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6" r:id="rId5"/>
    <p:sldId id="276" r:id="rId6"/>
    <p:sldId id="279" r:id="rId7"/>
    <p:sldId id="280" r:id="rId8"/>
    <p:sldId id="277" r:id="rId9"/>
    <p:sldId id="278" r:id="rId10"/>
    <p:sldId id="282" r:id="rId11"/>
    <p:sldId id="281" r:id="rId12"/>
    <p:sldId id="289" r:id="rId13"/>
    <p:sldId id="283" r:id="rId14"/>
    <p:sldId id="284" r:id="rId15"/>
    <p:sldId id="285" r:id="rId16"/>
    <p:sldId id="287" r:id="rId17"/>
    <p:sldId id="291" r:id="rId18"/>
    <p:sldId id="290" r:id="rId19"/>
    <p:sldId id="28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A Lainie [Curriculum Support]" initials="GL[S" lastIdx="2" clrIdx="0">
    <p:extLst>
      <p:ext uri="{19B8F6BF-5375-455C-9EA6-DF929625EA0E}">
        <p15:presenceInfo xmlns:p15="http://schemas.microsoft.com/office/powerpoint/2012/main" userId="S-1-5-21-2489079438-2426431198-2467650856-173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E"/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65362-748C-4D74-9F57-344DF8F1D6C7}" v="555" dt="2021-09-21T06:33:17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RACKEN Michael [SIDE - Sch of Isol &amp; Dist Edu]" userId="7ea25a51-90fa-4845-9db8-752ef0fd95cc" providerId="ADAL" clId="{1BE15E7A-4FA0-459B-BCE6-9E366CDC8D41}"/>
    <pc:docChg chg="undo custSel addSld delSld modSld sldOrd">
      <pc:chgData name="MCCRACKEN Michael [SIDE - Sch of Isol &amp; Dist Edu]" userId="7ea25a51-90fa-4845-9db8-752ef0fd95cc" providerId="ADAL" clId="{1BE15E7A-4FA0-459B-BCE6-9E366CDC8D41}" dt="2020-12-14T02:41:35.517" v="2747" actId="6549"/>
      <pc:docMkLst>
        <pc:docMk/>
      </pc:docMkLst>
      <pc:sldChg chg="modSp del mod">
        <pc:chgData name="MCCRACKEN Michael [SIDE - Sch of Isol &amp; Dist Edu]" userId="7ea25a51-90fa-4845-9db8-752ef0fd95cc" providerId="ADAL" clId="{1BE15E7A-4FA0-459B-BCE6-9E366CDC8D41}" dt="2020-12-14T01:51:09.066" v="2007" actId="2696"/>
        <pc:sldMkLst>
          <pc:docMk/>
          <pc:sldMk cId="2839639196" sldId="273"/>
        </pc:sldMkLst>
        <pc:spChg chg="mod">
          <ac:chgData name="MCCRACKEN Michael [SIDE - Sch of Isol &amp; Dist Edu]" userId="7ea25a51-90fa-4845-9db8-752ef0fd95cc" providerId="ADAL" clId="{1BE15E7A-4FA0-459B-BCE6-9E366CDC8D41}" dt="2020-12-14T00:32:18.274" v="14" actId="20577"/>
          <ac:spMkLst>
            <pc:docMk/>
            <pc:sldMk cId="2839639196" sldId="273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0:05:05.907" v="8" actId="20577"/>
          <ac:spMkLst>
            <pc:docMk/>
            <pc:sldMk cId="2839639196" sldId="273"/>
            <ac:spMk id="3" creationId="{00000000-0000-0000-0000-000000000000}"/>
          </ac:spMkLst>
        </pc:spChg>
      </pc:sldChg>
      <pc:sldChg chg="modSp del mod">
        <pc:chgData name="MCCRACKEN Michael [SIDE - Sch of Isol &amp; Dist Edu]" userId="7ea25a51-90fa-4845-9db8-752ef0fd95cc" providerId="ADAL" clId="{1BE15E7A-4FA0-459B-BCE6-9E366CDC8D41}" dt="2020-12-14T01:51:04.230" v="2006" actId="2696"/>
        <pc:sldMkLst>
          <pc:docMk/>
          <pc:sldMk cId="1758256938" sldId="275"/>
        </pc:sldMkLst>
        <pc:spChg chg="mod">
          <ac:chgData name="MCCRACKEN Michael [SIDE - Sch of Isol &amp; Dist Edu]" userId="7ea25a51-90fa-4845-9db8-752ef0fd95cc" providerId="ADAL" clId="{1BE15E7A-4FA0-459B-BCE6-9E366CDC8D41}" dt="2020-12-14T00:43:29.019" v="161" actId="6549"/>
          <ac:spMkLst>
            <pc:docMk/>
            <pc:sldMk cId="1758256938" sldId="275"/>
            <ac:spMk id="3" creationId="{00000000-0000-0000-0000-000000000000}"/>
          </ac:spMkLst>
        </pc:spChg>
      </pc:sldChg>
      <pc:sldChg chg="modSp add mod ord">
        <pc:chgData name="MCCRACKEN Michael [SIDE - Sch of Isol &amp; Dist Edu]" userId="7ea25a51-90fa-4845-9db8-752ef0fd95cc" providerId="ADAL" clId="{1BE15E7A-4FA0-459B-BCE6-9E366CDC8D41}" dt="2020-12-14T02:10:06.199" v="2591"/>
        <pc:sldMkLst>
          <pc:docMk/>
          <pc:sldMk cId="2701524860" sldId="276"/>
        </pc:sldMkLst>
        <pc:spChg chg="mod">
          <ac:chgData name="MCCRACKEN Michael [SIDE - Sch of Isol &amp; Dist Edu]" userId="7ea25a51-90fa-4845-9db8-752ef0fd95cc" providerId="ADAL" clId="{1BE15E7A-4FA0-459B-BCE6-9E366CDC8D41}" dt="2020-12-14T01:12:43.218" v="1263" actId="20577"/>
          <ac:spMkLst>
            <pc:docMk/>
            <pc:sldMk cId="2701524860" sldId="276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1:12:08.391" v="1253" actId="20577"/>
          <ac:spMkLst>
            <pc:docMk/>
            <pc:sldMk cId="2701524860" sldId="276"/>
            <ac:spMk id="3" creationId="{00000000-0000-0000-0000-000000000000}"/>
          </ac:spMkLst>
        </pc:spChg>
      </pc:sldChg>
      <pc:sldChg chg="modSp add mod ord">
        <pc:chgData name="MCCRACKEN Michael [SIDE - Sch of Isol &amp; Dist Edu]" userId="7ea25a51-90fa-4845-9db8-752ef0fd95cc" providerId="ADAL" clId="{1BE15E7A-4FA0-459B-BCE6-9E366CDC8D41}" dt="2020-12-14T01:13:09.147" v="1274" actId="20577"/>
        <pc:sldMkLst>
          <pc:docMk/>
          <pc:sldMk cId="2502956566" sldId="277"/>
        </pc:sldMkLst>
        <pc:spChg chg="mod">
          <ac:chgData name="MCCRACKEN Michael [SIDE - Sch of Isol &amp; Dist Edu]" userId="7ea25a51-90fa-4845-9db8-752ef0fd95cc" providerId="ADAL" clId="{1BE15E7A-4FA0-459B-BCE6-9E366CDC8D41}" dt="2020-12-14T01:13:09.147" v="1274" actId="20577"/>
          <ac:spMkLst>
            <pc:docMk/>
            <pc:sldMk cId="2502956566" sldId="277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1:07:44.645" v="1031" actId="20577"/>
          <ac:spMkLst>
            <pc:docMk/>
            <pc:sldMk cId="2502956566" sldId="277"/>
            <ac:spMk id="3" creationId="{00000000-0000-0000-0000-000000000000}"/>
          </ac:spMkLst>
        </pc:spChg>
      </pc:sldChg>
      <pc:sldChg chg="modSp add mod">
        <pc:chgData name="MCCRACKEN Michael [SIDE - Sch of Isol &amp; Dist Edu]" userId="7ea25a51-90fa-4845-9db8-752ef0fd95cc" providerId="ADAL" clId="{1BE15E7A-4FA0-459B-BCE6-9E366CDC8D41}" dt="2020-12-14T02:40:19.029" v="2745"/>
        <pc:sldMkLst>
          <pc:docMk/>
          <pc:sldMk cId="1057487085" sldId="278"/>
        </pc:sldMkLst>
        <pc:spChg chg="mod">
          <ac:chgData name="MCCRACKEN Michael [SIDE - Sch of Isol &amp; Dist Edu]" userId="7ea25a51-90fa-4845-9db8-752ef0fd95cc" providerId="ADAL" clId="{1BE15E7A-4FA0-459B-BCE6-9E366CDC8D41}" dt="2020-12-14T02:40:19.029" v="2745"/>
          <ac:spMkLst>
            <pc:docMk/>
            <pc:sldMk cId="1057487085" sldId="278"/>
            <ac:spMk id="3" creationId="{00000000-0000-0000-0000-000000000000}"/>
          </ac:spMkLst>
        </pc:spChg>
      </pc:sldChg>
      <pc:sldChg chg="modSp add mod">
        <pc:chgData name="MCCRACKEN Michael [SIDE - Sch of Isol &amp; Dist Edu]" userId="7ea25a51-90fa-4845-9db8-752ef0fd95cc" providerId="ADAL" clId="{1BE15E7A-4FA0-459B-BCE6-9E366CDC8D41}" dt="2020-12-14T02:33:49.089" v="2661" actId="114"/>
        <pc:sldMkLst>
          <pc:docMk/>
          <pc:sldMk cId="3293681174" sldId="279"/>
        </pc:sldMkLst>
        <pc:spChg chg="mod">
          <ac:chgData name="MCCRACKEN Michael [SIDE - Sch of Isol &amp; Dist Edu]" userId="7ea25a51-90fa-4845-9db8-752ef0fd95cc" providerId="ADAL" clId="{1BE15E7A-4FA0-459B-BCE6-9E366CDC8D41}" dt="2020-12-14T01:06:46.150" v="942" actId="20577"/>
          <ac:spMkLst>
            <pc:docMk/>
            <pc:sldMk cId="3293681174" sldId="279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2:33:49.089" v="2661" actId="114"/>
          <ac:spMkLst>
            <pc:docMk/>
            <pc:sldMk cId="3293681174" sldId="279"/>
            <ac:spMk id="3" creationId="{00000000-0000-0000-0000-000000000000}"/>
          </ac:spMkLst>
        </pc:spChg>
      </pc:sldChg>
      <pc:sldChg chg="modSp add mod ord">
        <pc:chgData name="MCCRACKEN Michael [SIDE - Sch of Isol &amp; Dist Edu]" userId="7ea25a51-90fa-4845-9db8-752ef0fd95cc" providerId="ADAL" clId="{1BE15E7A-4FA0-459B-BCE6-9E366CDC8D41}" dt="2020-12-14T02:39:41.543" v="2744" actId="12"/>
        <pc:sldMkLst>
          <pc:docMk/>
          <pc:sldMk cId="931862451" sldId="280"/>
        </pc:sldMkLst>
        <pc:spChg chg="mod">
          <ac:chgData name="MCCRACKEN Michael [SIDE - Sch of Isol &amp; Dist Edu]" userId="7ea25a51-90fa-4845-9db8-752ef0fd95cc" providerId="ADAL" clId="{1BE15E7A-4FA0-459B-BCE6-9E366CDC8D41}" dt="2020-12-14T01:11:58.436" v="1248" actId="20577"/>
          <ac:spMkLst>
            <pc:docMk/>
            <pc:sldMk cId="931862451" sldId="280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2:39:41.543" v="2744" actId="12"/>
          <ac:spMkLst>
            <pc:docMk/>
            <pc:sldMk cId="931862451" sldId="280"/>
            <ac:spMk id="3" creationId="{00000000-0000-0000-0000-000000000000}"/>
          </ac:spMkLst>
        </pc:spChg>
      </pc:sldChg>
      <pc:sldChg chg="modSp add mod ord">
        <pc:chgData name="MCCRACKEN Michael [SIDE - Sch of Isol &amp; Dist Edu]" userId="7ea25a51-90fa-4845-9db8-752ef0fd95cc" providerId="ADAL" clId="{1BE15E7A-4FA0-459B-BCE6-9E366CDC8D41}" dt="2020-12-14T02:37:08.592" v="2671"/>
        <pc:sldMkLst>
          <pc:docMk/>
          <pc:sldMk cId="2663921944" sldId="281"/>
        </pc:sldMkLst>
        <pc:spChg chg="mod">
          <ac:chgData name="MCCRACKEN Michael [SIDE - Sch of Isol &amp; Dist Edu]" userId="7ea25a51-90fa-4845-9db8-752ef0fd95cc" providerId="ADAL" clId="{1BE15E7A-4FA0-459B-BCE6-9E366CDC8D41}" dt="2020-12-14T01:17:19.854" v="1386" actId="255"/>
          <ac:spMkLst>
            <pc:docMk/>
            <pc:sldMk cId="2663921944" sldId="281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1:23:27.477" v="1507" actId="20577"/>
          <ac:spMkLst>
            <pc:docMk/>
            <pc:sldMk cId="2663921944" sldId="281"/>
            <ac:spMk id="3" creationId="{00000000-0000-0000-0000-000000000000}"/>
          </ac:spMkLst>
        </pc:spChg>
      </pc:sldChg>
      <pc:sldChg chg="modSp add mod ord">
        <pc:chgData name="MCCRACKEN Michael [SIDE - Sch of Isol &amp; Dist Edu]" userId="7ea25a51-90fa-4845-9db8-752ef0fd95cc" providerId="ADAL" clId="{1BE15E7A-4FA0-459B-BCE6-9E366CDC8D41}" dt="2020-12-14T02:38:53.046" v="2696"/>
        <pc:sldMkLst>
          <pc:docMk/>
          <pc:sldMk cId="4109637523" sldId="282"/>
        </pc:sldMkLst>
        <pc:spChg chg="mod">
          <ac:chgData name="MCCRACKEN Michael [SIDE - Sch of Isol &amp; Dist Edu]" userId="7ea25a51-90fa-4845-9db8-752ef0fd95cc" providerId="ADAL" clId="{1BE15E7A-4FA0-459B-BCE6-9E366CDC8D41}" dt="2020-12-14T01:29:34.572" v="1616" actId="20577"/>
          <ac:spMkLst>
            <pc:docMk/>
            <pc:sldMk cId="4109637523" sldId="282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1:19:12.603" v="1457"/>
          <ac:spMkLst>
            <pc:docMk/>
            <pc:sldMk cId="4109637523" sldId="282"/>
            <ac:spMk id="3" creationId="{00000000-0000-0000-0000-000000000000}"/>
          </ac:spMkLst>
        </pc:spChg>
      </pc:sldChg>
      <pc:sldChg chg="modSp add mod">
        <pc:chgData name="MCCRACKEN Michael [SIDE - Sch of Isol &amp; Dist Edu]" userId="7ea25a51-90fa-4845-9db8-752ef0fd95cc" providerId="ADAL" clId="{1BE15E7A-4FA0-459B-BCE6-9E366CDC8D41}" dt="2020-12-14T01:52:33.953" v="2015" actId="113"/>
        <pc:sldMkLst>
          <pc:docMk/>
          <pc:sldMk cId="962632523" sldId="283"/>
        </pc:sldMkLst>
        <pc:spChg chg="mod">
          <ac:chgData name="MCCRACKEN Michael [SIDE - Sch of Isol &amp; Dist Edu]" userId="7ea25a51-90fa-4845-9db8-752ef0fd95cc" providerId="ADAL" clId="{1BE15E7A-4FA0-459B-BCE6-9E366CDC8D41}" dt="2020-12-14T01:30:13.616" v="1658" actId="114"/>
          <ac:spMkLst>
            <pc:docMk/>
            <pc:sldMk cId="962632523" sldId="283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1:52:33.953" v="2015" actId="113"/>
          <ac:spMkLst>
            <pc:docMk/>
            <pc:sldMk cId="962632523" sldId="283"/>
            <ac:spMk id="3" creationId="{00000000-0000-0000-0000-000000000000}"/>
          </ac:spMkLst>
        </pc:spChg>
      </pc:sldChg>
      <pc:sldChg chg="modSp add mod">
        <pc:chgData name="MCCRACKEN Michael [SIDE - Sch of Isol &amp; Dist Edu]" userId="7ea25a51-90fa-4845-9db8-752ef0fd95cc" providerId="ADAL" clId="{1BE15E7A-4FA0-459B-BCE6-9E366CDC8D41}" dt="2020-12-14T01:54:15.821" v="2085" actId="20577"/>
        <pc:sldMkLst>
          <pc:docMk/>
          <pc:sldMk cId="3319273164" sldId="284"/>
        </pc:sldMkLst>
        <pc:spChg chg="mod">
          <ac:chgData name="MCCRACKEN Michael [SIDE - Sch of Isol &amp; Dist Edu]" userId="7ea25a51-90fa-4845-9db8-752ef0fd95cc" providerId="ADAL" clId="{1BE15E7A-4FA0-459B-BCE6-9E366CDC8D41}" dt="2020-12-14T01:31:42.042" v="1663" actId="20577"/>
          <ac:spMkLst>
            <pc:docMk/>
            <pc:sldMk cId="3319273164" sldId="284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1:54:15.821" v="2085" actId="20577"/>
          <ac:spMkLst>
            <pc:docMk/>
            <pc:sldMk cId="3319273164" sldId="284"/>
            <ac:spMk id="3" creationId="{00000000-0000-0000-0000-000000000000}"/>
          </ac:spMkLst>
        </pc:spChg>
      </pc:sldChg>
      <pc:sldChg chg="addSp delSp modSp add mod">
        <pc:chgData name="MCCRACKEN Michael [SIDE - Sch of Isol &amp; Dist Edu]" userId="7ea25a51-90fa-4845-9db8-752ef0fd95cc" providerId="ADAL" clId="{1BE15E7A-4FA0-459B-BCE6-9E366CDC8D41}" dt="2020-12-14T01:47:58.108" v="2005" actId="15"/>
        <pc:sldMkLst>
          <pc:docMk/>
          <pc:sldMk cId="116344177" sldId="285"/>
        </pc:sldMkLst>
        <pc:spChg chg="mod">
          <ac:chgData name="MCCRACKEN Michael [SIDE - Sch of Isol &amp; Dist Edu]" userId="7ea25a51-90fa-4845-9db8-752ef0fd95cc" providerId="ADAL" clId="{1BE15E7A-4FA0-459B-BCE6-9E366CDC8D41}" dt="2020-12-14T01:32:03.287" v="1671" actId="20577"/>
          <ac:spMkLst>
            <pc:docMk/>
            <pc:sldMk cId="116344177" sldId="285"/>
            <ac:spMk id="2" creationId="{00000000-0000-0000-0000-000000000000}"/>
          </ac:spMkLst>
        </pc:spChg>
        <pc:spChg chg="del">
          <ac:chgData name="MCCRACKEN Michael [SIDE - Sch of Isol &amp; Dist Edu]" userId="7ea25a51-90fa-4845-9db8-752ef0fd95cc" providerId="ADAL" clId="{1BE15E7A-4FA0-459B-BCE6-9E366CDC8D41}" dt="2020-12-14T01:32:16.614" v="1672" actId="478"/>
          <ac:spMkLst>
            <pc:docMk/>
            <pc:sldMk cId="116344177" sldId="285"/>
            <ac:spMk id="3" creationId="{00000000-0000-0000-0000-000000000000}"/>
          </ac:spMkLst>
        </pc:spChg>
        <pc:spChg chg="add mod">
          <ac:chgData name="MCCRACKEN Michael [SIDE - Sch of Isol &amp; Dist Edu]" userId="7ea25a51-90fa-4845-9db8-752ef0fd95cc" providerId="ADAL" clId="{1BE15E7A-4FA0-459B-BCE6-9E366CDC8D41}" dt="2020-12-14T01:47:58.108" v="2005" actId="15"/>
          <ac:spMkLst>
            <pc:docMk/>
            <pc:sldMk cId="116344177" sldId="285"/>
            <ac:spMk id="7" creationId="{D55E1143-35F3-4AD1-9FA3-6C158F9EC5F3}"/>
          </ac:spMkLst>
        </pc:spChg>
      </pc:sldChg>
      <pc:sldChg chg="modSp add del mod">
        <pc:chgData name="MCCRACKEN Michael [SIDE - Sch of Isol &amp; Dist Edu]" userId="7ea25a51-90fa-4845-9db8-752ef0fd95cc" providerId="ADAL" clId="{1BE15E7A-4FA0-459B-BCE6-9E366CDC8D41}" dt="2020-12-14T01:41:30.553" v="1912" actId="2696"/>
        <pc:sldMkLst>
          <pc:docMk/>
          <pc:sldMk cId="3276361408" sldId="286"/>
        </pc:sldMkLst>
        <pc:spChg chg="mod">
          <ac:chgData name="MCCRACKEN Michael [SIDE - Sch of Isol &amp; Dist Edu]" userId="7ea25a51-90fa-4845-9db8-752ef0fd95cc" providerId="ADAL" clId="{1BE15E7A-4FA0-459B-BCE6-9E366CDC8D41}" dt="2020-12-14T01:36:12.881" v="1889" actId="113"/>
          <ac:spMkLst>
            <pc:docMk/>
            <pc:sldMk cId="3276361408" sldId="286"/>
            <ac:spMk id="7" creationId="{D55E1143-35F3-4AD1-9FA3-6C158F9EC5F3}"/>
          </ac:spMkLst>
        </pc:spChg>
      </pc:sldChg>
      <pc:sldChg chg="modSp add mod">
        <pc:chgData name="MCCRACKEN Michael [SIDE - Sch of Isol &amp; Dist Edu]" userId="7ea25a51-90fa-4845-9db8-752ef0fd95cc" providerId="ADAL" clId="{1BE15E7A-4FA0-459B-BCE6-9E366CDC8D41}" dt="2020-12-14T01:55:18.651" v="2111" actId="20577"/>
        <pc:sldMkLst>
          <pc:docMk/>
          <pc:sldMk cId="2749595102" sldId="287"/>
        </pc:sldMkLst>
        <pc:spChg chg="mod">
          <ac:chgData name="MCCRACKEN Michael [SIDE - Sch of Isol &amp; Dist Edu]" userId="7ea25a51-90fa-4845-9db8-752ef0fd95cc" providerId="ADAL" clId="{1BE15E7A-4FA0-459B-BCE6-9E366CDC8D41}" dt="2020-12-14T01:44:09.355" v="1966" actId="14100"/>
          <ac:spMkLst>
            <pc:docMk/>
            <pc:sldMk cId="2749595102" sldId="287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1:55:18.651" v="2111" actId="20577"/>
          <ac:spMkLst>
            <pc:docMk/>
            <pc:sldMk cId="2749595102" sldId="287"/>
            <ac:spMk id="7" creationId="{D55E1143-35F3-4AD1-9FA3-6C158F9EC5F3}"/>
          </ac:spMkLst>
        </pc:spChg>
      </pc:sldChg>
      <pc:sldChg chg="add del">
        <pc:chgData name="MCCRACKEN Michael [SIDE - Sch of Isol &amp; Dist Edu]" userId="7ea25a51-90fa-4845-9db8-752ef0fd95cc" providerId="ADAL" clId="{1BE15E7A-4FA0-459B-BCE6-9E366CDC8D41}" dt="2020-12-14T01:46:18.763" v="2002" actId="2696"/>
        <pc:sldMkLst>
          <pc:docMk/>
          <pc:sldMk cId="491258041" sldId="288"/>
        </pc:sldMkLst>
      </pc:sldChg>
      <pc:sldChg chg="modSp add mod ord">
        <pc:chgData name="MCCRACKEN Michael [SIDE - Sch of Isol &amp; Dist Edu]" userId="7ea25a51-90fa-4845-9db8-752ef0fd95cc" providerId="ADAL" clId="{1BE15E7A-4FA0-459B-BCE6-9E366CDC8D41}" dt="2020-12-14T02:41:35.517" v="2747" actId="6549"/>
        <pc:sldMkLst>
          <pc:docMk/>
          <pc:sldMk cId="1617327676" sldId="288"/>
        </pc:sldMkLst>
        <pc:spChg chg="mod">
          <ac:chgData name="MCCRACKEN Michael [SIDE - Sch of Isol &amp; Dist Edu]" userId="7ea25a51-90fa-4845-9db8-752ef0fd95cc" providerId="ADAL" clId="{1BE15E7A-4FA0-459B-BCE6-9E366CDC8D41}" dt="2020-12-14T02:03:30.237" v="2207" actId="6549"/>
          <ac:spMkLst>
            <pc:docMk/>
            <pc:sldMk cId="1617327676" sldId="288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2:41:35.517" v="2747" actId="6549"/>
          <ac:spMkLst>
            <pc:docMk/>
            <pc:sldMk cId="1617327676" sldId="288"/>
            <ac:spMk id="7" creationId="{D55E1143-35F3-4AD1-9FA3-6C158F9EC5F3}"/>
          </ac:spMkLst>
        </pc:spChg>
      </pc:sldChg>
      <pc:sldChg chg="modSp add mod">
        <pc:chgData name="MCCRACKEN Michael [SIDE - Sch of Isol &amp; Dist Edu]" userId="7ea25a51-90fa-4845-9db8-752ef0fd95cc" providerId="ADAL" clId="{1BE15E7A-4FA0-459B-BCE6-9E366CDC8D41}" dt="2020-12-14T02:33:31.883" v="2660" actId="20577"/>
        <pc:sldMkLst>
          <pc:docMk/>
          <pc:sldMk cId="2133752797" sldId="289"/>
        </pc:sldMkLst>
        <pc:spChg chg="mod">
          <ac:chgData name="MCCRACKEN Michael [SIDE - Sch of Isol &amp; Dist Edu]" userId="7ea25a51-90fa-4845-9db8-752ef0fd95cc" providerId="ADAL" clId="{1BE15E7A-4FA0-459B-BCE6-9E366CDC8D41}" dt="2020-12-14T02:31:58.837" v="2617" actId="20577"/>
          <ac:spMkLst>
            <pc:docMk/>
            <pc:sldMk cId="2133752797" sldId="289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1:59:16.916" v="2206" actId="20577"/>
          <ac:spMkLst>
            <pc:docMk/>
            <pc:sldMk cId="2133752797" sldId="289"/>
            <ac:spMk id="3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1BE15E7A-4FA0-459B-BCE6-9E366CDC8D41}" dt="2020-12-14T02:33:31.883" v="2660" actId="20577"/>
          <ac:spMkLst>
            <pc:docMk/>
            <pc:sldMk cId="2133752797" sldId="289"/>
            <ac:spMk id="4" creationId="{00000000-0000-0000-0000-000000000000}"/>
          </ac:spMkLst>
        </pc:spChg>
      </pc:sldChg>
      <pc:sldChg chg="add del">
        <pc:chgData name="MCCRACKEN Michael [SIDE - Sch of Isol &amp; Dist Edu]" userId="7ea25a51-90fa-4845-9db8-752ef0fd95cc" providerId="ADAL" clId="{1BE15E7A-4FA0-459B-BCE6-9E366CDC8D41}" dt="2020-12-14T01:46:23.062" v="2003" actId="2696"/>
        <pc:sldMkLst>
          <pc:docMk/>
          <pc:sldMk cId="2496121949" sldId="289"/>
        </pc:sldMkLst>
      </pc:sldChg>
      <pc:sldChg chg="modSp add del mod ord">
        <pc:chgData name="MCCRACKEN Michael [SIDE - Sch of Isol &amp; Dist Edu]" userId="7ea25a51-90fa-4845-9db8-752ef0fd95cc" providerId="ADAL" clId="{1BE15E7A-4FA0-459B-BCE6-9E366CDC8D41}" dt="2020-12-14T02:40:24.182" v="2746" actId="2696"/>
        <pc:sldMkLst>
          <pc:docMk/>
          <pc:sldMk cId="3409113798" sldId="290"/>
        </pc:sldMkLst>
        <pc:spChg chg="mod">
          <ac:chgData name="MCCRACKEN Michael [SIDE - Sch of Isol &amp; Dist Edu]" userId="7ea25a51-90fa-4845-9db8-752ef0fd95cc" providerId="ADAL" clId="{1BE15E7A-4FA0-459B-BCE6-9E366CDC8D41}" dt="2020-12-14T02:39:07.625" v="2697" actId="6549"/>
          <ac:spMkLst>
            <pc:docMk/>
            <pc:sldMk cId="3409113798" sldId="290"/>
            <ac:spMk id="3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30A6FE48-5D29-4085-8285-E07F1A0891DF}"/>
    <pc:docChg chg="modSld">
      <pc:chgData name="HANNA Jennifer [SIDE - Sch of Isol &amp; Dist Edu]" userId="S::jennifer.hanna@education.wa.edu.au::33ac2ddb-3fa9-4423-b8f6-52df00e7f56e" providerId="AD" clId="Web-{30A6FE48-5D29-4085-8285-E07F1A0891DF}" dt="2021-06-22T01:33:26.502" v="0" actId="14100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30A6FE48-5D29-4085-8285-E07F1A0891DF}" dt="2021-06-22T01:33:26.502" v="0" actId="14100"/>
        <pc:sldMkLst>
          <pc:docMk/>
          <pc:sldMk cId="3431209046" sldId="274"/>
        </pc:sldMkLst>
        <pc:spChg chg="mod">
          <ac:chgData name="HANNA Jennifer [SIDE - Sch of Isol &amp; Dist Edu]" userId="S::jennifer.hanna@education.wa.edu.au::33ac2ddb-3fa9-4423-b8f6-52df00e7f56e" providerId="AD" clId="Web-{30A6FE48-5D29-4085-8285-E07F1A0891DF}" dt="2021-06-22T01:33:26.502" v="0" actId="14100"/>
          <ac:spMkLst>
            <pc:docMk/>
            <pc:sldMk cId="3431209046" sldId="274"/>
            <ac:spMk id="3" creationId="{00000000-0000-0000-0000-000000000000}"/>
          </ac:spMkLst>
        </pc:spChg>
      </pc:sldChg>
    </pc:docChg>
  </pc:docChgLst>
  <pc:docChgLst>
    <pc:chgData name="KERON Louisa [SIDE - Sch of Isol &amp; Dist Edu]" userId="5abd2f33-2425-485d-b330-a03a3724741b" providerId="ADAL" clId="{1D365362-748C-4D74-9F57-344DF8F1D6C7}"/>
    <pc:docChg chg="undo custSel addSld modSld">
      <pc:chgData name="KERON Louisa [SIDE - Sch of Isol &amp; Dist Edu]" userId="5abd2f33-2425-485d-b330-a03a3724741b" providerId="ADAL" clId="{1D365362-748C-4D74-9F57-344DF8F1D6C7}" dt="2021-09-21T06:33:17.518" v="1970"/>
      <pc:docMkLst>
        <pc:docMk/>
      </pc:docMkLst>
      <pc:sldChg chg="modSp">
        <pc:chgData name="KERON Louisa [SIDE - Sch of Isol &amp; Dist Edu]" userId="5abd2f33-2425-485d-b330-a03a3724741b" providerId="ADAL" clId="{1D365362-748C-4D74-9F57-344DF8F1D6C7}" dt="2021-09-21T06:31:55.667" v="1955"/>
        <pc:sldMkLst>
          <pc:docMk/>
          <pc:sldMk cId="3431209046" sldId="274"/>
        </pc:sldMkLst>
        <pc:spChg chg="mod">
          <ac:chgData name="KERON Louisa [SIDE - Sch of Isol &amp; Dist Edu]" userId="5abd2f33-2425-485d-b330-a03a3724741b" providerId="ADAL" clId="{1D365362-748C-4D74-9F57-344DF8F1D6C7}" dt="2021-09-21T06:31:55.667" v="1955"/>
          <ac:spMkLst>
            <pc:docMk/>
            <pc:sldMk cId="3431209046" sldId="274"/>
            <ac:spMk id="3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1D365362-748C-4D74-9F57-344DF8F1D6C7}" dt="2021-09-21T05:49:52.266" v="1536" actId="20577"/>
        <pc:sldMkLst>
          <pc:docMk/>
          <pc:sldMk cId="3319273164" sldId="284"/>
        </pc:sldMkLst>
        <pc:spChg chg="mod">
          <ac:chgData name="KERON Louisa [SIDE - Sch of Isol &amp; Dist Edu]" userId="5abd2f33-2425-485d-b330-a03a3724741b" providerId="ADAL" clId="{1D365362-748C-4D74-9F57-344DF8F1D6C7}" dt="2021-09-21T05:49:52.266" v="1536" actId="20577"/>
          <ac:spMkLst>
            <pc:docMk/>
            <pc:sldMk cId="3319273164" sldId="284"/>
            <ac:spMk id="17" creationId="{00000000-0000-0000-0000-000000000000}"/>
          </ac:spMkLst>
        </pc:spChg>
      </pc:sldChg>
      <pc:sldChg chg="addSp modSp">
        <pc:chgData name="KERON Louisa [SIDE - Sch of Isol &amp; Dist Edu]" userId="5abd2f33-2425-485d-b330-a03a3724741b" providerId="ADAL" clId="{1D365362-748C-4D74-9F57-344DF8F1D6C7}" dt="2021-09-21T05:51:27.482" v="1622" actId="20577"/>
        <pc:sldMkLst>
          <pc:docMk/>
          <pc:sldMk cId="2892279623" sldId="290"/>
        </pc:sldMkLst>
        <pc:spChg chg="add mod">
          <ac:chgData name="KERON Louisa [SIDE - Sch of Isol &amp; Dist Edu]" userId="5abd2f33-2425-485d-b330-a03a3724741b" providerId="ADAL" clId="{1D365362-748C-4D74-9F57-344DF8F1D6C7}" dt="2021-09-21T05:51:27.482" v="1622" actId="20577"/>
          <ac:spMkLst>
            <pc:docMk/>
            <pc:sldMk cId="2892279623" sldId="290"/>
            <ac:spMk id="9" creationId="{586F3512-1EFE-4724-BEE3-966C5FE236B4}"/>
          </ac:spMkLst>
        </pc:spChg>
      </pc:sldChg>
      <pc:sldChg chg="modSp add">
        <pc:chgData name="KERON Louisa [SIDE - Sch of Isol &amp; Dist Edu]" userId="5abd2f33-2425-485d-b330-a03a3724741b" providerId="ADAL" clId="{1D365362-748C-4D74-9F57-344DF8F1D6C7}" dt="2021-09-21T06:33:17.518" v="1970"/>
        <pc:sldMkLst>
          <pc:docMk/>
          <pc:sldMk cId="4253424070" sldId="292"/>
        </pc:sldMkLst>
        <pc:spChg chg="mod">
          <ac:chgData name="KERON Louisa [SIDE - Sch of Isol &amp; Dist Edu]" userId="5abd2f33-2425-485d-b330-a03a3724741b" providerId="ADAL" clId="{1D365362-748C-4D74-9F57-344DF8F1D6C7}" dt="2021-09-21T05:53:55.006" v="1800" actId="1076"/>
          <ac:spMkLst>
            <pc:docMk/>
            <pc:sldMk cId="4253424070" sldId="292"/>
            <ac:spMk id="2" creationId="{CE772FF7-FE98-4469-8A63-008BDD95B82F}"/>
          </ac:spMkLst>
        </pc:spChg>
        <pc:spChg chg="mod">
          <ac:chgData name="KERON Louisa [SIDE - Sch of Isol &amp; Dist Edu]" userId="5abd2f33-2425-485d-b330-a03a3724741b" providerId="ADAL" clId="{1D365362-748C-4D74-9F57-344DF8F1D6C7}" dt="2021-09-21T06:33:17.518" v="1970"/>
          <ac:spMkLst>
            <pc:docMk/>
            <pc:sldMk cId="4253424070" sldId="292"/>
            <ac:spMk id="3" creationId="{887AF616-B8CD-4CB5-8770-D81D12D1CC80}"/>
          </ac:spMkLst>
        </pc:spChg>
        <pc:spChg chg="mod">
          <ac:chgData name="KERON Louisa [SIDE - Sch of Isol &amp; Dist Edu]" userId="5abd2f33-2425-485d-b330-a03a3724741b" providerId="ADAL" clId="{1D365362-748C-4D74-9F57-344DF8F1D6C7}" dt="2021-09-21T06:02:29.392" v="1937"/>
          <ac:spMkLst>
            <pc:docMk/>
            <pc:sldMk cId="4253424070" sldId="292"/>
            <ac:spMk id="5" creationId="{7C6A0842-FEE1-4994-A740-D07DFA6C76D8}"/>
          </ac:spMkLst>
        </pc:spChg>
      </pc:sldChg>
    </pc:docChg>
  </pc:docChgLst>
  <pc:docChgLst>
    <pc:chgData name="KERON Louisa [SIDE - Sch of Isol &amp; Dist Edu]" userId="5abd2f33-2425-485d-b330-a03a3724741b" providerId="ADAL" clId="{835ABBD6-AE0D-444E-9598-461D8D110A64}"/>
    <pc:docChg chg="undo modSld">
      <pc:chgData name="KERON Louisa [SIDE - Sch of Isol &amp; Dist Edu]" userId="5abd2f33-2425-485d-b330-a03a3724741b" providerId="ADAL" clId="{835ABBD6-AE0D-444E-9598-461D8D110A64}" dt="2021-08-23T00:27:31.841" v="29" actId="20577"/>
      <pc:docMkLst>
        <pc:docMk/>
      </pc:docMkLst>
      <pc:sldChg chg="modSp">
        <pc:chgData name="KERON Louisa [SIDE - Sch of Isol &amp; Dist Edu]" userId="5abd2f33-2425-485d-b330-a03a3724741b" providerId="ADAL" clId="{835ABBD6-AE0D-444E-9598-461D8D110A64}" dt="2021-08-23T00:27:31.841" v="29" actId="20577"/>
        <pc:sldMkLst>
          <pc:docMk/>
          <pc:sldMk cId="3431209046" sldId="274"/>
        </pc:sldMkLst>
        <pc:spChg chg="mod">
          <ac:chgData name="KERON Louisa [SIDE - Sch of Isol &amp; Dist Edu]" userId="5abd2f33-2425-485d-b330-a03a3724741b" providerId="ADAL" clId="{835ABBD6-AE0D-444E-9598-461D8D110A64}" dt="2021-08-23T00:27:31.841" v="29" actId="20577"/>
          <ac:spMkLst>
            <pc:docMk/>
            <pc:sldMk cId="3431209046" sldId="274"/>
            <ac:spMk id="3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5ABBD6-AE0D-444E-9598-461D8D110A64}" dt="2021-08-22T23:48:38.818" v="1" actId="20577"/>
        <pc:sldMkLst>
          <pc:docMk/>
          <pc:sldMk cId="2502956566" sldId="277"/>
        </pc:sldMkLst>
        <pc:spChg chg="mod">
          <ac:chgData name="KERON Louisa [SIDE - Sch of Isol &amp; Dist Edu]" userId="5abd2f33-2425-485d-b330-a03a3724741b" providerId="ADAL" clId="{835ABBD6-AE0D-444E-9598-461D8D110A64}" dt="2021-08-22T23:48:38.818" v="1" actId="20577"/>
          <ac:spMkLst>
            <pc:docMk/>
            <pc:sldMk cId="2502956566" sldId="277"/>
            <ac:spMk id="3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5ABBD6-AE0D-444E-9598-461D8D110A64}" dt="2021-08-23T00:25:16.491" v="20" actId="20577"/>
        <pc:sldMkLst>
          <pc:docMk/>
          <pc:sldMk cId="962632523" sldId="283"/>
        </pc:sldMkLst>
        <pc:spChg chg="mod">
          <ac:chgData name="KERON Louisa [SIDE - Sch of Isol &amp; Dist Edu]" userId="5abd2f33-2425-485d-b330-a03a3724741b" providerId="ADAL" clId="{835ABBD6-AE0D-444E-9598-461D8D110A64}" dt="2021-08-23T00:25:16.491" v="20" actId="20577"/>
          <ac:spMkLst>
            <pc:docMk/>
            <pc:sldMk cId="962632523" sldId="283"/>
            <ac:spMk id="2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5ABBD6-AE0D-444E-9598-461D8D110A64}" dt="2021-08-23T00:25:38.904" v="27" actId="20577"/>
        <pc:sldMkLst>
          <pc:docMk/>
          <pc:sldMk cId="3319273164" sldId="284"/>
        </pc:sldMkLst>
        <pc:spChg chg="mod">
          <ac:chgData name="KERON Louisa [SIDE - Sch of Isol &amp; Dist Edu]" userId="5abd2f33-2425-485d-b330-a03a3724741b" providerId="ADAL" clId="{835ABBD6-AE0D-444E-9598-461D8D110A64}" dt="2021-08-23T00:25:38.904" v="27" actId="20577"/>
          <ac:spMkLst>
            <pc:docMk/>
            <pc:sldMk cId="3319273164" sldId="284"/>
            <ac:spMk id="3" creationId="{00000000-0000-0000-0000-000000000000}"/>
          </ac:spMkLst>
        </pc:spChg>
      </pc:sldChg>
    </pc:docChg>
  </pc:docChgLst>
  <pc:docChgLst>
    <pc:chgData name="MCCRACKEN Michael [SIDE - Sch of Isol &amp; Dist Edu]" userId="S::michael.mccracken@education.wa.edu.au::7ea25a51-90fa-4845-9db8-752ef0fd95cc" providerId="AD" clId="Web-{9DDD2C94-454F-E307-6148-7281116C7522}"/>
    <pc:docChg chg="modSld">
      <pc:chgData name="MCCRACKEN Michael [SIDE - Sch of Isol &amp; Dist Edu]" userId="S::michael.mccracken@education.wa.edu.au::7ea25a51-90fa-4845-9db8-752ef0fd95cc" providerId="AD" clId="Web-{9DDD2C94-454F-E307-6148-7281116C7522}" dt="2020-12-16T05:24:08.925" v="63" actId="20577"/>
      <pc:docMkLst>
        <pc:docMk/>
      </pc:docMkLst>
      <pc:sldChg chg="addSp delSp modSp">
        <pc:chgData name="MCCRACKEN Michael [SIDE - Sch of Isol &amp; Dist Edu]" userId="S::michael.mccracken@education.wa.edu.au::7ea25a51-90fa-4845-9db8-752ef0fd95cc" providerId="AD" clId="Web-{9DDD2C94-454F-E307-6148-7281116C7522}" dt="2020-12-16T05:18:57.542" v="51"/>
        <pc:sldMkLst>
          <pc:docMk/>
          <pc:sldMk cId="2701524860" sldId="276"/>
        </pc:sldMkLst>
        <pc:spChg chg="mod">
          <ac:chgData name="MCCRACKEN Michael [SIDE - Sch of Isol &amp; Dist Edu]" userId="S::michael.mccracken@education.wa.edu.au::7ea25a51-90fa-4845-9db8-752ef0fd95cc" providerId="AD" clId="Web-{9DDD2C94-454F-E307-6148-7281116C7522}" dt="2020-12-16T05:18:57.542" v="51"/>
          <ac:spMkLst>
            <pc:docMk/>
            <pc:sldMk cId="2701524860" sldId="276"/>
            <ac:spMk id="8" creationId="{00000000-0000-0000-0000-000000000000}"/>
          </ac:spMkLst>
        </pc:spChg>
        <pc:picChg chg="add del">
          <ac:chgData name="MCCRACKEN Michael [SIDE - Sch of Isol &amp; Dist Edu]" userId="S::michael.mccracken@education.wa.edu.au::7ea25a51-90fa-4845-9db8-752ef0fd95cc" providerId="AD" clId="Web-{9DDD2C94-454F-E307-6148-7281116C7522}" dt="2020-12-16T05:18:09.338" v="45"/>
          <ac:picMkLst>
            <pc:docMk/>
            <pc:sldMk cId="2701524860" sldId="276"/>
            <ac:picMk id="6" creationId="{00000000-0000-0000-0000-000000000000}"/>
          </ac:picMkLst>
        </pc:picChg>
        <pc:picChg chg="add del mod">
          <ac:chgData name="MCCRACKEN Michael [SIDE - Sch of Isol &amp; Dist Edu]" userId="S::michael.mccracken@education.wa.edu.au::7ea25a51-90fa-4845-9db8-752ef0fd95cc" providerId="AD" clId="Web-{9DDD2C94-454F-E307-6148-7281116C7522}" dt="2020-12-16T05:18:15.166" v="47" actId="1076"/>
          <ac:picMkLst>
            <pc:docMk/>
            <pc:sldMk cId="2701524860" sldId="276"/>
            <ac:picMk id="7" creationId="{D605B06E-9557-40A9-BD9E-E3EBD384DA08}"/>
          </ac:picMkLst>
        </pc:picChg>
      </pc:sldChg>
      <pc:sldChg chg="addSp delSp modSp">
        <pc:chgData name="MCCRACKEN Michael [SIDE - Sch of Isol &amp; Dist Edu]" userId="S::michael.mccracken@education.wa.edu.au::7ea25a51-90fa-4845-9db8-752ef0fd95cc" providerId="AD" clId="Web-{9DDD2C94-454F-E307-6148-7281116C7522}" dt="2020-12-16T05:24:08.190" v="62"/>
        <pc:sldMkLst>
          <pc:docMk/>
          <pc:sldMk cId="3293681174" sldId="279"/>
        </pc:sldMkLst>
        <pc:spChg chg="mod">
          <ac:chgData name="MCCRACKEN Michael [SIDE - Sch of Isol &amp; Dist Edu]" userId="S::michael.mccracken@education.wa.edu.au::7ea25a51-90fa-4845-9db8-752ef0fd95cc" providerId="AD" clId="Web-{9DDD2C94-454F-E307-6148-7281116C7522}" dt="2020-12-16T05:24:08.190" v="62"/>
          <ac:spMkLst>
            <pc:docMk/>
            <pc:sldMk cId="3293681174" sldId="279"/>
            <ac:spMk id="7" creationId="{00000000-0000-0000-0000-000000000000}"/>
          </ac:spMkLst>
        </pc:spChg>
        <pc:picChg chg="del">
          <ac:chgData name="MCCRACKEN Michael [SIDE - Sch of Isol &amp; Dist Edu]" userId="S::michael.mccracken@education.wa.edu.au::7ea25a51-90fa-4845-9db8-752ef0fd95cc" providerId="AD" clId="Web-{9DDD2C94-454F-E307-6148-7281116C7522}" dt="2020-12-16T05:23:15.345" v="54"/>
          <ac:picMkLst>
            <pc:docMk/>
            <pc:sldMk cId="3293681174" sldId="279"/>
            <ac:picMk id="6" creationId="{00000000-0000-0000-0000-000000000000}"/>
          </ac:picMkLst>
        </pc:picChg>
        <pc:picChg chg="add mod">
          <ac:chgData name="MCCRACKEN Michael [SIDE - Sch of Isol &amp; Dist Edu]" userId="S::michael.mccracken@education.wa.edu.au::7ea25a51-90fa-4845-9db8-752ef0fd95cc" providerId="AD" clId="Web-{9DDD2C94-454F-E307-6148-7281116C7522}" dt="2020-12-16T05:23:27.314" v="59" actId="1076"/>
          <ac:picMkLst>
            <pc:docMk/>
            <pc:sldMk cId="3293681174" sldId="279"/>
            <ac:picMk id="8" creationId="{920F904B-42F0-4410-81CC-366E4D55DD7A}"/>
          </ac:picMkLst>
        </pc:picChg>
      </pc:sldChg>
      <pc:sldChg chg="modSp">
        <pc:chgData name="MCCRACKEN Michael [SIDE - Sch of Isol &amp; Dist Edu]" userId="S::michael.mccracken@education.wa.edu.au::7ea25a51-90fa-4845-9db8-752ef0fd95cc" providerId="AD" clId="Web-{9DDD2C94-454F-E307-6148-7281116C7522}" dt="2020-12-16T04:39:01.443" v="18" actId="20577"/>
        <pc:sldMkLst>
          <pc:docMk/>
          <pc:sldMk cId="3319273164" sldId="284"/>
        </pc:sldMkLst>
        <pc:spChg chg="mod">
          <ac:chgData name="MCCRACKEN Michael [SIDE - Sch of Isol &amp; Dist Edu]" userId="S::michael.mccracken@education.wa.edu.au::7ea25a51-90fa-4845-9db8-752ef0fd95cc" providerId="AD" clId="Web-{9DDD2C94-454F-E307-6148-7281116C7522}" dt="2020-12-16T04:39:01.443" v="18" actId="20577"/>
          <ac:spMkLst>
            <pc:docMk/>
            <pc:sldMk cId="3319273164" sldId="284"/>
            <ac:spMk id="3" creationId="{00000000-0000-0000-0000-000000000000}"/>
          </ac:spMkLst>
        </pc:spChg>
      </pc:sldChg>
      <pc:sldChg chg="modSp">
        <pc:chgData name="MCCRACKEN Michael [SIDE - Sch of Isol &amp; Dist Edu]" userId="S::michael.mccracken@education.wa.edu.au::7ea25a51-90fa-4845-9db8-752ef0fd95cc" providerId="AD" clId="Web-{9DDD2C94-454F-E307-6148-7281116C7522}" dt="2020-12-16T04:39:50.850" v="30" actId="20577"/>
        <pc:sldMkLst>
          <pc:docMk/>
          <pc:sldMk cId="1617327676" sldId="288"/>
        </pc:sldMkLst>
        <pc:spChg chg="mod">
          <ac:chgData name="MCCRACKEN Michael [SIDE - Sch of Isol &amp; Dist Edu]" userId="S::michael.mccracken@education.wa.edu.au::7ea25a51-90fa-4845-9db8-752ef0fd95cc" providerId="AD" clId="Web-{9DDD2C94-454F-E307-6148-7281116C7522}" dt="2020-12-16T04:39:50.850" v="30" actId="20577"/>
          <ac:spMkLst>
            <pc:docMk/>
            <pc:sldMk cId="1617327676" sldId="288"/>
            <ac:spMk id="7" creationId="{D55E1143-35F3-4AD1-9FA3-6C158F9EC5F3}"/>
          </ac:spMkLst>
        </pc:spChg>
      </pc:sldChg>
    </pc:docChg>
  </pc:docChgLst>
  <pc:docChgLst>
    <pc:chgData name="KERON Louisa [SIDE - Sch of Isol &amp; Dist Edu]" userId="S::louisa.keron@education.wa.edu.au::5abd2f33-2425-485d-b330-a03a3724741b" providerId="AD" clId="Web-{B2D3256A-1D54-4DD2-AAC7-8D34DEB68802}"/>
    <pc:docChg chg="modSld">
      <pc:chgData name="KERON Louisa [SIDE - Sch of Isol &amp; Dist Edu]" userId="S::louisa.keron@education.wa.edu.au::5abd2f33-2425-485d-b330-a03a3724741b" providerId="AD" clId="Web-{B2D3256A-1D54-4DD2-AAC7-8D34DEB68802}" dt="2021-08-30T23:28:32.667" v="2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B2D3256A-1D54-4DD2-AAC7-8D34DEB68802}" dt="2021-08-30T23:28:32.667" v="2" actId="20577"/>
        <pc:sldMkLst>
          <pc:docMk/>
          <pc:sldMk cId="2133752797" sldId="289"/>
        </pc:sldMkLst>
        <pc:spChg chg="mod">
          <ac:chgData name="KERON Louisa [SIDE - Sch of Isol &amp; Dist Edu]" userId="S::louisa.keron@education.wa.edu.au::5abd2f33-2425-485d-b330-a03a3724741b" providerId="AD" clId="Web-{B2D3256A-1D54-4DD2-AAC7-8D34DEB68802}" dt="2021-08-30T23:28:32.667" v="2" actId="20577"/>
          <ac:spMkLst>
            <pc:docMk/>
            <pc:sldMk cId="2133752797" sldId="289"/>
            <ac:spMk id="3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F4462FCF-C570-4E48-B853-FAAF71483FD9}"/>
    <pc:docChg chg="modSld">
      <pc:chgData name="HANNA Jennifer [SIDE - Sch of Isol &amp; Dist Edu]" userId="S::jennifer.hanna@education.wa.edu.au::33ac2ddb-3fa9-4423-b8f6-52df00e7f56e" providerId="AD" clId="Web-{F4462FCF-C570-4E48-B853-FAAF71483FD9}" dt="2021-06-22T01:00:11.143" v="150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F4462FCF-C570-4E48-B853-FAAF71483FD9}" dt="2021-06-22T00:41:22.928" v="95" actId="20577"/>
        <pc:sldMkLst>
          <pc:docMk/>
          <pc:sldMk cId="3431209046" sldId="274"/>
        </pc:sldMkLst>
        <pc:spChg chg="mod">
          <ac:chgData name="HANNA Jennifer [SIDE - Sch of Isol &amp; Dist Edu]" userId="S::jennifer.hanna@education.wa.edu.au::33ac2ddb-3fa9-4423-b8f6-52df00e7f56e" providerId="AD" clId="Web-{F4462FCF-C570-4E48-B853-FAAF71483FD9}" dt="2021-06-22T00:41:22.928" v="95" actId="20577"/>
          <ac:spMkLst>
            <pc:docMk/>
            <pc:sldMk cId="3431209046" sldId="274"/>
            <ac:spMk id="3" creationId="{00000000-0000-0000-0000-000000000000}"/>
          </ac:spMkLst>
        </pc:spChg>
      </pc:sldChg>
      <pc:sldChg chg="modSp">
        <pc:chgData name="HANNA Jennifer [SIDE - Sch of Isol &amp; Dist Edu]" userId="S::jennifer.hanna@education.wa.edu.au::33ac2ddb-3fa9-4423-b8f6-52df00e7f56e" providerId="AD" clId="Web-{F4462FCF-C570-4E48-B853-FAAF71483FD9}" dt="2021-06-22T00:39:08.831" v="62" actId="20577"/>
        <pc:sldMkLst>
          <pc:docMk/>
          <pc:sldMk cId="962632523" sldId="283"/>
        </pc:sldMkLst>
        <pc:spChg chg="mod">
          <ac:chgData name="HANNA Jennifer [SIDE - Sch of Isol &amp; Dist Edu]" userId="S::jennifer.hanna@education.wa.edu.au::33ac2ddb-3fa9-4423-b8f6-52df00e7f56e" providerId="AD" clId="Web-{F4462FCF-C570-4E48-B853-FAAF71483FD9}" dt="2021-06-22T00:39:08.831" v="62" actId="20577"/>
          <ac:spMkLst>
            <pc:docMk/>
            <pc:sldMk cId="962632523" sldId="283"/>
            <ac:spMk id="3" creationId="{00000000-0000-0000-0000-000000000000}"/>
          </ac:spMkLst>
        </pc:spChg>
        <pc:spChg chg="mod">
          <ac:chgData name="HANNA Jennifer [SIDE - Sch of Isol &amp; Dist Edu]" userId="S::jennifer.hanna@education.wa.edu.au::33ac2ddb-3fa9-4423-b8f6-52df00e7f56e" providerId="AD" clId="Web-{F4462FCF-C570-4E48-B853-FAAF71483FD9}" dt="2021-06-22T00:38:54.706" v="61" actId="20577"/>
          <ac:spMkLst>
            <pc:docMk/>
            <pc:sldMk cId="962632523" sldId="283"/>
            <ac:spMk id="7" creationId="{00000000-0000-0000-0000-000000000000}"/>
          </ac:spMkLst>
        </pc:spChg>
        <pc:picChg chg="mod">
          <ac:chgData name="HANNA Jennifer [SIDE - Sch of Isol &amp; Dist Edu]" userId="S::jennifer.hanna@education.wa.edu.au::33ac2ddb-3fa9-4423-b8f6-52df00e7f56e" providerId="AD" clId="Web-{F4462FCF-C570-4E48-B853-FAAF71483FD9}" dt="2021-06-22T00:38:46.346" v="58" actId="1076"/>
          <ac:picMkLst>
            <pc:docMk/>
            <pc:sldMk cId="962632523" sldId="283"/>
            <ac:picMk id="6" creationId="{00000000-0000-0000-0000-000000000000}"/>
          </ac:picMkLst>
        </pc:picChg>
      </pc:sldChg>
      <pc:sldChg chg="addSp modSp">
        <pc:chgData name="HANNA Jennifer [SIDE - Sch of Isol &amp; Dist Edu]" userId="S::jennifer.hanna@education.wa.edu.au::33ac2ddb-3fa9-4423-b8f6-52df00e7f56e" providerId="AD" clId="Web-{F4462FCF-C570-4E48-B853-FAAF71483FD9}" dt="2021-06-22T00:47:08.358" v="135" actId="1076"/>
        <pc:sldMkLst>
          <pc:docMk/>
          <pc:sldMk cId="3319273164" sldId="284"/>
        </pc:sldMkLst>
        <pc:spChg chg="mod">
          <ac:chgData name="HANNA Jennifer [SIDE - Sch of Isol &amp; Dist Edu]" userId="S::jennifer.hanna@education.wa.edu.au::33ac2ddb-3fa9-4423-b8f6-52df00e7f56e" providerId="AD" clId="Web-{F4462FCF-C570-4E48-B853-FAAF71483FD9}" dt="2021-06-22T00:46:05.778" v="132" actId="1076"/>
          <ac:spMkLst>
            <pc:docMk/>
            <pc:sldMk cId="3319273164" sldId="284"/>
            <ac:spMk id="3" creationId="{00000000-0000-0000-0000-000000000000}"/>
          </ac:spMkLst>
        </pc:spChg>
        <pc:spChg chg="add mod">
          <ac:chgData name="HANNA Jennifer [SIDE - Sch of Isol &amp; Dist Edu]" userId="S::jennifer.hanna@education.wa.edu.au::33ac2ddb-3fa9-4423-b8f6-52df00e7f56e" providerId="AD" clId="Web-{F4462FCF-C570-4E48-B853-FAAF71483FD9}" dt="2021-06-22T00:45:51.091" v="131" actId="20577"/>
          <ac:spMkLst>
            <pc:docMk/>
            <pc:sldMk cId="3319273164" sldId="284"/>
            <ac:spMk id="6" creationId="{0B183E5E-74D6-48AB-A083-482440014317}"/>
          </ac:spMkLst>
        </pc:spChg>
        <pc:spChg chg="mod">
          <ac:chgData name="HANNA Jennifer [SIDE - Sch of Isol &amp; Dist Edu]" userId="S::jennifer.hanna@education.wa.edu.au::33ac2ddb-3fa9-4423-b8f6-52df00e7f56e" providerId="AD" clId="Web-{F4462FCF-C570-4E48-B853-FAAF71483FD9}" dt="2021-06-22T00:46:20.091" v="133" actId="1076"/>
          <ac:spMkLst>
            <pc:docMk/>
            <pc:sldMk cId="3319273164" sldId="284"/>
            <ac:spMk id="17" creationId="{00000000-0000-0000-0000-000000000000}"/>
          </ac:spMkLst>
        </pc:spChg>
        <pc:grpChg chg="add mod">
          <ac:chgData name="HANNA Jennifer [SIDE - Sch of Isol &amp; Dist Edu]" userId="S::jennifer.hanna@education.wa.edu.au::33ac2ddb-3fa9-4423-b8f6-52df00e7f56e" providerId="AD" clId="Web-{F4462FCF-C570-4E48-B853-FAAF71483FD9}" dt="2021-06-22T00:47:08.358" v="135" actId="1076"/>
          <ac:grpSpMkLst>
            <pc:docMk/>
            <pc:sldMk cId="3319273164" sldId="284"/>
            <ac:grpSpMk id="7" creationId="{CAEF96D1-66ED-4F90-92A9-6DD1929520A4}"/>
          </ac:grpSpMkLst>
        </pc:grpChg>
      </pc:sldChg>
      <pc:sldChg chg="addSp modSp">
        <pc:chgData name="HANNA Jennifer [SIDE - Sch of Isol &amp; Dist Edu]" userId="S::jennifer.hanna@education.wa.edu.au::33ac2ddb-3fa9-4423-b8f6-52df00e7f56e" providerId="AD" clId="Web-{F4462FCF-C570-4E48-B853-FAAF71483FD9}" dt="2021-06-22T00:59:10.423" v="146" actId="1076"/>
        <pc:sldMkLst>
          <pc:docMk/>
          <pc:sldMk cId="2749595102" sldId="287"/>
        </pc:sldMkLst>
        <pc:spChg chg="mod">
          <ac:chgData name="HANNA Jennifer [SIDE - Sch of Isol &amp; Dist Edu]" userId="S::jennifer.hanna@education.wa.edu.au::33ac2ddb-3fa9-4423-b8f6-52df00e7f56e" providerId="AD" clId="Web-{F4462FCF-C570-4E48-B853-FAAF71483FD9}" dt="2021-06-22T00:57:42.092" v="136" actId="14100"/>
          <ac:spMkLst>
            <pc:docMk/>
            <pc:sldMk cId="2749595102" sldId="287"/>
            <ac:spMk id="7" creationId="{D55E1143-35F3-4AD1-9FA3-6C158F9EC5F3}"/>
          </ac:spMkLst>
        </pc:spChg>
        <pc:spChg chg="mod">
          <ac:chgData name="HANNA Jennifer [SIDE - Sch of Isol &amp; Dist Edu]" userId="S::jennifer.hanna@education.wa.edu.au::33ac2ddb-3fa9-4423-b8f6-52df00e7f56e" providerId="AD" clId="Web-{F4462FCF-C570-4E48-B853-FAAF71483FD9}" dt="2021-06-22T00:59:06.876" v="145" actId="1076"/>
          <ac:spMkLst>
            <pc:docMk/>
            <pc:sldMk cId="2749595102" sldId="287"/>
            <ac:spMk id="9" creationId="{B84C674F-A603-4F4E-A274-4D386C56169F}"/>
          </ac:spMkLst>
        </pc:spChg>
        <pc:spChg chg="mod">
          <ac:chgData name="HANNA Jennifer [SIDE - Sch of Isol &amp; Dist Edu]" userId="S::jennifer.hanna@education.wa.edu.au::33ac2ddb-3fa9-4423-b8f6-52df00e7f56e" providerId="AD" clId="Web-{F4462FCF-C570-4E48-B853-FAAF71483FD9}" dt="2021-06-22T00:59:10.423" v="146" actId="1076"/>
          <ac:spMkLst>
            <pc:docMk/>
            <pc:sldMk cId="2749595102" sldId="287"/>
            <ac:spMk id="11" creationId="{8FF824B3-541E-4650-AF9A-84D881B5FCE2}"/>
          </ac:spMkLst>
        </pc:spChg>
        <pc:spChg chg="mod">
          <ac:chgData name="HANNA Jennifer [SIDE - Sch of Isol &amp; Dist Edu]" userId="S::jennifer.hanna@education.wa.edu.au::33ac2ddb-3fa9-4423-b8f6-52df00e7f56e" providerId="AD" clId="Web-{F4462FCF-C570-4E48-B853-FAAF71483FD9}" dt="2021-06-22T00:59:00.766" v="144" actId="1076"/>
          <ac:spMkLst>
            <pc:docMk/>
            <pc:sldMk cId="2749595102" sldId="287"/>
            <ac:spMk id="12" creationId="{15F25ACA-843B-48BA-B6F4-497824502708}"/>
          </ac:spMkLst>
        </pc:spChg>
        <pc:grpChg chg="add mod">
          <ac:chgData name="HANNA Jennifer [SIDE - Sch of Isol &amp; Dist Edu]" userId="S::jennifer.hanna@education.wa.edu.au::33ac2ddb-3fa9-4423-b8f6-52df00e7f56e" providerId="AD" clId="Web-{F4462FCF-C570-4E48-B853-FAAF71483FD9}" dt="2021-06-22T00:58:10.343" v="140" actId="1076"/>
          <ac:grpSpMkLst>
            <pc:docMk/>
            <pc:sldMk cId="2749595102" sldId="287"/>
            <ac:grpSpMk id="3" creationId="{636C8E35-85B4-4536-BFFD-88C8CDD99849}"/>
          </ac:grpSpMkLst>
        </pc:grpChg>
      </pc:sldChg>
      <pc:sldChg chg="modSp">
        <pc:chgData name="HANNA Jennifer [SIDE - Sch of Isol &amp; Dist Edu]" userId="S::jennifer.hanna@education.wa.edu.au::33ac2ddb-3fa9-4423-b8f6-52df00e7f56e" providerId="AD" clId="Web-{F4462FCF-C570-4E48-B853-FAAF71483FD9}" dt="2021-06-22T01:00:11.143" v="150" actId="20577"/>
        <pc:sldMkLst>
          <pc:docMk/>
          <pc:sldMk cId="1617327676" sldId="288"/>
        </pc:sldMkLst>
        <pc:spChg chg="mod">
          <ac:chgData name="HANNA Jennifer [SIDE - Sch of Isol &amp; Dist Edu]" userId="S::jennifer.hanna@education.wa.edu.au::33ac2ddb-3fa9-4423-b8f6-52df00e7f56e" providerId="AD" clId="Web-{F4462FCF-C570-4E48-B853-FAAF71483FD9}" dt="2021-06-22T01:00:11.143" v="150" actId="20577"/>
          <ac:spMkLst>
            <pc:docMk/>
            <pc:sldMk cId="1617327676" sldId="288"/>
            <ac:spMk id="7" creationId="{D55E1143-35F3-4AD1-9FA3-6C158F9EC5F3}"/>
          </ac:spMkLst>
        </pc:spChg>
      </pc:sldChg>
      <pc:sldChg chg="modSp">
        <pc:chgData name="HANNA Jennifer [SIDE - Sch of Isol &amp; Dist Edu]" userId="S::jennifer.hanna@education.wa.edu.au::33ac2ddb-3fa9-4423-b8f6-52df00e7f56e" providerId="AD" clId="Web-{F4462FCF-C570-4E48-B853-FAAF71483FD9}" dt="2021-06-22T00:38:31.674" v="52" actId="20577"/>
        <pc:sldMkLst>
          <pc:docMk/>
          <pc:sldMk cId="2133752797" sldId="289"/>
        </pc:sldMkLst>
        <pc:spChg chg="mod">
          <ac:chgData name="HANNA Jennifer [SIDE - Sch of Isol &amp; Dist Edu]" userId="S::jennifer.hanna@education.wa.edu.au::33ac2ddb-3fa9-4423-b8f6-52df00e7f56e" providerId="AD" clId="Web-{F4462FCF-C570-4E48-B853-FAAF71483FD9}" dt="2021-06-22T00:36:23.405" v="15" actId="20577"/>
          <ac:spMkLst>
            <pc:docMk/>
            <pc:sldMk cId="2133752797" sldId="289"/>
            <ac:spMk id="3" creationId="{00000000-0000-0000-0000-000000000000}"/>
          </ac:spMkLst>
        </pc:spChg>
        <pc:spChg chg="mod">
          <ac:chgData name="HANNA Jennifer [SIDE - Sch of Isol &amp; Dist Edu]" userId="S::jennifer.hanna@education.wa.edu.au::33ac2ddb-3fa9-4423-b8f6-52df00e7f56e" providerId="AD" clId="Web-{F4462FCF-C570-4E48-B853-FAAF71483FD9}" dt="2021-06-22T00:38:31.674" v="52" actId="20577"/>
          <ac:spMkLst>
            <pc:docMk/>
            <pc:sldMk cId="2133752797" sldId="289"/>
            <ac:spMk id="7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24EF2363-4CA8-4900-97A7-26457D4CE09F}"/>
    <pc:docChg chg="modSld">
      <pc:chgData name="HANNA Jennifer [SIDE - Sch of Isol &amp; Dist Edu]" userId="S::jennifer.hanna@education.wa.edu.au::33ac2ddb-3fa9-4423-b8f6-52df00e7f56e" providerId="AD" clId="Web-{24EF2363-4CA8-4900-97A7-26457D4CE09F}" dt="2021-07-26T02:08:20.319" v="11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24EF2363-4CA8-4900-97A7-26457D4CE09F}" dt="2021-07-26T02:08:20.319" v="11" actId="20577"/>
        <pc:sldMkLst>
          <pc:docMk/>
          <pc:sldMk cId="2816152167" sldId="256"/>
        </pc:sldMkLst>
        <pc:spChg chg="mod">
          <ac:chgData name="HANNA Jennifer [SIDE - Sch of Isol &amp; Dist Edu]" userId="S::jennifer.hanna@education.wa.edu.au::33ac2ddb-3fa9-4423-b8f6-52df00e7f56e" providerId="AD" clId="Web-{24EF2363-4CA8-4900-97A7-26457D4CE09F}" dt="2021-07-26T02:08:20.319" v="11" actId="20577"/>
          <ac:spMkLst>
            <pc:docMk/>
            <pc:sldMk cId="2816152167" sldId="256"/>
            <ac:spMk id="3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56149284-FE11-49AA-AB5A-3EAF9B23064E}"/>
    <pc:docChg chg="modSld">
      <pc:chgData name="HANNA Jennifer [SIDE - Sch of Isol &amp; Dist Edu]" userId="S::jennifer.hanna@education.wa.edu.au::33ac2ddb-3fa9-4423-b8f6-52df00e7f56e" providerId="AD" clId="Web-{56149284-FE11-49AA-AB5A-3EAF9B23064E}" dt="2021-05-04T05:26:25.808" v="0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56149284-FE11-49AA-AB5A-3EAF9B23064E}" dt="2021-05-04T05:26:25.808" v="0" actId="20577"/>
        <pc:sldMkLst>
          <pc:docMk/>
          <pc:sldMk cId="931862451" sldId="280"/>
        </pc:sldMkLst>
        <pc:spChg chg="mod">
          <ac:chgData name="HANNA Jennifer [SIDE - Sch of Isol &amp; Dist Edu]" userId="S::jennifer.hanna@education.wa.edu.au::33ac2ddb-3fa9-4423-b8f6-52df00e7f56e" providerId="AD" clId="Web-{56149284-FE11-49AA-AB5A-3EAF9B23064E}" dt="2021-05-04T05:26:25.808" v="0" actId="20577"/>
          <ac:spMkLst>
            <pc:docMk/>
            <pc:sldMk cId="931862451" sldId="28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2A5CAE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2A5CA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10015"/>
                <a:ext cx="1903730" cy="165058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</a:t>
                      </a:r>
                      <a:endParaRPr lang="en-AU" sz="18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2A5C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endParaRPr lang="en-AU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PRIMED7TL001 | HASS | Activity 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50463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7992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843" y="6356350"/>
            <a:ext cx="77085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50463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PRIMED7TL001 | HASS | Activity title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A5CA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s://upload.wikimedia.org/wikipedia/commons/3/31/Making_cranberry_sauce_-_ingredients_and_tool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upload.wikimedia.org/wikipedia/commons/4/42/Making_cranberry_sauce_-_ready_to_serve.jpg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uckwheat_and_products_from_it_01.jpg" TargetMode="External"/><Relationship Id="rId13" Type="http://schemas.openxmlformats.org/officeDocument/2006/relationships/hyperlink" Target="https://www.flickr.com/photos/jamieanne/5385741426" TargetMode="External"/><Relationship Id="rId3" Type="http://schemas.openxmlformats.org/officeDocument/2006/relationships/hyperlink" Target="https://commons.wikimedia.org/wiki/File:A_Woodworker_Whittling_in_Front_of_a_Wood_Stove.jpg" TargetMode="External"/><Relationship Id="rId7" Type="http://schemas.openxmlformats.org/officeDocument/2006/relationships/hyperlink" Target="https://commons.wikimedia.org/wiki/File:TerraformedMarsGlobeRealistic.jpg" TargetMode="External"/><Relationship Id="rId12" Type="http://schemas.openxmlformats.org/officeDocument/2006/relationships/hyperlink" Target="https://commons.wikimedia.org/wiki/File:Orange_peels-02.jpg" TargetMode="External"/><Relationship Id="rId2" Type="http://schemas.openxmlformats.org/officeDocument/2006/relationships/hyperlink" Target="https://www.oxfordlearnersdictionari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Pencil%27s_production.jpg" TargetMode="External"/><Relationship Id="rId11" Type="http://schemas.openxmlformats.org/officeDocument/2006/relationships/hyperlink" Target="https://commons.wikimedia.org/wiki/File:Making_cranberry_sauce_-_ready_to_serve.jpg" TargetMode="External"/><Relationship Id="rId5" Type="http://schemas.openxmlformats.org/officeDocument/2006/relationships/hyperlink" Target="https://commons.wikimedia.org/wiki/File:Affoltern_production_of_Emmentaler_cheese_2019.jpg" TargetMode="External"/><Relationship Id="rId10" Type="http://schemas.openxmlformats.org/officeDocument/2006/relationships/hyperlink" Target="https://commons.wikimedia.org/wiki/File:Making_cranberry_sauce_-_stovetop.jpg" TargetMode="External"/><Relationship Id="rId4" Type="http://schemas.openxmlformats.org/officeDocument/2006/relationships/hyperlink" Target="https://commons.wikimedia.org/wiki/File:Colorful_fabrics_of_Ecuador.jpg" TargetMode="External"/><Relationship Id="rId9" Type="http://schemas.openxmlformats.org/officeDocument/2006/relationships/hyperlink" Target="https://commons.wikimedia.org/wiki/File:Making_cranberry_sauce_-_ingredients_and_tools.jpg" TargetMode="External"/><Relationship Id="rId14" Type="http://schemas.openxmlformats.org/officeDocument/2006/relationships/hyperlink" Target="https://www.taste.com.au/recipes/cranberry-coconut-muesli-bars/8ea9ad1a-268d-494e-886a-7e7a108c94c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xico.com/definition/produc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oxfamamerica.org/explore/stories/these-10-companies-make-a-lot-of-the-food-we-buy-heres-how-we-made-them-bett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850" y="3960853"/>
            <a:ext cx="5766486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latin typeface="Arial"/>
                <a:cs typeface="Arial"/>
              </a:rPr>
              <a:t>1.0 The process of making: input, process and output</a:t>
            </a:r>
            <a:endParaRPr lang="en-AU" dirty="0"/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921875" y="1388581"/>
            <a:ext cx="6667500" cy="2387600"/>
          </a:xfrm>
        </p:spPr>
        <p:txBody>
          <a:bodyPr>
            <a:normAutofit/>
          </a:bodyPr>
          <a:lstStyle/>
          <a:p>
            <a:r>
              <a:rPr lang="en-AU" dirty="0"/>
              <a:t>Agritourism – What does Western Australia have to offer? </a:t>
            </a:r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</a:t>
            </a:r>
            <a:r>
              <a:rPr lang="en-AU" i="1" dirty="0"/>
              <a:t>IPO</a:t>
            </a:r>
            <a:r>
              <a:rPr lang="en-AU" dirty="0"/>
              <a:t>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dirty="0">
                <a:latin typeface="Arial"/>
                <a:cs typeface="Arial"/>
              </a:rPr>
              <a:t>To help understand what happens when each one of these different products is made, we can organise production as: </a:t>
            </a:r>
            <a:endParaRPr lang="en-US" dirty="0"/>
          </a:p>
          <a:p>
            <a:pPr marL="0" indent="0">
              <a:buNone/>
            </a:pPr>
            <a:endParaRPr lang="en-AU" dirty="0">
              <a:latin typeface="Arial"/>
              <a:cs typeface="Arial"/>
            </a:endParaRPr>
          </a:p>
          <a:p>
            <a:r>
              <a:rPr lang="en-AU" b="1" dirty="0"/>
              <a:t>input </a:t>
            </a:r>
          </a:p>
          <a:p>
            <a:r>
              <a:rPr lang="en-AU" b="1" dirty="0"/>
              <a:t>process</a:t>
            </a:r>
            <a:r>
              <a:rPr lang="en-AU" dirty="0"/>
              <a:t> and </a:t>
            </a:r>
          </a:p>
          <a:p>
            <a:r>
              <a:rPr lang="en-AU" b="1" dirty="0"/>
              <a:t>output</a:t>
            </a:r>
            <a:r>
              <a:rPr lang="en-AU" dirty="0"/>
              <a:t>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10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54" y="2796641"/>
            <a:ext cx="4341668" cy="2792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56218" y="5649055"/>
            <a:ext cx="4164859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  <a:latin typeface="Arial"/>
                <a:ea typeface="Calibri" panose="020F0502020204030204" pitchFamily="34" charset="0"/>
                <a:cs typeface="Arial"/>
              </a:rPr>
              <a:t>Image 1.0.7 </a:t>
            </a:r>
          </a:p>
        </p:txBody>
      </p:sp>
    </p:spTree>
    <p:extLst>
      <p:ext uri="{BB962C8B-B14F-4D97-AF65-F5344CB8AC3E}">
        <p14:creationId xmlns:p14="http://schemas.microsoft.com/office/powerpoint/2010/main" val="9626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4631"/>
            <a:ext cx="10515600" cy="1325563"/>
          </a:xfrm>
        </p:spPr>
        <p:txBody>
          <a:bodyPr/>
          <a:lstStyle/>
          <a:p>
            <a:r>
              <a:rPr lang="en-AU" dirty="0"/>
              <a:t>IPO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5976"/>
            <a:ext cx="10515600" cy="22865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/>
              <a:t>Input: </a:t>
            </a:r>
            <a:r>
              <a:rPr lang="en-AU" dirty="0"/>
              <a:t>what is going in – this includes everything that is needed, such as materials/equipment/labour and power.</a:t>
            </a:r>
          </a:p>
          <a:p>
            <a:pPr marL="0" indent="0">
              <a:buNone/>
            </a:pPr>
            <a:r>
              <a:rPr lang="en-AU" b="1" dirty="0">
                <a:latin typeface="Arial"/>
                <a:cs typeface="Arial"/>
              </a:rPr>
              <a:t>Process</a:t>
            </a:r>
            <a:r>
              <a:rPr lang="en-AU" dirty="0">
                <a:latin typeface="Arial"/>
                <a:cs typeface="Arial"/>
              </a:rPr>
              <a:t>: all the activities that happen, the steps taken to make a product.</a:t>
            </a:r>
          </a:p>
          <a:p>
            <a:pPr marL="0" indent="0">
              <a:buNone/>
            </a:pPr>
            <a:r>
              <a:rPr lang="en-AU" b="1" dirty="0">
                <a:latin typeface="Arial"/>
                <a:cs typeface="Arial"/>
              </a:rPr>
              <a:t>Output</a:t>
            </a:r>
            <a:r>
              <a:rPr lang="en-AU" dirty="0">
                <a:latin typeface="Arial"/>
                <a:cs typeface="Arial"/>
              </a:rPr>
              <a:t>: what is coming out (everything resulting from production) including by-products.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11</a:t>
            </a:fld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EF96D1-66ED-4F90-92A9-6DD1929520A4}"/>
              </a:ext>
            </a:extLst>
          </p:cNvPr>
          <p:cNvGrpSpPr/>
          <p:nvPr/>
        </p:nvGrpSpPr>
        <p:grpSpPr>
          <a:xfrm>
            <a:off x="818916" y="3895977"/>
            <a:ext cx="10967730" cy="2286548"/>
            <a:chOff x="1035685" y="3637383"/>
            <a:chExt cx="9898243" cy="1678876"/>
          </a:xfrm>
        </p:grpSpPr>
        <p:pic>
          <p:nvPicPr>
            <p:cNvPr id="11" name="Picture 10" descr="File:Making cranberry sauce - ingredients and tools.jpg">
              <a:hlinkClick r:id="rId2"/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85" y="3885941"/>
              <a:ext cx="1541163" cy="1155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https://upload.wikimedia.org/wikipedia/commons/thumb/0/07/Making_cranberry_sauce_-_stovetop.jpg/800px-Making_cranberry_sauce_-_stovetop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637383"/>
              <a:ext cx="1241566" cy="1655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File:Making cranberry sauce - ready to serve.jpg">
              <a:hlinkClick r:id="rId5"/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763" y="3661794"/>
              <a:ext cx="1979064" cy="1266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757" y="4174859"/>
              <a:ext cx="1713171" cy="1141400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>
              <a:off x="3179564" y="4147043"/>
              <a:ext cx="955964" cy="598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340255" y="4083312"/>
              <a:ext cx="955964" cy="598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84566" y="6081418"/>
            <a:ext cx="4904655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  <a:latin typeface="Arial"/>
                <a:ea typeface="Calibri" panose="020F0502020204030204" pitchFamily="34" charset="0"/>
                <a:cs typeface="Arial"/>
              </a:rPr>
              <a:t>Images 1.0.8, 1.0.9, 1.0.10, 1.0.11</a:t>
            </a:r>
          </a:p>
          <a:p>
            <a:endParaRPr lang="en-AU" sz="800" dirty="0">
              <a:solidFill>
                <a:srgbClr val="7F7F7F"/>
              </a:solidFill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83E5E-74D6-48AB-A083-482440014317}"/>
              </a:ext>
            </a:extLst>
          </p:cNvPr>
          <p:cNvSpPr txBox="1"/>
          <p:nvPr/>
        </p:nvSpPr>
        <p:spPr>
          <a:xfrm>
            <a:off x="3768464" y="3209059"/>
            <a:ext cx="36038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Making cranberry sauce</a:t>
            </a:r>
            <a:endParaRPr lang="en-US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2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IPO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12</a:t>
            </a:fld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5E1143-35F3-4AD1-9FA3-6C158F9EC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Pair up again with your partner.</a:t>
            </a:r>
          </a:p>
          <a:p>
            <a:r>
              <a:rPr lang="en-AU" dirty="0"/>
              <a:t>Revisit your discussion about </a:t>
            </a:r>
            <a:r>
              <a:rPr lang="en-AU" b="1" dirty="0"/>
              <a:t>making something.</a:t>
            </a:r>
          </a:p>
          <a:p>
            <a:r>
              <a:rPr lang="en-AU" dirty="0"/>
              <a:t>Look at the notes you made.</a:t>
            </a:r>
          </a:p>
          <a:p>
            <a:r>
              <a:rPr lang="en-AU" dirty="0"/>
              <a:t>Identify what was:</a:t>
            </a:r>
          </a:p>
          <a:p>
            <a:pPr lvl="1"/>
            <a:r>
              <a:rPr lang="en-AU" sz="2800" dirty="0"/>
              <a:t>input </a:t>
            </a:r>
          </a:p>
          <a:p>
            <a:pPr lvl="1"/>
            <a:r>
              <a:rPr lang="en-AU" sz="2800" dirty="0"/>
              <a:t>process</a:t>
            </a:r>
          </a:p>
          <a:p>
            <a:pPr lvl="1"/>
            <a:r>
              <a:rPr lang="en-AU" sz="2800" dirty="0"/>
              <a:t>output.</a:t>
            </a:r>
          </a:p>
          <a:p>
            <a:endParaRPr lang="en-AU" dirty="0"/>
          </a:p>
        </p:txBody>
      </p:sp>
      <p:grpSp>
        <p:nvGrpSpPr>
          <p:cNvPr id="3" name="Group 2"/>
          <p:cNvGrpSpPr/>
          <p:nvPr/>
        </p:nvGrpSpPr>
        <p:grpSpPr>
          <a:xfrm rot="19079710">
            <a:off x="6129610" y="3531452"/>
            <a:ext cx="6102956" cy="1266110"/>
            <a:chOff x="6368282" y="5491857"/>
            <a:chExt cx="4871337" cy="598516"/>
          </a:xfrm>
        </p:grpSpPr>
        <p:sp>
          <p:nvSpPr>
            <p:cNvPr id="6" name="Right Arrow 5"/>
            <p:cNvSpPr/>
            <p:nvPr/>
          </p:nvSpPr>
          <p:spPr>
            <a:xfrm>
              <a:off x="9186375" y="5491857"/>
              <a:ext cx="955964" cy="598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79070" y="5681996"/>
              <a:ext cx="1007305" cy="21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/>
                <a:t>Process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197436" y="5491857"/>
              <a:ext cx="955964" cy="598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8282" y="5681996"/>
              <a:ext cx="801150" cy="21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/>
                <a:t>Input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46583" y="5681995"/>
              <a:ext cx="993036" cy="21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311"/>
          </a:xfrm>
        </p:spPr>
        <p:txBody>
          <a:bodyPr/>
          <a:lstStyle/>
          <a:p>
            <a:r>
              <a:rPr lang="en-AU" dirty="0"/>
              <a:t>IPO explained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13</a:t>
            </a:fld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5E1143-35F3-4AD1-9FA3-6C158F9E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904" y="1486807"/>
            <a:ext cx="9718964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b="1" dirty="0"/>
              <a:t>Input</a:t>
            </a:r>
          </a:p>
          <a:p>
            <a:pPr>
              <a:lnSpc>
                <a:spcPct val="120000"/>
              </a:lnSpc>
            </a:pPr>
            <a:r>
              <a:rPr lang="en-AU" dirty="0"/>
              <a:t>The inputs are </a:t>
            </a:r>
            <a:r>
              <a:rPr lang="en-AU" b="1" dirty="0"/>
              <a:t>everything</a:t>
            </a:r>
            <a:r>
              <a:rPr lang="en-AU" dirty="0"/>
              <a:t> </a:t>
            </a:r>
            <a:r>
              <a:rPr lang="en-AU" b="1" dirty="0"/>
              <a:t>that is needed </a:t>
            </a:r>
            <a:r>
              <a:rPr lang="en-AU" dirty="0"/>
              <a:t>to make something, including materials, expertise and knowledge, equipment, facilities, labour, and energy.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b="1" dirty="0"/>
              <a:t>Process</a:t>
            </a:r>
          </a:p>
          <a:p>
            <a:pPr>
              <a:lnSpc>
                <a:spcPct val="120000"/>
              </a:lnSpc>
            </a:pPr>
            <a:r>
              <a:rPr lang="en-AU" dirty="0"/>
              <a:t>This is the </a:t>
            </a:r>
            <a:r>
              <a:rPr lang="en-AU" b="1" dirty="0"/>
              <a:t>series of operations </a:t>
            </a:r>
            <a:r>
              <a:rPr lang="en-AU" dirty="0"/>
              <a:t>that take place to create the final product. These steps convert the materials into the final product; the conversion process uses all the inputs identified above to generate something new.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b="1" dirty="0"/>
              <a:t>Output</a:t>
            </a:r>
          </a:p>
          <a:p>
            <a:pPr>
              <a:lnSpc>
                <a:spcPct val="120000"/>
              </a:lnSpc>
            </a:pPr>
            <a:r>
              <a:rPr lang="en-AU" dirty="0"/>
              <a:t>The output is the </a:t>
            </a:r>
            <a:r>
              <a:rPr lang="en-AU" b="1" dirty="0"/>
              <a:t>final result </a:t>
            </a:r>
            <a:r>
              <a:rPr lang="en-AU" dirty="0"/>
              <a:t>of the process of production. This includes everything, not only the finished products but also other by-products, waste and impacts, both intentional and unintentional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6C8E35-85B4-4536-BFFD-88C8CDD99849}"/>
              </a:ext>
            </a:extLst>
          </p:cNvPr>
          <p:cNvGrpSpPr/>
          <p:nvPr/>
        </p:nvGrpSpPr>
        <p:grpSpPr>
          <a:xfrm rot="5400000">
            <a:off x="-1167880" y="3238507"/>
            <a:ext cx="4343577" cy="1008829"/>
            <a:chOff x="6584190" y="5199347"/>
            <a:chExt cx="4343577" cy="1008829"/>
          </a:xfrm>
        </p:grpSpPr>
        <p:sp>
          <p:nvSpPr>
            <p:cNvPr id="8" name="Right Arrow 5">
              <a:extLst>
                <a:ext uri="{FF2B5EF4-FFF2-40B4-BE49-F238E27FC236}">
                  <a16:creationId xmlns:a16="http://schemas.microsoft.com/office/drawing/2014/main" id="{E5084615-B604-45D9-B69B-794455D5B610}"/>
                </a:ext>
              </a:extLst>
            </p:cNvPr>
            <p:cNvSpPr/>
            <p:nvPr/>
          </p:nvSpPr>
          <p:spPr>
            <a:xfrm>
              <a:off x="9186375" y="5491857"/>
              <a:ext cx="955964" cy="598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4C674F-A603-4F4E-A274-4D386C56169F}"/>
                </a:ext>
              </a:extLst>
            </p:cNvPr>
            <p:cNvSpPr txBox="1"/>
            <p:nvPr/>
          </p:nvSpPr>
          <p:spPr>
            <a:xfrm rot="16200000">
              <a:off x="8170411" y="5519858"/>
              <a:ext cx="100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Process</a:t>
              </a:r>
            </a:p>
          </p:txBody>
        </p:sp>
        <p:sp>
          <p:nvSpPr>
            <p:cNvPr id="10" name="Right Arrow 8">
              <a:extLst>
                <a:ext uri="{FF2B5EF4-FFF2-40B4-BE49-F238E27FC236}">
                  <a16:creationId xmlns:a16="http://schemas.microsoft.com/office/drawing/2014/main" id="{615C98D1-5C83-4FD7-BC74-AFF27C1D75AC}"/>
                </a:ext>
              </a:extLst>
            </p:cNvPr>
            <p:cNvSpPr/>
            <p:nvPr/>
          </p:nvSpPr>
          <p:spPr>
            <a:xfrm>
              <a:off x="7197436" y="5491857"/>
              <a:ext cx="955964" cy="598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F824B3-541E-4650-AF9A-84D881B5FCE2}"/>
                </a:ext>
              </a:extLst>
            </p:cNvPr>
            <p:cNvSpPr txBox="1"/>
            <p:nvPr/>
          </p:nvSpPr>
          <p:spPr>
            <a:xfrm rot="16200000">
              <a:off x="6368281" y="5511199"/>
              <a:ext cx="801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Input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F25ACA-843B-48BA-B6F4-497824502708}"/>
                </a:ext>
              </a:extLst>
            </p:cNvPr>
            <p:cNvSpPr txBox="1"/>
            <p:nvPr/>
          </p:nvSpPr>
          <p:spPr>
            <a:xfrm rot="16200000">
              <a:off x="10246583" y="5511199"/>
              <a:ext cx="993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5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8994-766B-41E6-B550-9B8A6433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IPO in action!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5F772-878D-44BC-8116-D7CD6166D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558"/>
            <a:ext cx="10515600" cy="4874791"/>
          </a:xfrm>
        </p:spPr>
        <p:txBody>
          <a:bodyPr/>
          <a:lstStyle/>
          <a:p>
            <a:r>
              <a:rPr lang="en-AU" dirty="0"/>
              <a:t>Using the following recipe, as a class prepare an IPO chart for home made Muesli Bars.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E376B-1ED8-495F-B076-9A71F55E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0BC58-8BA3-43AF-8EB1-18FEDCB6A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AA84AEA-C87C-4BE2-9550-C7026103B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16700"/>
              </p:ext>
            </p:extLst>
          </p:nvPr>
        </p:nvGraphicFramePr>
        <p:xfrm>
          <a:off x="1238491" y="2662177"/>
          <a:ext cx="9606987" cy="348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599">
                  <a:extLst>
                    <a:ext uri="{9D8B030D-6E8A-4147-A177-3AD203B41FA5}">
                      <a16:colId xmlns:a16="http://schemas.microsoft.com/office/drawing/2014/main" val="3155115115"/>
                    </a:ext>
                  </a:extLst>
                </a:gridCol>
                <a:gridCol w="6774388">
                  <a:extLst>
                    <a:ext uri="{9D8B030D-6E8A-4147-A177-3AD203B41FA5}">
                      <a16:colId xmlns:a16="http://schemas.microsoft.com/office/drawing/2014/main" val="2663392822"/>
                    </a:ext>
                  </a:extLst>
                </a:gridCol>
              </a:tblGrid>
              <a:tr h="1161327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545937"/>
                  </a:ext>
                </a:extLst>
              </a:tr>
              <a:tr h="1161327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PROCESSES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51368"/>
                  </a:ext>
                </a:extLst>
              </a:tr>
              <a:tr h="1161327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OUTPUTS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44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6BA4C-58C7-41FA-B8B3-46739CBF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46F50-0369-4EA3-9CDF-B34FF2587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602" y="6400278"/>
            <a:ext cx="7315200" cy="365125"/>
          </a:xfrm>
        </p:spPr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011033-3BA7-4A8F-A81F-839B4AE21D22}"/>
              </a:ext>
            </a:extLst>
          </p:cNvPr>
          <p:cNvSpPr txBox="1"/>
          <p:nvPr/>
        </p:nvSpPr>
        <p:spPr>
          <a:xfrm>
            <a:off x="310587" y="775503"/>
            <a:ext cx="35881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200" b="1" i="0" u="sng" dirty="0">
                <a:solidFill>
                  <a:srgbClr val="393434"/>
                </a:solidFill>
                <a:effectLst/>
              </a:rPr>
              <a:t>Ingredients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200" i="0" dirty="0">
                <a:solidFill>
                  <a:srgbClr val="393434"/>
                </a:solidFill>
                <a:effectLst/>
              </a:rPr>
              <a:t>1 cup </a:t>
            </a:r>
            <a:r>
              <a:rPr lang="en-AU" sz="2200" dirty="0"/>
              <a:t>rolled oats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200" i="0" dirty="0">
                <a:solidFill>
                  <a:srgbClr val="393434"/>
                </a:solidFill>
                <a:effectLst/>
              </a:rPr>
              <a:t>1 cup cornflakes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200" i="0" dirty="0">
                <a:solidFill>
                  <a:srgbClr val="393434"/>
                </a:solidFill>
                <a:effectLst/>
              </a:rPr>
              <a:t>2/3 cup self-raising flour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200" i="0" dirty="0">
                <a:solidFill>
                  <a:srgbClr val="393434"/>
                </a:solidFill>
                <a:effectLst/>
              </a:rPr>
              <a:t>1/2 cup dried cranberries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200" i="0" dirty="0">
                <a:solidFill>
                  <a:srgbClr val="393434"/>
                </a:solidFill>
                <a:effectLst/>
              </a:rPr>
              <a:t>1/3 cup shredded coconut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200" i="0" dirty="0">
                <a:solidFill>
                  <a:srgbClr val="393434"/>
                </a:solidFill>
                <a:effectLst/>
              </a:rPr>
              <a:t>125g butter, chopped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200" i="0" dirty="0">
                <a:solidFill>
                  <a:srgbClr val="393434"/>
                </a:solidFill>
                <a:effectLst/>
              </a:rPr>
              <a:t>1/4 cup brown sugar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200" i="0" dirty="0">
                <a:solidFill>
                  <a:srgbClr val="393434"/>
                </a:solidFill>
                <a:effectLst/>
              </a:rPr>
              <a:t>1/4 cup honey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6C1207-AE8A-45C5-A706-71A794D47DA6}"/>
              </a:ext>
            </a:extLst>
          </p:cNvPr>
          <p:cNvSpPr txBox="1"/>
          <p:nvPr/>
        </p:nvSpPr>
        <p:spPr>
          <a:xfrm>
            <a:off x="127322" y="3929725"/>
            <a:ext cx="912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AU" b="0" i="0" dirty="0">
              <a:solidFill>
                <a:srgbClr val="393434"/>
              </a:solidFill>
              <a:effectLst/>
              <a:latin typeface="Open Sans" panose="020B0606030504020204" pitchFamily="34" charset="0"/>
            </a:endParaRPr>
          </a:p>
          <a:p>
            <a:endParaRPr lang="en-AU" dirty="0"/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A0EBD676-A3FD-47B0-B126-EC5DEDA22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740" y="755127"/>
            <a:ext cx="7982674" cy="511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AU" sz="2200" b="1" i="0" u="sng" strike="noStrike" dirty="0">
                <a:solidFill>
                  <a:srgbClr val="393434"/>
                </a:solidFill>
                <a:effectLst/>
              </a:rPr>
              <a:t>Method</a:t>
            </a:r>
          </a:p>
          <a:p>
            <a:pPr algn="l"/>
            <a:r>
              <a:rPr lang="en-AU" sz="2200" b="1" i="0" u="none" strike="noStrike" dirty="0">
                <a:solidFill>
                  <a:srgbClr val="393434"/>
                </a:solidFill>
                <a:effectLst/>
              </a:rPr>
              <a:t>Step 1</a:t>
            </a:r>
          </a:p>
          <a:p>
            <a:pPr algn="l"/>
            <a:r>
              <a:rPr lang="en-AU" sz="2200" b="0" i="0" dirty="0">
                <a:solidFill>
                  <a:srgbClr val="393434"/>
                </a:solidFill>
                <a:effectLst/>
              </a:rPr>
              <a:t>Preheat oven to 180°C/160°C fan-forced. Grease an 18cm x 28cm slice pan. Line base and sides with baking paper, extending paper 2cm from edge of pan.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393434"/>
              </a:solidFill>
              <a:effectLst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393434"/>
                </a:solidFill>
                <a:effectLst/>
                <a:cs typeface="Open Sans" panose="020B0606030504020204" pitchFamily="34" charset="0"/>
              </a:rPr>
              <a:t>Step 2 </a:t>
            </a: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393434"/>
                </a:solidFill>
                <a:cs typeface="Open Sans" panose="020B0606030504020204" pitchFamily="34" charset="0"/>
              </a:rPr>
              <a:t>Combine oats</a:t>
            </a:r>
            <a:r>
              <a:rPr kumimoji="0" lang="en-US" altLang="en-US" sz="2200" i="0" strike="noStrike" cap="none" normalizeH="0" baseline="0" dirty="0">
                <a:ln>
                  <a:noFill/>
                </a:ln>
                <a:solidFill>
                  <a:srgbClr val="393434"/>
                </a:solidFill>
                <a:effectLst/>
                <a:cs typeface="Open Sans" panose="020B0606030504020204" pitchFamily="34" charset="0"/>
              </a:rPr>
              <a:t>, cornflakes, flour, cranberries and coconut in a large bowl. Combine butter, sugar and honey in a small saucepan over low heat. Cook, stirring for 3 to 4 minutes or until butter has melted. Add butter mixture to oat mixture. Stir until well combined.</a:t>
            </a:r>
          </a:p>
          <a:p>
            <a:pPr algn="l"/>
            <a:r>
              <a:rPr lang="en-AU" sz="2200" b="1" i="0" u="none" strike="noStrike" dirty="0">
                <a:solidFill>
                  <a:srgbClr val="393434"/>
                </a:solidFill>
                <a:effectLst/>
              </a:rPr>
              <a:t>Step 3</a:t>
            </a:r>
          </a:p>
          <a:p>
            <a:pPr algn="l"/>
            <a:r>
              <a:rPr lang="en-AU" sz="2200" b="0" i="0" dirty="0">
                <a:solidFill>
                  <a:srgbClr val="393434"/>
                </a:solidFill>
                <a:effectLst/>
              </a:rPr>
              <a:t>Press mixture into prepared pan. Bake for 20 to 22 minutes or until golden and just firm to touch. Cool completely in pan.</a:t>
            </a:r>
            <a:endParaRPr kumimoji="0" lang="en-US" altLang="en-US" sz="2200" i="0" strike="noStrike" cap="none" normalizeH="0" baseline="0" dirty="0">
              <a:ln>
                <a:noFill/>
              </a:ln>
              <a:solidFill>
                <a:srgbClr val="393434"/>
              </a:solidFill>
              <a:effectLst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Step 4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/>
              <a:t>Slice and serve.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4F562B-151C-4D8C-A55C-2D60BC3A4070}"/>
              </a:ext>
            </a:extLst>
          </p:cNvPr>
          <p:cNvSpPr txBox="1"/>
          <p:nvPr/>
        </p:nvSpPr>
        <p:spPr>
          <a:xfrm>
            <a:off x="3646025" y="92597"/>
            <a:ext cx="5393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393434"/>
                </a:solidFill>
              </a:rPr>
              <a:t>Muesli Bars</a:t>
            </a:r>
          </a:p>
          <a:p>
            <a:pPr algn="ctr"/>
            <a:r>
              <a:rPr lang="en-AU" sz="1000" b="1" i="0" dirty="0">
                <a:solidFill>
                  <a:srgbClr val="393434"/>
                </a:solidFill>
                <a:effectLst/>
              </a:rPr>
              <a:t>Recipe Adapted from Taste.com</a:t>
            </a:r>
          </a:p>
          <a:p>
            <a:pPr algn="ctr"/>
            <a:endParaRPr lang="en-AU" dirty="0"/>
          </a:p>
        </p:txBody>
      </p:sp>
      <p:pic>
        <p:nvPicPr>
          <p:cNvPr id="39" name="Picture 38" descr="A close-up of some food&#10;&#10;Description automatically generated with low confidence">
            <a:extLst>
              <a:ext uri="{FF2B5EF4-FFF2-40B4-BE49-F238E27FC236}">
                <a16:creationId xmlns:a16="http://schemas.microsoft.com/office/drawing/2014/main" id="{50F77414-D595-411A-8FDA-F2E3A7395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9" y="3935647"/>
            <a:ext cx="2929649" cy="21972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6F3512-1EFE-4724-BEE3-966C5FE236B4}"/>
              </a:ext>
            </a:extLst>
          </p:cNvPr>
          <p:cNvSpPr/>
          <p:nvPr/>
        </p:nvSpPr>
        <p:spPr>
          <a:xfrm>
            <a:off x="927480" y="6142970"/>
            <a:ext cx="4904655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  <a:latin typeface="Arial"/>
                <a:ea typeface="Calibri" panose="020F0502020204030204" pitchFamily="34" charset="0"/>
                <a:cs typeface="Arial"/>
              </a:rPr>
              <a:t>Image 1.0.12</a:t>
            </a:r>
            <a:endParaRPr lang="en-AU" sz="800" dirty="0">
              <a:solidFill>
                <a:srgbClr val="7F7F7F"/>
              </a:solidFill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2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worksheet 1.1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16</a:t>
            </a:fld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5E1143-35F3-4AD1-9FA3-6C158F9EC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Time to explore production.</a:t>
            </a:r>
          </a:p>
          <a:p>
            <a:endParaRPr lang="en-AU" dirty="0">
              <a:latin typeface="Arial"/>
              <a:cs typeface="Arial"/>
            </a:endParaRPr>
          </a:p>
          <a:p>
            <a:r>
              <a:rPr lang="en-AU" dirty="0">
                <a:latin typeface="Arial"/>
                <a:cs typeface="Arial"/>
              </a:rPr>
              <a:t>Answer the questions in Student worksheet 1.1.</a:t>
            </a:r>
            <a:endParaRPr lang="en-AU" dirty="0"/>
          </a:p>
          <a:p>
            <a:endParaRPr lang="en-AU" dirty="0">
              <a:latin typeface="Arial"/>
              <a:cs typeface="Arial"/>
            </a:endParaRPr>
          </a:p>
          <a:p>
            <a:r>
              <a:rPr lang="en-AU" dirty="0">
                <a:latin typeface="Arial"/>
                <a:cs typeface="Arial"/>
              </a:rPr>
              <a:t>Make sure that you self-test your understandings and keep all your work. You will be applying the knowledge you gain today in the task later in this module.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73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369"/>
            <a:ext cx="10515600" cy="514551"/>
          </a:xfrm>
        </p:spPr>
        <p:txBody>
          <a:bodyPr>
            <a:noAutofit/>
          </a:bodyPr>
          <a:lstStyle/>
          <a:p>
            <a:r>
              <a:rPr lang="en-AU" sz="2800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5324"/>
            <a:ext cx="10981113" cy="62560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900" b="1" dirty="0">
                <a:solidFill>
                  <a:srgbClr val="2A5CAE"/>
                </a:solidFill>
              </a:rPr>
              <a:t>References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Source: Oxford University Press (</a:t>
            </a:r>
            <a:r>
              <a:rPr lang="en-AU" sz="900" dirty="0" err="1">
                <a:latin typeface="Arial"/>
                <a:ea typeface="Calibri" panose="020F0502020204030204" pitchFamily="34" charset="0"/>
                <a:cs typeface="Arial"/>
              </a:rPr>
              <a:t>n.d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) ‘Oxford Learner’s Dictionaries’ available at: &lt;</a:t>
            </a:r>
            <a:r>
              <a:rPr lang="en-AU" sz="9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https://www.oxfordlearnersdictionaries.com/</a:t>
            </a:r>
            <a:r>
              <a:rPr lang="en-AU" sz="900" dirty="0"/>
              <a:t>&gt; accessed 30 July 2021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Walley, P. (2017) ‘Introduction to operations management’, in The Open University (2017) B207</a:t>
            </a:r>
            <a:r>
              <a:rPr lang="en-AU" sz="900" i="1" dirty="0">
                <a:latin typeface="Arial"/>
                <a:ea typeface="Calibri" panose="020F0502020204030204" pitchFamily="34" charset="0"/>
                <a:cs typeface="Arial"/>
              </a:rPr>
              <a:t>Readings Block 1: Big ideas in Organisations, 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Milton Keynes, The Open University.</a:t>
            </a:r>
            <a:endParaRPr lang="en-AU" sz="9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b="1" dirty="0">
                <a:solidFill>
                  <a:srgbClr val="2A5CAE"/>
                </a:solidFill>
              </a:rPr>
              <a:t>Images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Slide 2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Image 1.0.1 </a:t>
            </a:r>
            <a:r>
              <a:rPr lang="en-AU" sz="900" dirty="0" err="1">
                <a:latin typeface="Arial"/>
                <a:ea typeface="Calibri" panose="020F0502020204030204" pitchFamily="34" charset="0"/>
                <a:cs typeface="Arial"/>
              </a:rPr>
              <a:t>WorldRidden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 (2011) ‘Making Profiteroles’ CC-BY-2.0 available at: &lt;</a:t>
            </a:r>
            <a:r>
              <a:rPr lang="en-AU" sz="900" dirty="0"/>
              <a:t>https://commons.wikimedia.org/wiki/File:Making_poffertjes-02-2.jpg&gt; accessed 30 July 2021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Slide 3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Image 1.0.2 </a:t>
            </a:r>
            <a:r>
              <a:rPr lang="en-AU" sz="900" dirty="0" err="1">
                <a:latin typeface="Arial"/>
                <a:ea typeface="Calibri" panose="020F0502020204030204" pitchFamily="34" charset="0"/>
                <a:cs typeface="Arial"/>
              </a:rPr>
              <a:t>Terasaface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 (2019) ‘A </a:t>
            </a:r>
            <a:r>
              <a:rPr lang="en-AU" sz="900" dirty="0" err="1">
                <a:latin typeface="Arial"/>
                <a:ea typeface="Calibri" panose="020F0502020204030204" pitchFamily="34" charset="0"/>
                <a:cs typeface="Arial"/>
              </a:rPr>
              <a:t>Fireworker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 Whittling in Front of a Wood Stove’ CC-BY-SA 4.0 available at: &lt;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  <a:hlinkClick r:id="rId3"/>
              </a:rPr>
              <a:t>https://commons.wikimedia.org/wiki/File:A_Woodworker_Whittling_in_Front_of_a_Wood_Stove.jpg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&gt; accessed 30 July 2021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Slide 4 </a:t>
            </a:r>
            <a:br>
              <a:rPr lang="en-AU" sz="900" dirty="0"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Image 1.03 Fran Hogan (27 July 2020) ‘Colourful fabrics of Ecuador’ CC-BY-SA-4.0 available at: &lt;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  <a:hlinkClick r:id="rId4"/>
              </a:rPr>
              <a:t>https://upload.wikimedia.org/wikipedia/commons/d/df/Colorful_fabrics_of_Ecuador.jpg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&gt; accessed 30 July </a:t>
            </a:r>
            <a:r>
              <a:rPr lang="en-AU" sz="900" dirty="0" smtClean="0">
                <a:latin typeface="Arial"/>
                <a:ea typeface="Calibri" panose="020F0502020204030204" pitchFamily="34" charset="0"/>
                <a:cs typeface="Arial"/>
              </a:rPr>
              <a:t>2021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900" dirty="0" smtClean="0">
                <a:latin typeface="Arial"/>
                <a:ea typeface="Calibri" panose="020F0502020204030204" pitchFamily="34" charset="0"/>
                <a:cs typeface="Arial"/>
              </a:rPr>
              <a:t>Slide 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6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Image 1.0.4 </a:t>
            </a:r>
            <a:r>
              <a:rPr lang="en-AU" sz="900" dirty="0" err="1">
                <a:latin typeface="Arial"/>
                <a:ea typeface="Calibri" panose="020F0502020204030204" pitchFamily="34" charset="0"/>
                <a:cs typeface="Arial"/>
              </a:rPr>
              <a:t>Svenkaj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 (12 April 2019) ‘</a:t>
            </a:r>
            <a:r>
              <a:rPr lang="en-AU" sz="900" dirty="0" err="1">
                <a:latin typeface="Arial"/>
                <a:ea typeface="Calibri" panose="020F0502020204030204" pitchFamily="34" charset="0"/>
                <a:cs typeface="Arial"/>
              </a:rPr>
              <a:t>Affoltern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 production of Emmentaler cheese 2019’ CC-BY-SA-4.0 available at: &lt;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  <a:hlinkClick r:id="rId5"/>
              </a:rPr>
              <a:t>https://commons.wikimedia.org/wiki/File:Affoltern_production_of_Emmentaler_cheese_2019.jpg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&gt; accessed 30 July 2021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Slide 8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Image 1.0.5 </a:t>
            </a:r>
            <a:r>
              <a:rPr lang="en-AU" sz="900" dirty="0" err="1">
                <a:latin typeface="Arial"/>
                <a:ea typeface="Calibri" panose="020F0502020204030204" pitchFamily="34" charset="0"/>
                <a:cs typeface="Arial"/>
              </a:rPr>
              <a:t>Svenkaj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 (26 October 2019) ‘Pencil’s production’ CC-BY-SA-4.0 available at: &lt;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  <a:hlinkClick r:id="rId6"/>
              </a:rPr>
              <a:t>https://commons.wikimedia.org/wiki/File:Pencil%27s_production.jpg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&gt; accessed 30 July 2021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Slide 9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Image 1.0.6  </a:t>
            </a:r>
            <a:r>
              <a:rPr lang="en-AU" sz="900" dirty="0" err="1">
                <a:latin typeface="Arial"/>
                <a:ea typeface="Calibri" panose="020F0502020204030204" pitchFamily="34" charset="0"/>
                <a:cs typeface="Arial"/>
              </a:rPr>
              <a:t>Daein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 Ballard (5 June 2007) ‘Terraformed Mars Globe Realistic’ CC-BY-SA-3.0 available at: &lt;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  <a:hlinkClick r:id="rId7"/>
              </a:rPr>
              <a:t>https://commons.wikimedia.org/wiki/File:TerraformedMarsGlobeRealistic.jpg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&gt; accessed 30 July </a:t>
            </a:r>
            <a:r>
              <a:rPr lang="en-AU" sz="900" dirty="0" smtClean="0">
                <a:latin typeface="Arial"/>
                <a:ea typeface="Calibri" panose="020F0502020204030204" pitchFamily="34" charset="0"/>
                <a:cs typeface="Arial"/>
              </a:rPr>
              <a:t>2021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Slide 10 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Image 1.0.7 Andrey </a:t>
            </a:r>
            <a:r>
              <a:rPr lang="en-AU" sz="900" dirty="0" err="1">
                <a:latin typeface="Arial"/>
                <a:ea typeface="Calibri" panose="020F0502020204030204" pitchFamily="34" charset="0"/>
                <a:cs typeface="Arial"/>
              </a:rPr>
              <a:t>Korzun</a:t>
            </a:r>
            <a:r>
              <a:rPr lang="en-AU" sz="900" dirty="0">
                <a:latin typeface="Arial"/>
                <a:ea typeface="Calibri" panose="020F0502020204030204" pitchFamily="34" charset="0"/>
                <a:cs typeface="Arial"/>
              </a:rPr>
              <a:t> (26 July 2015) ‘Buckwheat and products from it 0.1’ CC-BY-SA-4.0  available at:</a:t>
            </a:r>
            <a:r>
              <a:rPr lang="en-AU" sz="900" dirty="0">
                <a:latin typeface="Arial"/>
                <a:cs typeface="Arial"/>
              </a:rPr>
              <a:t> &lt;</a:t>
            </a:r>
            <a:r>
              <a:rPr lang="en-AU" sz="900" dirty="0">
                <a:latin typeface="Arial"/>
                <a:cs typeface="Arial"/>
                <a:hlinkClick r:id="rId8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https://commons.wikimedia.org/wiki/File:Buckwheat_and_products_from_it_01.jpg</a:t>
            </a:r>
            <a:r>
              <a:rPr lang="en-AU" sz="900" dirty="0">
                <a:latin typeface="Arial"/>
                <a:cs typeface="Arial"/>
              </a:rPr>
              <a:t>&gt; accessed 30 July 2021</a:t>
            </a:r>
            <a:endParaRPr lang="en-AU" sz="9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900" dirty="0">
                <a:latin typeface="Arial"/>
                <a:cs typeface="Arial"/>
              </a:rPr>
              <a:t>Slide 11 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latin typeface="Arial"/>
                <a:cs typeface="Arial"/>
              </a:rPr>
              <a:t>Image 1.0.8 Mary </a:t>
            </a:r>
            <a:r>
              <a:rPr lang="en-AU" sz="900" dirty="0" err="1">
                <a:latin typeface="Arial"/>
                <a:cs typeface="Arial"/>
              </a:rPr>
              <a:t>Marck</a:t>
            </a:r>
            <a:r>
              <a:rPr lang="en-AU" sz="900" dirty="0">
                <a:latin typeface="Arial"/>
                <a:cs typeface="Arial"/>
              </a:rPr>
              <a:t> Ockerbloom (9 December 2020) ‘Making cranberry sauce – ingredients and tools’ CC-BY-SA-4.0 available at: &lt;</a:t>
            </a:r>
            <a:r>
              <a:rPr lang="en-AU" sz="900" dirty="0">
                <a:latin typeface="Arial"/>
                <a:cs typeface="Arial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https://commons.wikimedia.org/wiki/File:Making_cranberry_sauce_-_ingredients_and_tools.jpg</a:t>
            </a:r>
            <a:r>
              <a:rPr lang="en-AU" sz="900" dirty="0">
                <a:latin typeface="Arial"/>
                <a:cs typeface="Arial"/>
              </a:rPr>
              <a:t>&gt; accessed 30 July 2021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 smtClean="0">
                <a:latin typeface="Arial"/>
                <a:cs typeface="Arial"/>
              </a:rPr>
              <a:t>Image </a:t>
            </a:r>
            <a:r>
              <a:rPr lang="en-AU" sz="900" dirty="0">
                <a:latin typeface="Arial"/>
                <a:cs typeface="Arial"/>
              </a:rPr>
              <a:t>1.0.9 Mary </a:t>
            </a:r>
            <a:r>
              <a:rPr lang="en-AU" sz="900" dirty="0" err="1">
                <a:latin typeface="Arial"/>
                <a:cs typeface="Arial"/>
              </a:rPr>
              <a:t>Marck</a:t>
            </a:r>
            <a:r>
              <a:rPr lang="en-AU" sz="900" dirty="0">
                <a:latin typeface="Arial"/>
                <a:cs typeface="Arial"/>
              </a:rPr>
              <a:t> Ockerbloom (9 December 2020) ‘Making cranberry sauce – stovetop’ CC-BY-SA-4.0 available at: &lt;</a:t>
            </a:r>
            <a:r>
              <a:rPr lang="en-AU" sz="900" dirty="0">
                <a:latin typeface="Arial"/>
                <a:cs typeface="Arial"/>
                <a:hlinkClick r:id="rId10"/>
              </a:rPr>
              <a:t>https://commons.wikimedia.org/wiki/File:Making_cranberry_sauce_-_stovetop.jpg</a:t>
            </a:r>
            <a:r>
              <a:rPr lang="en-AU" sz="900" dirty="0">
                <a:latin typeface="Arial"/>
                <a:cs typeface="Arial"/>
              </a:rPr>
              <a:t>&gt; accessed 30 July 2021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 smtClean="0">
                <a:latin typeface="Arial"/>
                <a:cs typeface="Arial"/>
              </a:rPr>
              <a:t>1.0.10 </a:t>
            </a:r>
            <a:r>
              <a:rPr lang="en-AU" sz="900" dirty="0">
                <a:latin typeface="Arial"/>
                <a:cs typeface="Arial"/>
              </a:rPr>
              <a:t>Mary </a:t>
            </a:r>
            <a:r>
              <a:rPr lang="en-AU" sz="900" dirty="0" err="1">
                <a:latin typeface="Arial"/>
                <a:cs typeface="Arial"/>
              </a:rPr>
              <a:t>Marck</a:t>
            </a:r>
            <a:r>
              <a:rPr lang="en-AU" sz="900" dirty="0">
                <a:latin typeface="Arial"/>
                <a:cs typeface="Arial"/>
              </a:rPr>
              <a:t> Ockerbloom (26 November 2020) ‘Making cranberry sauce – ready to serve’ CC-BY-SA-4.0 available at: &lt;</a:t>
            </a:r>
            <a:r>
              <a:rPr lang="en-AU" sz="900" dirty="0">
                <a:latin typeface="Arial"/>
                <a:cs typeface="Arial"/>
                <a:hlinkClick r:id="rId11"/>
              </a:rPr>
              <a:t>https://commons.wikimedia.org/wiki/File:Making_cranberry_sauce_-_ready_to_serve.jpg</a:t>
            </a:r>
            <a:r>
              <a:rPr lang="en-AU" sz="900" dirty="0">
                <a:latin typeface="Arial"/>
                <a:cs typeface="Arial"/>
              </a:rPr>
              <a:t>&gt; accessed 30 July 2021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 smtClean="0">
                <a:latin typeface="Arial"/>
                <a:cs typeface="Arial"/>
              </a:rPr>
              <a:t>1.0.11 </a:t>
            </a:r>
            <a:r>
              <a:rPr lang="en-AU" sz="900" dirty="0" err="1">
                <a:latin typeface="Arial"/>
                <a:cs typeface="Arial"/>
              </a:rPr>
              <a:t>SayCheeeeeese</a:t>
            </a:r>
            <a:r>
              <a:rPr lang="en-AU" sz="900" dirty="0">
                <a:latin typeface="Arial"/>
                <a:cs typeface="Arial"/>
              </a:rPr>
              <a:t> (24 June 2021) ‘Orange peel’ CC-1.0 available at</a:t>
            </a:r>
            <a:r>
              <a:rPr lang="en-AU" sz="900" dirty="0">
                <a:latin typeface="Arial"/>
                <a:cs typeface="Arial"/>
                <a:hlinkClick r:id="rId1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: &lt;https://commons.wikimedia.org/wiki/File:Orange_peels-02.jpg</a:t>
            </a:r>
            <a:r>
              <a:rPr lang="en-AU" sz="900" dirty="0">
                <a:latin typeface="Arial"/>
                <a:cs typeface="Arial"/>
              </a:rPr>
              <a:t>&gt; accessed 30 July 2021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900" dirty="0" smtClean="0">
                <a:latin typeface="Arial"/>
                <a:cs typeface="Arial"/>
              </a:rPr>
              <a:t>Slide </a:t>
            </a:r>
            <a:r>
              <a:rPr lang="en-AU" sz="900" dirty="0">
                <a:latin typeface="Arial"/>
                <a:cs typeface="Arial"/>
              </a:rPr>
              <a:t>15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latin typeface="Arial"/>
                <a:cs typeface="Arial"/>
              </a:rPr>
              <a:t>Image 1.0.12 </a:t>
            </a:r>
            <a:r>
              <a:rPr lang="en-AU" sz="900" dirty="0" err="1">
                <a:latin typeface="Arial"/>
                <a:cs typeface="Arial"/>
              </a:rPr>
              <a:t>Jamieanne</a:t>
            </a:r>
            <a:r>
              <a:rPr lang="en-AU" sz="900" dirty="0">
                <a:latin typeface="Arial"/>
                <a:cs typeface="Arial"/>
              </a:rPr>
              <a:t> (23 January 2011) ‘Betty Crocker Cookie-Based Muesli Bars’ CC-BY-ND 2.0 available at: &lt;</a:t>
            </a:r>
            <a:r>
              <a:rPr lang="en-AU" sz="900" dirty="0">
                <a:latin typeface="Arial"/>
                <a:cs typeface="Arial"/>
                <a:hlinkClick r:id="rId1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https://www.flickr.com/photos/jamieanne/5385741426</a:t>
            </a:r>
            <a:r>
              <a:rPr lang="en-AU" sz="900" dirty="0">
                <a:latin typeface="Arial"/>
                <a:cs typeface="Arial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AU" sz="900" dirty="0">
                <a:hlinkClick r:id="rId1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https://www.taste.com.au/recipes/cranberry-coconut-muesli-bars/8ea9ad1a-268d-494e-886a-7e7a108c94c1</a:t>
            </a:r>
            <a:r>
              <a:rPr lang="en-AU" sz="900" dirty="0"/>
              <a:t>&gt; accessed 30 July 2021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900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9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-AU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2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2311"/>
            <a:ext cx="10515600" cy="3193842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b="1" dirty="0"/>
              <a:t>Making</a:t>
            </a:r>
            <a:r>
              <a:rPr lang="en-AU" dirty="0"/>
              <a:t> – are we all familiar with this word?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Brainstorm: write down anything you can think of that has something to do with </a:t>
            </a:r>
            <a:r>
              <a:rPr lang="en-AU" b="1" dirty="0"/>
              <a:t>making</a:t>
            </a:r>
            <a:r>
              <a:rPr lang="en-AU" dirty="0"/>
              <a:t>.</a:t>
            </a:r>
          </a:p>
          <a:p>
            <a:endParaRPr lang="en-AU" sz="1800" dirty="0">
              <a:solidFill>
                <a:srgbClr val="7F7F7F"/>
              </a:solidFill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2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8185158" y="2951028"/>
            <a:ext cx="3509543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  <a:latin typeface="Arial"/>
                <a:ea typeface="Calibri" panose="020F0502020204030204" pitchFamily="34" charset="0"/>
                <a:cs typeface="Arial"/>
              </a:rPr>
              <a:t>Image 1.0.1</a:t>
            </a:r>
          </a:p>
        </p:txBody>
      </p:sp>
      <p:pic>
        <p:nvPicPr>
          <p:cNvPr id="7" name="Picture 8" descr="A picture containing indoor, table, person, sitting&#10;&#10;Description automatically generated">
            <a:extLst>
              <a:ext uri="{FF2B5EF4-FFF2-40B4-BE49-F238E27FC236}">
                <a16:creationId xmlns:a16="http://schemas.microsoft.com/office/drawing/2014/main" id="{D605B06E-9557-40A9-BD9E-E3EBD384D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158" y="664949"/>
            <a:ext cx="3169607" cy="22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definition: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65307" cy="4351338"/>
          </a:xfrm>
        </p:spPr>
        <p:txBody>
          <a:bodyPr>
            <a:normAutofit/>
          </a:bodyPr>
          <a:lstStyle/>
          <a:p>
            <a:endParaRPr lang="en-AU" dirty="0"/>
          </a:p>
          <a:p>
            <a:pPr marL="0" indent="0">
              <a:buNone/>
            </a:pPr>
            <a:r>
              <a:rPr lang="en-AU" dirty="0"/>
              <a:t>The Oxford Learner’s Dictionaries defines </a:t>
            </a:r>
            <a:r>
              <a:rPr lang="en-AU" b="1" dirty="0"/>
              <a:t>making </a:t>
            </a:r>
            <a:r>
              <a:rPr lang="en-AU" dirty="0"/>
              <a:t>as the act or process of making or producing something.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3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8457236" y="5837129"/>
            <a:ext cx="2896564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  <a:latin typeface="Arial"/>
                <a:ea typeface="Calibri" panose="020F0502020204030204" pitchFamily="34" charset="0"/>
                <a:cs typeface="Arial"/>
              </a:rPr>
              <a:t>Image 1.0.2</a:t>
            </a:r>
          </a:p>
        </p:txBody>
      </p:sp>
      <p:pic>
        <p:nvPicPr>
          <p:cNvPr id="8" name="Picture 8" descr="A person sitting in a room&#10;&#10;Description automatically generated">
            <a:extLst>
              <a:ext uri="{FF2B5EF4-FFF2-40B4-BE49-F238E27FC236}">
                <a16:creationId xmlns:a16="http://schemas.microsoft.com/office/drawing/2014/main" id="{920F904B-42F0-4410-81CC-366E4D55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236" y="1690688"/>
            <a:ext cx="3026070" cy="403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8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31712"/>
            <a:ext cx="10515600" cy="297913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AU" dirty="0"/>
          </a:p>
          <a:p>
            <a:r>
              <a:rPr lang="en-AU" dirty="0"/>
              <a:t>When you make something,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latin typeface="Arial"/>
                <a:cs typeface="Arial"/>
              </a:rPr>
              <a:t>                                          you are creating a </a:t>
            </a:r>
            <a:r>
              <a:rPr lang="en-AU" b="1" dirty="0">
                <a:latin typeface="Arial"/>
                <a:cs typeface="Arial"/>
              </a:rPr>
              <a:t>product</a:t>
            </a:r>
            <a:r>
              <a:rPr lang="en-AU" dirty="0">
                <a:latin typeface="Arial"/>
                <a:cs typeface="Arial"/>
              </a:rPr>
              <a:t>!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4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7" y="768360"/>
            <a:ext cx="3770334" cy="28265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69069" y="3594932"/>
            <a:ext cx="4164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Image 1.0.3</a:t>
            </a:r>
          </a:p>
          <a:p>
            <a:endParaRPr lang="en-AU" sz="800" dirty="0">
              <a:solidFill>
                <a:srgbClr val="7F7F7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6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Making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Pair up.</a:t>
            </a:r>
          </a:p>
          <a:p>
            <a:r>
              <a:rPr lang="en-AU" dirty="0"/>
              <a:t>Tell your partner about something that you have </a:t>
            </a:r>
            <a:r>
              <a:rPr lang="en-AU" b="1" dirty="0"/>
              <a:t>made</a:t>
            </a:r>
            <a:r>
              <a:rPr lang="en-AU" dirty="0"/>
              <a:t>.</a:t>
            </a:r>
          </a:p>
          <a:p>
            <a:r>
              <a:rPr lang="en-AU" dirty="0"/>
              <a:t>It could be making a cake, a toy model or a vegetable garden.</a:t>
            </a:r>
          </a:p>
          <a:p>
            <a:endParaRPr lang="en-AU" dirty="0"/>
          </a:p>
          <a:p>
            <a:r>
              <a:rPr lang="en-AU" b="1" dirty="0"/>
              <a:t>Write down</a:t>
            </a:r>
            <a:r>
              <a:rPr lang="en-AU" dirty="0"/>
              <a:t>, in point form, what steps were undertaken.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9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Making is a process – it is a </a:t>
            </a:r>
            <a:r>
              <a:rPr lang="en-AU" b="1" dirty="0"/>
              <a:t>series of steps </a:t>
            </a:r>
            <a:r>
              <a:rPr lang="en-AU" dirty="0"/>
              <a:t>to create or prepare something.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Another word for making is </a:t>
            </a:r>
            <a:r>
              <a:rPr lang="en-AU" b="1" dirty="0"/>
              <a:t>production.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6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17" y="2503903"/>
            <a:ext cx="4420283" cy="3315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6317" y="5890780"/>
            <a:ext cx="41648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Image 1.0.4</a:t>
            </a:r>
          </a:p>
        </p:txBody>
      </p:sp>
    </p:spTree>
    <p:extLst>
      <p:ext uri="{BB962C8B-B14F-4D97-AF65-F5344CB8AC3E}">
        <p14:creationId xmlns:p14="http://schemas.microsoft.com/office/powerpoint/2010/main" val="10574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definition: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70304" cy="4351338"/>
          </a:xfrm>
        </p:spPr>
        <p:txBody>
          <a:bodyPr>
            <a:normAutofit/>
          </a:bodyPr>
          <a:lstStyle/>
          <a:p>
            <a:endParaRPr lang="en-AU" dirty="0"/>
          </a:p>
          <a:p>
            <a:pPr marL="0" indent="0" fontAlgn="base">
              <a:buNone/>
            </a:pPr>
            <a:r>
              <a:rPr lang="en-AU" dirty="0"/>
              <a:t>The Oxford University Press dictionary (</a:t>
            </a:r>
            <a:r>
              <a:rPr lang="en-AU" u="sng" dirty="0">
                <a:hlinkClick r:id="rId2"/>
              </a:rPr>
              <a:t>Lexico.com</a:t>
            </a:r>
            <a:r>
              <a:rPr lang="en-AU" dirty="0"/>
              <a:t>) (2021) defines </a:t>
            </a:r>
            <a:r>
              <a:rPr lang="en-AU" b="1" dirty="0"/>
              <a:t>production</a:t>
            </a:r>
            <a:r>
              <a:rPr lang="en-AU" dirty="0"/>
              <a:t> as the action of making or manufacturing from components or raw materials, or the process of being so manufactured.   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6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Making vs Production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Are they exactly the same? </a:t>
            </a:r>
          </a:p>
          <a:p>
            <a:pPr marL="0" indent="0">
              <a:buNone/>
            </a:pPr>
            <a:r>
              <a:rPr lang="en-AU" dirty="0"/>
              <a:t>What do you think?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Share your thoughts with the class.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8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34" y="206952"/>
            <a:ext cx="2419350" cy="5695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88595" y="5954052"/>
            <a:ext cx="41648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Image 1.0.5 </a:t>
            </a:r>
          </a:p>
        </p:txBody>
      </p:sp>
    </p:spTree>
    <p:extLst>
      <p:ext uri="{BB962C8B-B14F-4D97-AF65-F5344CB8AC3E}">
        <p14:creationId xmlns:p14="http://schemas.microsoft.com/office/powerpoint/2010/main" val="26639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Global scale of production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6436"/>
            <a:ext cx="8469897" cy="482991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How much “making” is happening worldwide? </a:t>
            </a:r>
          </a:p>
          <a:p>
            <a:r>
              <a:rPr lang="en-AU" sz="2600" dirty="0">
                <a:latin typeface="Arial"/>
                <a:cs typeface="Arial"/>
              </a:rPr>
              <a:t>Reflect on how many products there might be produced in the world every day. </a:t>
            </a:r>
            <a:endParaRPr lang="en-AU" sz="2600" dirty="0"/>
          </a:p>
          <a:p>
            <a:r>
              <a:rPr lang="en-AU" sz="2600" dirty="0">
                <a:latin typeface="Arial"/>
                <a:cs typeface="Arial"/>
              </a:rPr>
              <a:t>From cars to pencils to muesli bars, thousands of products are made every day. </a:t>
            </a:r>
            <a:endParaRPr lang="en-AU" sz="26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Did you know that just 10 companies produce a lot of what you eat and drink? 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3800" b="1" dirty="0">
                <a:solidFill>
                  <a:schemeClr val="accent2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Open Link and View Image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</a:t>
            </a:r>
            <a:r>
              <a:rPr lang="en-AU" dirty="0" err="1"/>
              <a:t>Agritourism</a:t>
            </a:r>
            <a:r>
              <a:rPr lang="en-AU" dirty="0"/>
              <a:t>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9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97" y="191194"/>
            <a:ext cx="2612354" cy="26123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21508" y="2814265"/>
            <a:ext cx="2557628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800" dirty="0">
                <a:latin typeface="Arial"/>
                <a:ea typeface="Calibri" panose="020F0502020204030204" pitchFamily="34" charset="0"/>
                <a:cs typeface="Arial"/>
              </a:rPr>
              <a:t>Image 1.0.6 </a:t>
            </a:r>
            <a:r>
              <a:rPr lang="en-AU" sz="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n-AU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7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ies_Presentation.potx" id="{B541F8D1-BBE8-4095-8C99-D88EA694C477}" vid="{C13D5879-66CD-4E1A-9FC8-F5EE58E2B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9100e6-dc5b-4952-bae1-a6b604181575">
      <UserInfo>
        <DisplayName/>
        <AccountId xsi:nil="true"/>
        <AccountType/>
      </UserInfo>
    </SharedWithUsers>
    <MediaLengthInSeconds xmlns="c11337b8-a1c9-4e93-a10e-b9c3de58965d" xsi:nil="true"/>
  </documentManagement>
</p:properties>
</file>

<file path=customXml/itemProps1.xml><?xml version="1.0" encoding="utf-8"?>
<ds:datastoreItem xmlns:ds="http://schemas.openxmlformats.org/officeDocument/2006/customXml" ds:itemID="{1C5AB52F-4DE6-439A-983E-1E3FBE795D58}"/>
</file>

<file path=customXml/itemProps2.xml><?xml version="1.0" encoding="utf-8"?>
<ds:datastoreItem xmlns:ds="http://schemas.openxmlformats.org/officeDocument/2006/customXml" ds:itemID="{B8CF26F5-C888-4F67-A79F-45B312209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BA360-1FCD-4164-B037-20B59EC8DA8E}">
  <ds:schemaRefs>
    <ds:schemaRef ds:uri="a7410e4e-0e94-4d9f-bc7f-ec562f0f3678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c8567d32-44a6-4f8d-bcfe-e848e1c9e6f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1505</Words>
  <Application>Microsoft Office PowerPoint</Application>
  <PresentationFormat>Widescreen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Times New Roman</vt:lpstr>
      <vt:lpstr>Office Theme</vt:lpstr>
      <vt:lpstr>Agritourism – What does Western Australia have to offer? </vt:lpstr>
      <vt:lpstr>Making</vt:lpstr>
      <vt:lpstr>A definition: Making</vt:lpstr>
      <vt:lpstr>Making</vt:lpstr>
      <vt:lpstr>Making experience</vt:lpstr>
      <vt:lpstr>Making</vt:lpstr>
      <vt:lpstr>A definition: Production</vt:lpstr>
      <vt:lpstr>Production</vt:lpstr>
      <vt:lpstr>Global scale of production</vt:lpstr>
      <vt:lpstr>Time for IPO production</vt:lpstr>
      <vt:lpstr>IPO</vt:lpstr>
      <vt:lpstr>Your IPO</vt:lpstr>
      <vt:lpstr>IPO explained</vt:lpstr>
      <vt:lpstr>IPO in action!</vt:lpstr>
      <vt:lpstr>PowerPoint Presentation</vt:lpstr>
      <vt:lpstr>Student worksheet 1.1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food and fibre Year 7 </dc:title>
  <dc:creator>LAU Gina [SIDE - Sch of Isol &amp; Dist Edu]</dc:creator>
  <cp:lastModifiedBy>LAU Gina [SIDE - Sch of Isol &amp; Dist Edu]</cp:lastModifiedBy>
  <cp:revision>158</cp:revision>
  <dcterms:created xsi:type="dcterms:W3CDTF">2020-10-01T03:08:42Z</dcterms:created>
  <dcterms:modified xsi:type="dcterms:W3CDTF">2021-09-22T02:34:24Z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143000</vt:r8>
  </property>
  <property fmtid="{D5CDD505-2E9C-101B-9397-08002B2CF9AE}" pid="4" name="ComplianceAssetI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emplateUrl">
    <vt:lpwstr/>
  </property>
</Properties>
</file>