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57" r:id="rId5"/>
    <p:sldId id="259" r:id="rId6"/>
    <p:sldId id="258" r:id="rId7"/>
    <p:sldId id="268" r:id="rId8"/>
    <p:sldId id="260" r:id="rId9"/>
    <p:sldId id="262" r:id="rId10"/>
    <p:sldId id="271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53F3CA-A9E5-4FB4-94BC-A57CE58B5403}">
          <p14:sldIdLst>
            <p14:sldId id="257"/>
            <p14:sldId id="259"/>
            <p14:sldId id="258"/>
            <p14:sldId id="268"/>
            <p14:sldId id="260"/>
            <p14:sldId id="262"/>
            <p14:sldId id="27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Jennifer [SIDE - Sch of Isol &amp; Dist Edu]" initials="HJ[-SoI&amp;DE" lastIdx="1" clrIdx="0">
    <p:extLst>
      <p:ext uri="{19B8F6BF-5375-455C-9EA6-DF929625EA0E}">
        <p15:presenceInfo xmlns:p15="http://schemas.microsoft.com/office/powerpoint/2012/main" userId="S-1-5-21-4016737976-1595093383-3530643372-515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F98D1-4368-439D-A593-7BEAD3AA35DC}" v="1" dt="2021-10-27T03:54:55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Jennifer [SIDE - Sch of Isol &amp; Dist Edu]" userId="S::jennifer.hanna@education.wa.edu.au::33ac2ddb-3fa9-4423-b8f6-52df00e7f56e" providerId="AD" clId="Web-{62571488-81AF-4D48-805F-F78020E525E3}"/>
    <pc:docChg chg="modSld">
      <pc:chgData name="HANNA Jennifer [SIDE - Sch of Isol &amp; Dist Edu]" userId="S::jennifer.hanna@education.wa.edu.au::33ac2ddb-3fa9-4423-b8f6-52df00e7f56e" providerId="AD" clId="Web-{62571488-81AF-4D48-805F-F78020E525E3}" dt="2021-09-20T06:33:00" v="37" actId="20577"/>
      <pc:docMkLst>
        <pc:docMk/>
      </pc:docMkLst>
      <pc:sldChg chg="delSp modSp">
        <pc:chgData name="HANNA Jennifer [SIDE - Sch of Isol &amp; Dist Edu]" userId="S::jennifer.hanna@education.wa.edu.au::33ac2ddb-3fa9-4423-b8f6-52df00e7f56e" providerId="AD" clId="Web-{62571488-81AF-4D48-805F-F78020E525E3}" dt="2021-09-20T06:33:00" v="37" actId="20577"/>
        <pc:sldMkLst>
          <pc:docMk/>
          <pc:sldMk cId="2561077818" sldId="271"/>
        </pc:sldMkLst>
        <pc:spChg chg="mod">
          <ac:chgData name="HANNA Jennifer [SIDE - Sch of Isol &amp; Dist Edu]" userId="S::jennifer.hanna@education.wa.edu.au::33ac2ddb-3fa9-4423-b8f6-52df00e7f56e" providerId="AD" clId="Web-{62571488-81AF-4D48-805F-F78020E525E3}" dt="2021-09-20T06:25:11.175" v="33" actId="20577"/>
          <ac:spMkLst>
            <pc:docMk/>
            <pc:sldMk cId="2561077818" sldId="271"/>
            <ac:spMk id="2" creationId="{00000000-0000-0000-0000-000000000000}"/>
          </ac:spMkLst>
        </pc:spChg>
        <pc:spChg chg="mod">
          <ac:chgData name="HANNA Jennifer [SIDE - Sch of Isol &amp; Dist Edu]" userId="S::jennifer.hanna@education.wa.edu.au::33ac2ddb-3fa9-4423-b8f6-52df00e7f56e" providerId="AD" clId="Web-{62571488-81AF-4D48-805F-F78020E525E3}" dt="2021-09-20T06:33:00" v="37" actId="20577"/>
          <ac:spMkLst>
            <pc:docMk/>
            <pc:sldMk cId="2561077818" sldId="271"/>
            <ac:spMk id="3" creationId="{00000000-0000-0000-0000-000000000000}"/>
          </ac:spMkLst>
        </pc:spChg>
        <pc:spChg chg="mod">
          <ac:chgData name="HANNA Jennifer [SIDE - Sch of Isol &amp; Dist Edu]" userId="S::jennifer.hanna@education.wa.edu.au::33ac2ddb-3fa9-4423-b8f6-52df00e7f56e" providerId="AD" clId="Web-{62571488-81AF-4D48-805F-F78020E525E3}" dt="2021-09-20T06:24:57.003" v="29" actId="14100"/>
          <ac:spMkLst>
            <pc:docMk/>
            <pc:sldMk cId="2561077818" sldId="271"/>
            <ac:spMk id="6" creationId="{00000000-0000-0000-0000-000000000000}"/>
          </ac:spMkLst>
        </pc:spChg>
        <pc:spChg chg="del mod">
          <ac:chgData name="HANNA Jennifer [SIDE - Sch of Isol &amp; Dist Edu]" userId="S::jennifer.hanna@education.wa.edu.au::33ac2ddb-3fa9-4423-b8f6-52df00e7f56e" providerId="AD" clId="Web-{62571488-81AF-4D48-805F-F78020E525E3}" dt="2021-09-20T06:23:03.859" v="21"/>
          <ac:spMkLst>
            <pc:docMk/>
            <pc:sldMk cId="2561077818" sldId="271"/>
            <ac:spMk id="7" creationId="{00000000-0000-0000-0000-000000000000}"/>
          </ac:spMkLst>
        </pc:spChg>
      </pc:sldChg>
    </pc:docChg>
  </pc:docChgLst>
  <pc:docChgLst>
    <pc:chgData name="KERON Louisa [SIDE - Sch of Isol &amp; Dist Edu]" userId="5abd2f33-2425-485d-b330-a03a3724741b" providerId="ADAL" clId="{28BF98D1-4368-439D-A593-7BEAD3AA35DC}"/>
    <pc:docChg chg="undo custSel modSld">
      <pc:chgData name="KERON Louisa [SIDE - Sch of Isol &amp; Dist Edu]" userId="5abd2f33-2425-485d-b330-a03a3724741b" providerId="ADAL" clId="{28BF98D1-4368-439D-A593-7BEAD3AA35DC}" dt="2021-10-27T03:55:04.103" v="230" actId="20577"/>
      <pc:docMkLst>
        <pc:docMk/>
      </pc:docMkLst>
      <pc:sldChg chg="modSp">
        <pc:chgData name="KERON Louisa [SIDE - Sch of Isol &amp; Dist Edu]" userId="5abd2f33-2425-485d-b330-a03a3724741b" providerId="ADAL" clId="{28BF98D1-4368-439D-A593-7BEAD3AA35DC}" dt="2021-10-27T03:51:37.393" v="11" actId="20577"/>
        <pc:sldMkLst>
          <pc:docMk/>
          <pc:sldMk cId="3960970122" sldId="258"/>
        </pc:sldMkLst>
        <pc:spChg chg="mod">
          <ac:chgData name="KERON Louisa [SIDE - Sch of Isol &amp; Dist Edu]" userId="5abd2f33-2425-485d-b330-a03a3724741b" providerId="ADAL" clId="{28BF98D1-4368-439D-A593-7BEAD3AA35DC}" dt="2021-10-27T03:51:37.393" v="11" actId="20577"/>
          <ac:spMkLst>
            <pc:docMk/>
            <pc:sldMk cId="3960970122" sldId="258"/>
            <ac:spMk id="9" creationId="{00000000-0000-0000-0000-000000000000}"/>
          </ac:spMkLst>
        </pc:spChg>
        <pc:picChg chg="mod">
          <ac:chgData name="KERON Louisa [SIDE - Sch of Isol &amp; Dist Edu]" userId="5abd2f33-2425-485d-b330-a03a3724741b" providerId="ADAL" clId="{28BF98D1-4368-439D-A593-7BEAD3AA35DC}" dt="2021-10-27T03:51:20.453" v="2" actId="1076"/>
          <ac:picMkLst>
            <pc:docMk/>
            <pc:sldMk cId="3960970122" sldId="258"/>
            <ac:picMk id="8" creationId="{00000000-0000-0000-0000-000000000000}"/>
          </ac:picMkLst>
        </pc:picChg>
      </pc:sldChg>
      <pc:sldChg chg="modSp">
        <pc:chgData name="KERON Louisa [SIDE - Sch of Isol &amp; Dist Edu]" userId="5abd2f33-2425-485d-b330-a03a3724741b" providerId="ADAL" clId="{28BF98D1-4368-439D-A593-7BEAD3AA35DC}" dt="2021-10-27T03:53:01.586" v="116" actId="20577"/>
        <pc:sldMkLst>
          <pc:docMk/>
          <pc:sldMk cId="1381392935" sldId="260"/>
        </pc:sldMkLst>
        <pc:spChg chg="mod">
          <ac:chgData name="KERON Louisa [SIDE - Sch of Isol &amp; Dist Edu]" userId="5abd2f33-2425-485d-b330-a03a3724741b" providerId="ADAL" clId="{28BF98D1-4368-439D-A593-7BEAD3AA35DC}" dt="2021-10-27T03:53:01.586" v="116" actId="20577"/>
          <ac:spMkLst>
            <pc:docMk/>
            <pc:sldMk cId="1381392935" sldId="260"/>
            <ac:spMk id="8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28BF98D1-4368-439D-A593-7BEAD3AA35DC}" dt="2021-10-27T03:55:04.103" v="230" actId="20577"/>
        <pc:sldMkLst>
          <pc:docMk/>
          <pc:sldMk cId="1176081238" sldId="261"/>
        </pc:sldMkLst>
        <pc:spChg chg="mod">
          <ac:chgData name="KERON Louisa [SIDE - Sch of Isol &amp; Dist Edu]" userId="5abd2f33-2425-485d-b330-a03a3724741b" providerId="ADAL" clId="{28BF98D1-4368-439D-A593-7BEAD3AA35DC}" dt="2021-10-27T03:55:04.103" v="230" actId="20577"/>
          <ac:spMkLst>
            <pc:docMk/>
            <pc:sldMk cId="1176081238" sldId="261"/>
            <ac:spMk id="3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28BF98D1-4368-439D-A593-7BEAD3AA35DC}" dt="2021-10-27T03:53:42.296" v="164" actId="20577"/>
        <pc:sldMkLst>
          <pc:docMk/>
          <pc:sldMk cId="3178553068" sldId="262"/>
        </pc:sldMkLst>
        <pc:spChg chg="mod">
          <ac:chgData name="KERON Louisa [SIDE - Sch of Isol &amp; Dist Edu]" userId="5abd2f33-2425-485d-b330-a03a3724741b" providerId="ADAL" clId="{28BF98D1-4368-439D-A593-7BEAD3AA35DC}" dt="2021-10-27T03:53:42.296" v="164" actId="20577"/>
          <ac:spMkLst>
            <pc:docMk/>
            <pc:sldMk cId="3178553068" sldId="262"/>
            <ac:spMk id="8" creationId="{63439DC2-97A5-48AE-8445-9E2D9CEC3190}"/>
          </ac:spMkLst>
        </pc:spChg>
        <pc:picChg chg="mod">
          <ac:chgData name="KERON Louisa [SIDE - Sch of Isol &amp; Dist Edu]" userId="5abd2f33-2425-485d-b330-a03a3724741b" providerId="ADAL" clId="{28BF98D1-4368-439D-A593-7BEAD3AA35DC}" dt="2021-10-27T03:53:17.023" v="127" actId="14100"/>
          <ac:picMkLst>
            <pc:docMk/>
            <pc:sldMk cId="3178553068" sldId="262"/>
            <ac:picMk id="7" creationId="{00000000-0000-0000-0000-000000000000}"/>
          </ac:picMkLst>
        </pc:picChg>
      </pc:sldChg>
      <pc:sldChg chg="modSp">
        <pc:chgData name="KERON Louisa [SIDE - Sch of Isol &amp; Dist Edu]" userId="5abd2f33-2425-485d-b330-a03a3724741b" providerId="ADAL" clId="{28BF98D1-4368-439D-A593-7BEAD3AA35DC}" dt="2021-10-27T03:52:11.434" v="62" actId="14100"/>
        <pc:sldMkLst>
          <pc:docMk/>
          <pc:sldMk cId="2247769806" sldId="268"/>
        </pc:sldMkLst>
        <pc:spChg chg="mod">
          <ac:chgData name="KERON Louisa [SIDE - Sch of Isol &amp; Dist Edu]" userId="5abd2f33-2425-485d-b330-a03a3724741b" providerId="ADAL" clId="{28BF98D1-4368-439D-A593-7BEAD3AA35DC}" dt="2021-10-27T03:52:11.434" v="62" actId="14100"/>
          <ac:spMkLst>
            <pc:docMk/>
            <pc:sldMk cId="2247769806" sldId="268"/>
            <ac:spMk id="6" creationId="{5399291E-BB4D-4AA9-92E0-8ED87DC06AE1}"/>
          </ac:spMkLst>
        </pc:spChg>
      </pc:sldChg>
      <pc:sldChg chg="modSp">
        <pc:chgData name="KERON Louisa [SIDE - Sch of Isol &amp; Dist Edu]" userId="5abd2f33-2425-485d-b330-a03a3724741b" providerId="ADAL" clId="{28BF98D1-4368-439D-A593-7BEAD3AA35DC}" dt="2021-10-26T07:45:13.653" v="0" actId="20577"/>
        <pc:sldMkLst>
          <pc:docMk/>
          <pc:sldMk cId="2561077818" sldId="271"/>
        </pc:sldMkLst>
        <pc:spChg chg="mod">
          <ac:chgData name="KERON Louisa [SIDE - Sch of Isol &amp; Dist Edu]" userId="5abd2f33-2425-485d-b330-a03a3724741b" providerId="ADAL" clId="{28BF98D1-4368-439D-A593-7BEAD3AA35DC}" dt="2021-10-26T07:45:13.653" v="0" actId="20577"/>
          <ac:spMkLst>
            <pc:docMk/>
            <pc:sldMk cId="2561077818" sldId="271"/>
            <ac:spMk id="3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29741B13-D833-4A8A-AC7C-2CA05E5E4689}"/>
    <pc:docChg chg="addSld modSld sldOrd modSection">
      <pc:chgData name="HANNA Jennifer [SIDE - Sch of Isol &amp; Dist Edu]" userId="S::jennifer.hanna@education.wa.edu.au::33ac2ddb-3fa9-4423-b8f6-52df00e7f56e" providerId="AD" clId="Web-{29741B13-D833-4A8A-AC7C-2CA05E5E4689}" dt="2021-09-06T00:39:58.802" v="20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29741B13-D833-4A8A-AC7C-2CA05E5E4689}" dt="2021-09-06T00:39:32.006" v="7" actId="20577"/>
        <pc:sldMkLst>
          <pc:docMk/>
          <pc:sldMk cId="1381392935" sldId="260"/>
        </pc:sldMkLst>
        <pc:spChg chg="mod">
          <ac:chgData name="HANNA Jennifer [SIDE - Sch of Isol &amp; Dist Edu]" userId="S::jennifer.hanna@education.wa.edu.au::33ac2ddb-3fa9-4423-b8f6-52df00e7f56e" providerId="AD" clId="Web-{29741B13-D833-4A8A-AC7C-2CA05E5E4689}" dt="2021-09-06T00:39:32.006" v="7" actId="20577"/>
          <ac:spMkLst>
            <pc:docMk/>
            <pc:sldMk cId="1381392935" sldId="260"/>
            <ac:spMk id="3" creationId="{00000000-0000-0000-0000-000000000000}"/>
          </ac:spMkLst>
        </pc:spChg>
      </pc:sldChg>
      <pc:sldChg chg="ord">
        <pc:chgData name="HANNA Jennifer [SIDE - Sch of Isol &amp; Dist Edu]" userId="S::jennifer.hanna@education.wa.edu.au::33ac2ddb-3fa9-4423-b8f6-52df00e7f56e" providerId="AD" clId="Web-{29741B13-D833-4A8A-AC7C-2CA05E5E4689}" dt="2021-09-06T00:39:32.067" v="8"/>
        <pc:sldMkLst>
          <pc:docMk/>
          <pc:sldMk cId="4140573430" sldId="266"/>
        </pc:sldMkLst>
      </pc:sldChg>
      <pc:sldChg chg="modSp new">
        <pc:chgData name="HANNA Jennifer [SIDE - Sch of Isol &amp; Dist Edu]" userId="S::jennifer.hanna@education.wa.edu.au::33ac2ddb-3fa9-4423-b8f6-52df00e7f56e" providerId="AD" clId="Web-{29741B13-D833-4A8A-AC7C-2CA05E5E4689}" dt="2021-09-06T00:39:58.802" v="20" actId="20577"/>
        <pc:sldMkLst>
          <pc:docMk/>
          <pc:sldMk cId="4255709132" sldId="269"/>
        </pc:sldMkLst>
        <pc:spChg chg="mod">
          <ac:chgData name="HANNA Jennifer [SIDE - Sch of Isol &amp; Dist Edu]" userId="S::jennifer.hanna@education.wa.edu.au::33ac2ddb-3fa9-4423-b8f6-52df00e7f56e" providerId="AD" clId="Web-{29741B13-D833-4A8A-AC7C-2CA05E5E4689}" dt="2021-09-06T00:39:58.802" v="20" actId="20577"/>
          <ac:spMkLst>
            <pc:docMk/>
            <pc:sldMk cId="4255709132" sldId="269"/>
            <ac:spMk id="2" creationId="{005C23CB-004E-4588-AD50-03B7ADF0F532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60359447-A517-4014-8D58-563660FB9342}"/>
    <pc:docChg chg="modSld">
      <pc:chgData name="HANNA Jennifer [SIDE - Sch of Isol &amp; Dist Edu]" userId="S::jennifer.hanna@education.wa.edu.au::33ac2ddb-3fa9-4423-b8f6-52df00e7f56e" providerId="AD" clId="Web-{60359447-A517-4014-8D58-563660FB9342}" dt="2021-09-22T05:08:46.895" v="6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60359447-A517-4014-8D58-563660FB9342}" dt="2021-09-22T05:08:46.895" v="6" actId="20577"/>
        <pc:sldMkLst>
          <pc:docMk/>
          <pc:sldMk cId="2561077818" sldId="271"/>
        </pc:sldMkLst>
        <pc:spChg chg="mod">
          <ac:chgData name="HANNA Jennifer [SIDE - Sch of Isol &amp; Dist Edu]" userId="S::jennifer.hanna@education.wa.edu.au::33ac2ddb-3fa9-4423-b8f6-52df00e7f56e" providerId="AD" clId="Web-{60359447-A517-4014-8D58-563660FB9342}" dt="2021-09-22T05:08:46.895" v="6" actId="20577"/>
          <ac:spMkLst>
            <pc:docMk/>
            <pc:sldMk cId="2561077818" sldId="271"/>
            <ac:spMk id="6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FDBDCCF3-780B-4899-8525-DC6009259640}"/>
    <pc:docChg chg="modSld">
      <pc:chgData name="HANNA Jennifer [SIDE - Sch of Isol &amp; Dist Edu]" userId="S::jennifer.hanna@education.wa.edu.au::33ac2ddb-3fa9-4423-b8f6-52df00e7f56e" providerId="AD" clId="Web-{FDBDCCF3-780B-4899-8525-DC6009259640}" dt="2021-09-14T06:51:45.171" v="18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FDBDCCF3-780B-4899-8525-DC6009259640}" dt="2021-09-14T06:51:45.171" v="18" actId="20577"/>
        <pc:sldMkLst>
          <pc:docMk/>
          <pc:sldMk cId="2561077818" sldId="271"/>
        </pc:sldMkLst>
        <pc:spChg chg="mod">
          <ac:chgData name="HANNA Jennifer [SIDE - Sch of Isol &amp; Dist Edu]" userId="S::jennifer.hanna@education.wa.edu.au::33ac2ddb-3fa9-4423-b8f6-52df00e7f56e" providerId="AD" clId="Web-{FDBDCCF3-780B-4899-8525-DC6009259640}" dt="2021-09-14T06:51:14.998" v="13" actId="20577"/>
          <ac:spMkLst>
            <pc:docMk/>
            <pc:sldMk cId="2561077818" sldId="271"/>
            <ac:spMk id="3" creationId="{00000000-0000-0000-0000-000000000000}"/>
          </ac:spMkLst>
        </pc:spChg>
        <pc:spChg chg="mod">
          <ac:chgData name="HANNA Jennifer [SIDE - Sch of Isol &amp; Dist Edu]" userId="S::jennifer.hanna@education.wa.edu.au::33ac2ddb-3fa9-4423-b8f6-52df00e7f56e" providerId="AD" clId="Web-{FDBDCCF3-780B-4899-8525-DC6009259640}" dt="2021-09-14T06:51:45.171" v="18" actId="20577"/>
          <ac:spMkLst>
            <pc:docMk/>
            <pc:sldMk cId="2561077818" sldId="271"/>
            <ac:spMk id="7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2AD0E3B7-64BA-46E9-A32E-D6DDC8D29DBE}"/>
    <pc:docChg chg="modSld">
      <pc:chgData name="HANNA Jennifer [SIDE - Sch of Isol &amp; Dist Edu]" userId="S::jennifer.hanna@education.wa.edu.au::33ac2ddb-3fa9-4423-b8f6-52df00e7f56e" providerId="AD" clId="Web-{2AD0E3B7-64BA-46E9-A32E-D6DDC8D29DBE}" dt="2021-09-07T04:16:26.237" v="15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2AD0E3B7-64BA-46E9-A32E-D6DDC8D29DBE}" dt="2021-09-07T04:16:26.237" v="15" actId="20577"/>
        <pc:sldMkLst>
          <pc:docMk/>
          <pc:sldMk cId="2561077818" sldId="271"/>
        </pc:sldMkLst>
        <pc:spChg chg="mod">
          <ac:chgData name="HANNA Jennifer [SIDE - Sch of Isol &amp; Dist Edu]" userId="S::jennifer.hanna@education.wa.edu.au::33ac2ddb-3fa9-4423-b8f6-52df00e7f56e" providerId="AD" clId="Web-{2AD0E3B7-64BA-46E9-A32E-D6DDC8D29DBE}" dt="2021-09-07T04:14:00.448" v="1" actId="14100"/>
          <ac:spMkLst>
            <pc:docMk/>
            <pc:sldMk cId="2561077818" sldId="271"/>
            <ac:spMk id="6" creationId="{00000000-0000-0000-0000-000000000000}"/>
          </ac:spMkLst>
        </pc:spChg>
        <pc:spChg chg="mod">
          <ac:chgData name="HANNA Jennifer [SIDE - Sch of Isol &amp; Dist Edu]" userId="S::jennifer.hanna@education.wa.edu.au::33ac2ddb-3fa9-4423-b8f6-52df00e7f56e" providerId="AD" clId="Web-{2AD0E3B7-64BA-46E9-A32E-D6DDC8D29DBE}" dt="2021-09-07T04:16:26.237" v="15" actId="20577"/>
          <ac:spMkLst>
            <pc:docMk/>
            <pc:sldMk cId="2561077818" sldId="271"/>
            <ac:spMk id="7" creationId="{00000000-0000-0000-0000-000000000000}"/>
          </ac:spMkLst>
        </pc:spChg>
      </pc:sldChg>
    </pc:docChg>
  </pc:docChgLst>
  <pc:docChgLst>
    <pc:chgData name="KERON Louisa [SIDE - Sch of Isol &amp; Dist Edu]" userId="5abd2f33-2425-485d-b330-a03a3724741b" providerId="ADAL" clId="{8F0ED2C1-B1CC-4901-A0A2-4A9BE341AB00}"/>
    <pc:docChg chg="undo custSel modSld">
      <pc:chgData name="KERON Louisa [SIDE - Sch of Isol &amp; Dist Edu]" userId="5abd2f33-2425-485d-b330-a03a3724741b" providerId="ADAL" clId="{8F0ED2C1-B1CC-4901-A0A2-4A9BE341AB00}" dt="2021-09-24T07:08:41.231" v="252" actId="20577"/>
      <pc:docMkLst>
        <pc:docMk/>
      </pc:docMkLst>
      <pc:sldChg chg="modSp">
        <pc:chgData name="KERON Louisa [SIDE - Sch of Isol &amp; Dist Edu]" userId="5abd2f33-2425-485d-b330-a03a3724741b" providerId="ADAL" clId="{8F0ED2C1-B1CC-4901-A0A2-4A9BE341AB00}" dt="2021-09-24T07:01:51.776" v="14" actId="20577"/>
        <pc:sldMkLst>
          <pc:docMk/>
          <pc:sldMk cId="3960970122" sldId="258"/>
        </pc:sldMkLst>
        <pc:spChg chg="mod">
          <ac:chgData name="KERON Louisa [SIDE - Sch of Isol &amp; Dist Edu]" userId="5abd2f33-2425-485d-b330-a03a3724741b" providerId="ADAL" clId="{8F0ED2C1-B1CC-4901-A0A2-4A9BE341AB00}" dt="2021-09-24T07:01:51.776" v="14" actId="20577"/>
          <ac:spMkLst>
            <pc:docMk/>
            <pc:sldMk cId="3960970122" sldId="258"/>
            <ac:spMk id="9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F0ED2C1-B1CC-4901-A0A2-4A9BE341AB00}" dt="2021-09-24T07:02:18.253" v="25" actId="20577"/>
        <pc:sldMkLst>
          <pc:docMk/>
          <pc:sldMk cId="1381392935" sldId="260"/>
        </pc:sldMkLst>
        <pc:spChg chg="mod">
          <ac:chgData name="KERON Louisa [SIDE - Sch of Isol &amp; Dist Edu]" userId="5abd2f33-2425-485d-b330-a03a3724741b" providerId="ADAL" clId="{8F0ED2C1-B1CC-4901-A0A2-4A9BE341AB00}" dt="2021-09-24T07:02:18.253" v="25" actId="20577"/>
          <ac:spMkLst>
            <pc:docMk/>
            <pc:sldMk cId="1381392935" sldId="260"/>
            <ac:spMk id="8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F0ED2C1-B1CC-4901-A0A2-4A9BE341AB00}" dt="2021-09-24T07:08:41.231" v="252" actId="20577"/>
        <pc:sldMkLst>
          <pc:docMk/>
          <pc:sldMk cId="1176081238" sldId="261"/>
        </pc:sldMkLst>
        <pc:spChg chg="mod">
          <ac:chgData name="KERON Louisa [SIDE - Sch of Isol &amp; Dist Edu]" userId="5abd2f33-2425-485d-b330-a03a3724741b" providerId="ADAL" clId="{8F0ED2C1-B1CC-4901-A0A2-4A9BE341AB00}" dt="2021-09-24T07:08:41.231" v="252" actId="20577"/>
          <ac:spMkLst>
            <pc:docMk/>
            <pc:sldMk cId="1176081238" sldId="261"/>
            <ac:spMk id="3" creationId="{00000000-0000-0000-0000-000000000000}"/>
          </ac:spMkLst>
        </pc:spChg>
      </pc:sldChg>
      <pc:sldChg chg="addSp modSp">
        <pc:chgData name="KERON Louisa [SIDE - Sch of Isol &amp; Dist Edu]" userId="5abd2f33-2425-485d-b330-a03a3724741b" providerId="ADAL" clId="{8F0ED2C1-B1CC-4901-A0A2-4A9BE341AB00}" dt="2021-09-24T07:02:24.306" v="28" actId="20577"/>
        <pc:sldMkLst>
          <pc:docMk/>
          <pc:sldMk cId="3178553068" sldId="262"/>
        </pc:sldMkLst>
        <pc:spChg chg="add mod">
          <ac:chgData name="KERON Louisa [SIDE - Sch of Isol &amp; Dist Edu]" userId="5abd2f33-2425-485d-b330-a03a3724741b" providerId="ADAL" clId="{8F0ED2C1-B1CC-4901-A0A2-4A9BE341AB00}" dt="2021-09-24T07:02:24.306" v="28" actId="20577"/>
          <ac:spMkLst>
            <pc:docMk/>
            <pc:sldMk cId="3178553068" sldId="262"/>
            <ac:spMk id="8" creationId="{63439DC2-97A5-48AE-8445-9E2D9CEC3190}"/>
          </ac:spMkLst>
        </pc:spChg>
      </pc:sldChg>
      <pc:sldChg chg="addSp modSp">
        <pc:chgData name="KERON Louisa [SIDE - Sch of Isol &amp; Dist Edu]" userId="5abd2f33-2425-485d-b330-a03a3724741b" providerId="ADAL" clId="{8F0ED2C1-B1CC-4901-A0A2-4A9BE341AB00}" dt="2021-09-24T07:02:10.703" v="20" actId="20577"/>
        <pc:sldMkLst>
          <pc:docMk/>
          <pc:sldMk cId="2247769806" sldId="268"/>
        </pc:sldMkLst>
        <pc:spChg chg="add mod">
          <ac:chgData name="KERON Louisa [SIDE - Sch of Isol &amp; Dist Edu]" userId="5abd2f33-2425-485d-b330-a03a3724741b" providerId="ADAL" clId="{8F0ED2C1-B1CC-4901-A0A2-4A9BE341AB00}" dt="2021-09-24T07:02:10.703" v="20" actId="20577"/>
          <ac:spMkLst>
            <pc:docMk/>
            <pc:sldMk cId="2247769806" sldId="268"/>
            <ac:spMk id="6" creationId="{5399291E-BB4D-4AA9-92E0-8ED87DC06A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C7425-7CC9-40EF-9B62-6A7F3BD6AC60}" type="datetimeFigureOut">
              <a:rPr lang="en-AU" smtClean="0"/>
              <a:t>29/10/2021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03CB8-96CF-4525-84CE-4EE3A4434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46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2A5CAE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2A5CA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10015"/>
                <a:ext cx="1903730" cy="165058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Technologies</a:t>
                      </a:r>
                      <a:endParaRPr lang="en-AU" sz="18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2A5C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AU" sz="1800" b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Food</a:t>
                  </a:r>
                  <a:r>
                    <a:rPr lang="en-AU" sz="1800" b="1" baseline="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and fibre production</a:t>
                  </a:r>
                  <a:endParaRPr lang="en-AU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0199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73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249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PRIMED10TL001 | Technologies | Food and fibre frontiers: Emerging technologies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31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350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046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764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333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908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843" y="6356350"/>
            <a:ext cx="77085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684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487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81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7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A5CA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E8dkWQVFAoA&amp;list=RDLVE8dkWQVFAoA&amp;start_radio=1&amp;rv=E8dkWQVFAoA&amp;t=1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" TargetMode="External"/><Relationship Id="rId3" Type="http://schemas.openxmlformats.org/officeDocument/2006/relationships/hyperlink" Target="https://assets.publishing.service.gov.uk/government/uploads/system/uploads/attachment_data/file/288329/11-546-future-of-food-and-farming-report.pdf" TargetMode="External"/><Relationship Id="rId7" Type="http://schemas.openxmlformats.org/officeDocument/2006/relationships/hyperlink" Target="https://pixabay.com/tr/photos/k%C3%BCre-el-bulutlar-cennet-d%C3%BCnya-3423700/" TargetMode="External"/><Relationship Id="rId2" Type="http://schemas.openxmlformats.org/officeDocument/2006/relationships/hyperlink" Target="https://www.atse.org.au/wp-content/uploads/2019/01/food-and-fibre-repor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o.org/3/i6887e/i6887e.pdf" TargetMode="External"/><Relationship Id="rId5" Type="http://schemas.openxmlformats.org/officeDocument/2006/relationships/hyperlink" Target="https://www.pxfuel.com/en/free-photo-jwqzv#google_vignette" TargetMode="External"/><Relationship Id="rId4" Type="http://schemas.openxmlformats.org/officeDocument/2006/relationships/hyperlink" Target="https://www.youtube.com/watch?app=desktop&amp;v=E8dkWQVFAoA&amp;list=RDLVE8dkWQVFAoA&amp;start_radio=1&amp;rv=E8dkWQVFAoA&amp;t=13" TargetMode="External"/><Relationship Id="rId9" Type="http://schemas.openxmlformats.org/officeDocument/2006/relationships/hyperlink" Target="https://commons.wikimedia.org/wiki/File:World_Population_Growth_1700-210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2.0 Food and fibre frontiers: Emerging technologies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Food and fibre challenges</a:t>
            </a:r>
          </a:p>
        </p:txBody>
      </p:sp>
    </p:spTree>
    <p:extLst>
      <p:ext uri="{BB962C8B-B14F-4D97-AF65-F5344CB8AC3E}">
        <p14:creationId xmlns:p14="http://schemas.microsoft.com/office/powerpoint/2010/main" val="1610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9127444">
            <a:off x="112126" y="2198697"/>
            <a:ext cx="8177414" cy="19950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4400" dirty="0"/>
              <a:t>“The global demand for food and fibre is expected to increase by 70 to 100 percent by 2050 as a result of a number of additional influences.”</a:t>
            </a:r>
          </a:p>
          <a:p>
            <a:pPr marL="0" indent="0" algn="r">
              <a:buNone/>
            </a:pPr>
            <a:r>
              <a:rPr lang="en-AU" sz="1100" dirty="0"/>
              <a:t>Source: Foresight. The Future of Food and Farming (2011) Final Project Report. The Government Office for Science, London.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5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99" y="565266"/>
            <a:ext cx="5328458" cy="5328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4640"/>
            <a:ext cx="10515600" cy="1130986"/>
          </a:xfrm>
        </p:spPr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46" y="1825625"/>
            <a:ext cx="3591697" cy="4351338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130E5-E61B-4CBB-BE4D-E8692FE607E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PRIMED10TL001 | Technologies | Food and fibre frontiers: Emerging technologies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222" y="1323638"/>
            <a:ext cx="4788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What do you think are the biggest challenges we face today, related to the production and consumption of food and fibre?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4109" y="5893724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Image 2.0.1 Vignette</a:t>
            </a:r>
          </a:p>
        </p:txBody>
      </p:sp>
    </p:spTree>
    <p:extLst>
      <p:ext uri="{BB962C8B-B14F-4D97-AF65-F5344CB8AC3E}">
        <p14:creationId xmlns:p14="http://schemas.microsoft.com/office/powerpoint/2010/main" val="39609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4641273" cy="5426075"/>
          </a:xfrm>
        </p:spPr>
        <p:txBody>
          <a:bodyPr>
            <a:normAutofit/>
          </a:bodyPr>
          <a:lstStyle/>
          <a:p>
            <a:r>
              <a:rPr lang="en-AU" sz="3600" dirty="0"/>
              <a:t>Food and Agriculture Organization of the United Nations </a:t>
            </a:r>
            <a:r>
              <a:rPr lang="en-AU" sz="3100" b="0" dirty="0">
                <a:solidFill>
                  <a:schemeClr val="tx1"/>
                </a:solidFill>
              </a:rPr>
              <a:t>is a specialised agency that leads international efforts to defeat hunger and improve nutrition and food security.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32" y="73891"/>
            <a:ext cx="4442577" cy="6282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99291E-BB4D-4AA9-92E0-8ED87DC06AE1}"/>
              </a:ext>
            </a:extLst>
          </p:cNvPr>
          <p:cNvSpPr txBox="1"/>
          <p:nvPr/>
        </p:nvSpPr>
        <p:spPr>
          <a:xfrm>
            <a:off x="7642372" y="6356350"/>
            <a:ext cx="2600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Image 2.0.2 The future of food and agriculture</a:t>
            </a:r>
          </a:p>
        </p:txBody>
      </p:sp>
    </p:spTree>
    <p:extLst>
      <p:ext uri="{BB962C8B-B14F-4D97-AF65-F5344CB8AC3E}">
        <p14:creationId xmlns:p14="http://schemas.microsoft.com/office/powerpoint/2010/main" val="22477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Population growth</a:t>
            </a:r>
          </a:p>
          <a:p>
            <a:r>
              <a:rPr lang="en-AU" dirty="0"/>
              <a:t>Food security</a:t>
            </a:r>
          </a:p>
          <a:p>
            <a:r>
              <a:rPr lang="en-AU" dirty="0"/>
              <a:t>Changes in dietary preferences</a:t>
            </a:r>
          </a:p>
          <a:p>
            <a:r>
              <a:rPr lang="en-AU" dirty="0"/>
              <a:t>Competition for land and water resources</a:t>
            </a:r>
          </a:p>
          <a:p>
            <a:r>
              <a:rPr lang="en-AU" dirty="0"/>
              <a:t>Climate change</a:t>
            </a:r>
          </a:p>
          <a:p>
            <a:r>
              <a:rPr lang="en-AU" dirty="0"/>
              <a:t>Pollution and land degradation </a:t>
            </a:r>
          </a:p>
          <a:p>
            <a:r>
              <a:rPr lang="en-AU" dirty="0">
                <a:latin typeface="Arial"/>
                <a:cs typeface="Arial"/>
              </a:rPr>
              <a:t>Ethical food and fibre production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99" y="1027906"/>
            <a:ext cx="3790482" cy="4548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24291" y="5689600"/>
            <a:ext cx="13096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Image 2.0.3 Earth</a:t>
            </a:r>
          </a:p>
        </p:txBody>
      </p:sp>
    </p:spTree>
    <p:extLst>
      <p:ext uri="{BB962C8B-B14F-4D97-AF65-F5344CB8AC3E}">
        <p14:creationId xmlns:p14="http://schemas.microsoft.com/office/powerpoint/2010/main" val="13813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explore and discuss population growth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3484418" cy="4351338"/>
          </a:xfrm>
        </p:spPr>
        <p:txBody>
          <a:bodyPr/>
          <a:lstStyle/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WATCH</a:t>
            </a:r>
          </a:p>
          <a:p>
            <a:pPr marL="0" indent="0" algn="ctr">
              <a:buNone/>
            </a:pPr>
            <a:r>
              <a:rPr lang="en-AU" dirty="0">
                <a:hlinkClick r:id="rId2"/>
              </a:rPr>
              <a:t>Human Population Growth – Crash Course Ecology #3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1551709"/>
            <a:ext cx="6443476" cy="4593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39DC2-97A5-48AE-8445-9E2D9CEC3190}"/>
              </a:ext>
            </a:extLst>
          </p:cNvPr>
          <p:cNvSpPr txBox="1"/>
          <p:nvPr/>
        </p:nvSpPr>
        <p:spPr>
          <a:xfrm>
            <a:off x="7558480" y="6176963"/>
            <a:ext cx="3375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Image 2.0.4 World population growth 1700-2100</a:t>
            </a:r>
          </a:p>
        </p:txBody>
      </p:sp>
    </p:spTree>
    <p:extLst>
      <p:ext uri="{BB962C8B-B14F-4D97-AF65-F5344CB8AC3E}">
        <p14:creationId xmlns:p14="http://schemas.microsoft.com/office/powerpoint/2010/main" val="31785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>
                <a:latin typeface="Arial"/>
                <a:cs typeface="Arial"/>
              </a:rPr>
              <a:t>Webquest</a:t>
            </a:r>
            <a:r>
              <a:rPr lang="en-AU" dirty="0">
                <a:latin typeface="Arial"/>
                <a:cs typeface="Arial"/>
              </a:rPr>
              <a:t/>
            </a:r>
            <a:br>
              <a:rPr lang="en-AU" dirty="0">
                <a:latin typeface="Arial"/>
                <a:cs typeface="Arial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119105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>
                <a:latin typeface="Arial"/>
                <a:cs typeface="Arial"/>
              </a:rPr>
              <a:t>Using reliable sources of online information, research one of the following challenges related to food and fibre production. </a:t>
            </a:r>
            <a:endParaRPr lang="en-AU" dirty="0">
              <a:solidFill>
                <a:schemeClr val="accent2"/>
              </a:solidFill>
            </a:endParaRPr>
          </a:p>
          <a:p>
            <a:r>
              <a:rPr lang="en-AU" dirty="0">
                <a:solidFill>
                  <a:schemeClr val="accent2"/>
                </a:solidFill>
                <a:latin typeface="Arial"/>
                <a:cs typeface="Arial"/>
              </a:rPr>
              <a:t>Explain the challenge and its impact on future food and fibre production.</a:t>
            </a:r>
            <a:endParaRPr lang="en-AU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33062" y="2951364"/>
            <a:ext cx="5609648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Food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Changes in dietary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/>
                <a:cs typeface="Arial"/>
              </a:rPr>
              <a:t>Sustainability of land and water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Pollution and land degradation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Ethical food and fibre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/>
                <a:cs typeface="Arial"/>
              </a:rPr>
              <a:t>Biosecurity </a:t>
            </a:r>
          </a:p>
          <a:p>
            <a:endParaRPr lang="en-AU" dirty="0">
              <a:cs typeface="Calibri" panose="020F0502020204030204"/>
            </a:endParaRPr>
          </a:p>
        </p:txBody>
      </p:sp>
      <p:sp>
        <p:nvSpPr>
          <p:cNvPr id="7" name="Oval 6"/>
          <p:cNvSpPr/>
          <p:nvPr/>
        </p:nvSpPr>
        <p:spPr>
          <a:xfrm rot="1214419">
            <a:off x="6786197" y="2863596"/>
            <a:ext cx="4223657" cy="28501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7185339" y="3652260"/>
            <a:ext cx="329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 Black" panose="020B0A04020102020204" pitchFamily="34" charset="0"/>
              </a:rPr>
              <a:t>Get prepared to share what you </a:t>
            </a:r>
          </a:p>
          <a:p>
            <a:pPr algn="ctr"/>
            <a:r>
              <a:rPr lang="en-AU" sz="2400" dirty="0">
                <a:latin typeface="Arial Black" panose="020B0A04020102020204" pitchFamily="34" charset="0"/>
              </a:rPr>
              <a:t>find!</a:t>
            </a:r>
          </a:p>
        </p:txBody>
      </p:sp>
    </p:spTree>
    <p:extLst>
      <p:ext uri="{BB962C8B-B14F-4D97-AF65-F5344CB8AC3E}">
        <p14:creationId xmlns:p14="http://schemas.microsoft.com/office/powerpoint/2010/main" val="25610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</p:spPr>
        <p:txBody>
          <a:bodyPr>
            <a:normAutofit/>
          </a:bodyPr>
          <a:lstStyle/>
          <a:p>
            <a:r>
              <a:rPr lang="en-AU" sz="3200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393"/>
            <a:ext cx="10515600" cy="3905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100" b="1" dirty="0">
                <a:solidFill>
                  <a:srgbClr val="2A5CAE"/>
                </a:solidFill>
              </a:rPr>
              <a:t>References</a:t>
            </a:r>
            <a:endParaRPr lang="en-AU" sz="1100" dirty="0"/>
          </a:p>
          <a:p>
            <a:r>
              <a:rPr lang="en-AU" sz="1100" dirty="0"/>
              <a:t>Barlow. S, Australian Academy of Technological Sciences and Engineering (ATSE) (March 2014) </a:t>
            </a:r>
            <a:r>
              <a:rPr lang="en-AU" sz="1100" i="1" dirty="0"/>
              <a:t>Food and Fibre Australia's Opportunities</a:t>
            </a:r>
            <a:r>
              <a:rPr lang="en-AU" sz="1100" dirty="0"/>
              <a:t> PDF, available at &lt; </a:t>
            </a:r>
            <a:r>
              <a:rPr lang="en-AU" sz="1100" dirty="0">
                <a:hlinkClick r:id="rId2"/>
              </a:rPr>
              <a:t>https://www.atse.org.au/wp-content/uploads/2019/01/food-and-fibre-report.pdf</a:t>
            </a:r>
            <a:r>
              <a:rPr lang="en-AU" sz="1100" dirty="0"/>
              <a:t>&gt;, accessed on 3 September 2021</a:t>
            </a:r>
          </a:p>
          <a:p>
            <a:r>
              <a:rPr lang="en-AU" sz="1100" dirty="0"/>
              <a:t>Foresight. </a:t>
            </a:r>
            <a:r>
              <a:rPr lang="en-AU" sz="1100" i="1" dirty="0"/>
              <a:t>The Future of Food and Farming </a:t>
            </a:r>
            <a:r>
              <a:rPr lang="en-AU" sz="1100" dirty="0"/>
              <a:t>(2011) Final Project Report. The Government Office for Science, London, available at &lt;  </a:t>
            </a:r>
            <a:r>
              <a:rPr lang="en-AU" sz="1100" dirty="0">
                <a:hlinkClick r:id="rId3"/>
              </a:rPr>
              <a:t>https://assets.publishing.service.gov.uk/government/uploads/system/uploads/attachment_data/file/288329/11-546-future-of-food-and-farming-report.pdf </a:t>
            </a:r>
            <a:r>
              <a:rPr lang="en-AU" sz="1100" dirty="0"/>
              <a:t>&gt;, accessed on 3 September 2021</a:t>
            </a:r>
          </a:p>
          <a:p>
            <a:r>
              <a:rPr lang="en-AU" sz="1100" dirty="0" err="1"/>
              <a:t>CrashCourse</a:t>
            </a:r>
            <a:r>
              <a:rPr lang="en-AU" sz="1100" dirty="0"/>
              <a:t> (20 November 2012) ‘Human Population Growth - Crash Course Ecology #3’, YouTube, available at: &lt;</a:t>
            </a:r>
            <a:r>
              <a:rPr lang="en-AU" sz="1100" u="sng" dirty="0">
                <a:hlinkClick r:id="rId4"/>
              </a:rPr>
              <a:t>https://www.youtube.com/watch?app=desktop&amp;v=E8dkWQVFAoA&amp;list=RDLVE8dkWQVFAoA&amp;start_radio=1&amp;rv=E8dkWQVFAoA&amp;t=13</a:t>
            </a:r>
            <a:r>
              <a:rPr lang="en-AU" sz="1100" dirty="0"/>
              <a:t>&gt; accessed 27 August 2021</a:t>
            </a:r>
          </a:p>
          <a:p>
            <a:pPr marL="0" indent="0">
              <a:buNone/>
            </a:pPr>
            <a:r>
              <a:rPr lang="en-AU" sz="1100" b="1" dirty="0">
                <a:solidFill>
                  <a:srgbClr val="2A5CAE"/>
                </a:solidFill>
              </a:rPr>
              <a:t>Images </a:t>
            </a:r>
          </a:p>
          <a:p>
            <a:r>
              <a:rPr lang="en-AU" sz="1100" dirty="0"/>
              <a:t>2.0.1 ‘Vignette’ Free image by </a:t>
            </a:r>
            <a:r>
              <a:rPr lang="en-AU" sz="1100" dirty="0" err="1"/>
              <a:t>Pxfuel</a:t>
            </a:r>
            <a:r>
              <a:rPr lang="en-AU" sz="1100" dirty="0"/>
              <a:t> Available at &lt; </a:t>
            </a:r>
            <a:r>
              <a:rPr lang="en-AU" sz="1100" dirty="0">
                <a:hlinkClick r:id="rId5"/>
              </a:rPr>
              <a:t>https://www.pxfuel.com/en/free-photo-jwqzv#google_vignette</a:t>
            </a:r>
            <a:r>
              <a:rPr lang="en-AU" sz="1100" dirty="0"/>
              <a:t> &gt;, accessed on 3 September 2021</a:t>
            </a:r>
          </a:p>
          <a:p>
            <a:r>
              <a:rPr lang="en-AU" sz="1100" dirty="0"/>
              <a:t>2.0.2 ‘The future of food and agriculture’ Food and Agricultural Organization of the United Nations (</a:t>
            </a:r>
            <a:r>
              <a:rPr lang="en-AU" sz="1100" dirty="0" err="1"/>
              <a:t>n.d</a:t>
            </a:r>
            <a:r>
              <a:rPr lang="en-AU" sz="1100" dirty="0"/>
              <a:t>) available at: </a:t>
            </a:r>
            <a:r>
              <a:rPr lang="en-AU" sz="1100" dirty="0">
                <a:hlinkClick r:id="rId6"/>
              </a:rPr>
              <a:t>http://www.fao.org/3/i6887e/i6887e.pdf</a:t>
            </a:r>
            <a:r>
              <a:rPr lang="en-AU" sz="1100" dirty="0"/>
              <a:t> accessed 3 September 2021</a:t>
            </a:r>
          </a:p>
          <a:p>
            <a:r>
              <a:rPr lang="en-AU" sz="1100" dirty="0"/>
              <a:t>2.0.3 ‘Earth’ </a:t>
            </a:r>
            <a:r>
              <a:rPr lang="en-AU" sz="1100" dirty="0" err="1"/>
              <a:t>Darkmoon_Art</a:t>
            </a:r>
            <a:r>
              <a:rPr lang="en-AU" sz="1100" dirty="0"/>
              <a:t> from </a:t>
            </a:r>
            <a:r>
              <a:rPr lang="en-AU" sz="1100" dirty="0" err="1"/>
              <a:t>Pixabay</a:t>
            </a:r>
            <a:r>
              <a:rPr lang="en-AU" sz="1100" dirty="0"/>
              <a:t> at &lt;</a:t>
            </a:r>
            <a:r>
              <a:rPr lang="en-AU" sz="1100" dirty="0">
                <a:hlinkClick r:id="rId7"/>
              </a:rPr>
              <a:t>https://pixabay.com/tr/photos/k%C3%BCre-el-bulutlar-cennet-d%C3%BCnya-3423700/</a:t>
            </a:r>
            <a:r>
              <a:rPr lang="en-AU" sz="1100" dirty="0"/>
              <a:t>&gt; accessed 3 September 2021</a:t>
            </a:r>
          </a:p>
          <a:p>
            <a:r>
              <a:rPr lang="en-AU" sz="1100" dirty="0"/>
              <a:t>2.0.4 ‘World population growth 1700-2100’ Max </a:t>
            </a:r>
            <a:r>
              <a:rPr lang="en-AU" sz="1100" dirty="0" err="1"/>
              <a:t>Roser</a:t>
            </a:r>
            <a:r>
              <a:rPr lang="en-AU" sz="1100" dirty="0"/>
              <a:t>, </a:t>
            </a:r>
            <a:r>
              <a:rPr lang="en-AU" sz="1100" dirty="0">
                <a:hlinkClick r:id="rId8"/>
              </a:rPr>
              <a:t>CC BY-SA 4.0 </a:t>
            </a:r>
            <a:r>
              <a:rPr lang="en-AU" sz="1100" dirty="0"/>
              <a:t>via Wikimedia Commons, available at &lt; </a:t>
            </a:r>
            <a:r>
              <a:rPr lang="en-AU" sz="1100" dirty="0">
                <a:hlinkClick r:id="rId9"/>
              </a:rPr>
              <a:t>https://commons.wikimedia.org/wiki/File:World_Population_Growth_1700-2100.png </a:t>
            </a:r>
            <a:r>
              <a:rPr lang="en-AU" sz="1100" dirty="0"/>
              <a:t>&gt;, accessed on 6 September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Technologies | Food and fibre frontiers: Emerging technologies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60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ies_Presentation.potx" id="{DF82A11B-C4FF-472A-ADD1-298DE07B2C22}" vid="{9F283F44-93AE-410C-A6F9-79CB7B7AC6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9100e6-dc5b-4952-bae1-a6b604181575">
      <UserInfo>
        <DisplayName/>
        <AccountId xsi:nil="true"/>
        <AccountType/>
      </UserInfo>
    </SharedWithUsers>
    <MediaLengthInSeconds xmlns="c11337b8-a1c9-4e93-a10e-b9c3de5896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2" ma:contentTypeDescription="Create a new document." ma:contentTypeScope="" ma:versionID="2bb1e2135f37ff5c454a61ad5785ef49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15b09a6b1faadbb15ceed342801856bc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C5504E-77AE-4C10-B897-E8475AB9104B}">
  <ds:schemaRefs>
    <ds:schemaRef ds:uri="a7410e4e-0e94-4d9f-bc7f-ec562f0f3678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c8567d32-44a6-4f8d-bcfe-e848e1c9e6f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37C203-F97C-4C25-8F4C-AC9AD1B0BEC3}"/>
</file>

<file path=customXml/itemProps3.xml><?xml version="1.0" encoding="utf-8"?>
<ds:datastoreItem xmlns:ds="http://schemas.openxmlformats.org/officeDocument/2006/customXml" ds:itemID="{C9B5269C-D19D-4835-9189-3DA053F780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536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1_Office Theme</vt:lpstr>
      <vt:lpstr>2.0 Food and fibre frontiers: Emerging technologies</vt:lpstr>
      <vt:lpstr>PowerPoint Presentation</vt:lpstr>
      <vt:lpstr> </vt:lpstr>
      <vt:lpstr>Food and Agriculture Organization of the United Nations is a specialised agency that leads international efforts to defeat hunger and improve nutrition and food security.  </vt:lpstr>
      <vt:lpstr>The Challenges</vt:lpstr>
      <vt:lpstr>Let’s explore and discuss population growth together</vt:lpstr>
      <vt:lpstr>Webquest 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fibre frontiers: Emerging technologies</dc:title>
  <dc:creator>HANNA Jennifer [SIDE - Sch of Isol &amp; Dist Edu]</dc:creator>
  <cp:lastModifiedBy>LAU Gina [SIDE - Sch of Isol &amp; Dist Edu]</cp:lastModifiedBy>
  <cp:revision>79</cp:revision>
  <dcterms:created xsi:type="dcterms:W3CDTF">2021-08-30T05:33:00Z</dcterms:created>
  <dcterms:modified xsi:type="dcterms:W3CDTF">2021-10-29T01:16:53Z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  <property fmtid="{D5CDD505-2E9C-101B-9397-08002B2CF9AE}" pid="3" name="Order">
    <vt:r8>295200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