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2" r:id="rId5"/>
  </p:sldMasterIdLst>
  <p:notesMasterIdLst>
    <p:notesMasterId r:id="rId18"/>
  </p:notesMasterIdLst>
  <p:sldIdLst>
    <p:sldId id="256" r:id="rId6"/>
    <p:sldId id="274" r:id="rId7"/>
    <p:sldId id="276" r:id="rId8"/>
    <p:sldId id="275" r:id="rId9"/>
    <p:sldId id="277" r:id="rId10"/>
    <p:sldId id="278" r:id="rId11"/>
    <p:sldId id="279" r:id="rId12"/>
    <p:sldId id="282" r:id="rId13"/>
    <p:sldId id="280" r:id="rId14"/>
    <p:sldId id="281" r:id="rId15"/>
    <p:sldId id="283"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ON Louisa [SIDE - Sch of Isol &amp; Dist Edu]" initials="KL[-SoI&amp;DE" lastIdx="1" clrIdx="0">
    <p:extLst>
      <p:ext uri="{19B8F6BF-5375-455C-9EA6-DF929625EA0E}">
        <p15:presenceInfo xmlns:p15="http://schemas.microsoft.com/office/powerpoint/2012/main" userId="S::louisa.keron@education.wa.edu.au::5abd2f33-2425-485d-b330-a03a372474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AB200"/>
    <a:srgbClr val="2A5CAE"/>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DFB12-992A-4C19-8C91-24EB60E1D02F}" v="12" dt="2021-10-27T04:04:42.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9" d="100"/>
          <a:sy n="99" d="100"/>
        </p:scale>
        <p:origin x="84"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Jennifer [SIDE - Sch of Isol &amp; Dist Edu]" userId="S::jennifer.hanna@education.wa.edu.au::33ac2ddb-3fa9-4423-b8f6-52df00e7f56e" providerId="AD" clId="Web-{F17AF955-17FA-43C8-ABE1-14D27D1181C9}"/>
    <pc:docChg chg="addSld delSld modSld">
      <pc:chgData name="HANNA Jennifer [SIDE - Sch of Isol &amp; Dist Edu]" userId="S::jennifer.hanna@education.wa.edu.au::33ac2ddb-3fa9-4423-b8f6-52df00e7f56e" providerId="AD" clId="Web-{F17AF955-17FA-43C8-ABE1-14D27D1181C9}" dt="2021-09-06T00:42:28.726" v="6"/>
      <pc:docMkLst>
        <pc:docMk/>
      </pc:docMkLst>
      <pc:sldChg chg="addSp delSp modSp new">
        <pc:chgData name="HANNA Jennifer [SIDE - Sch of Isol &amp; Dist Edu]" userId="S::jennifer.hanna@education.wa.edu.au::33ac2ddb-3fa9-4423-b8f6-52df00e7f56e" providerId="AD" clId="Web-{F17AF955-17FA-43C8-ABE1-14D27D1181C9}" dt="2021-09-06T00:42:27.335" v="5"/>
        <pc:sldMkLst>
          <pc:docMk/>
          <pc:sldMk cId="2786446238" sldId="277"/>
        </pc:sldMkLst>
        <pc:spChg chg="add del">
          <ac:chgData name="HANNA Jennifer [SIDE - Sch of Isol &amp; Dist Edu]" userId="S::jennifer.hanna@education.wa.edu.au::33ac2ddb-3fa9-4423-b8f6-52df00e7f56e" providerId="AD" clId="Web-{F17AF955-17FA-43C8-ABE1-14D27D1181C9}" dt="2021-09-06T00:42:24.710" v="4"/>
          <ac:spMkLst>
            <pc:docMk/>
            <pc:sldMk cId="2786446238" sldId="277"/>
            <ac:spMk id="2" creationId="{E1A7BF11-BAA9-4AD3-9A7A-C93A22868E29}"/>
          </ac:spMkLst>
        </pc:spChg>
        <pc:spChg chg="add del">
          <ac:chgData name="HANNA Jennifer [SIDE - Sch of Isol &amp; Dist Edu]" userId="S::jennifer.hanna@education.wa.edu.au::33ac2ddb-3fa9-4423-b8f6-52df00e7f56e" providerId="AD" clId="Web-{F17AF955-17FA-43C8-ABE1-14D27D1181C9}" dt="2021-09-06T00:42:27.335" v="5"/>
          <ac:spMkLst>
            <pc:docMk/>
            <pc:sldMk cId="2786446238" sldId="277"/>
            <ac:spMk id="3" creationId="{7C052AB0-D842-4F5F-BAFB-9610BCDA604D}"/>
          </ac:spMkLst>
        </pc:spChg>
        <pc:spChg chg="mod modVis">
          <ac:chgData name="HANNA Jennifer [SIDE - Sch of Isol &amp; Dist Edu]" userId="S::jennifer.hanna@education.wa.edu.au::33ac2ddb-3fa9-4423-b8f6-52df00e7f56e" providerId="AD" clId="Web-{F17AF955-17FA-43C8-ABE1-14D27D1181C9}" dt="2021-09-06T00:42:24.710" v="4"/>
          <ac:spMkLst>
            <pc:docMk/>
            <pc:sldMk cId="2786446238" sldId="277"/>
            <ac:spMk id="4" creationId="{CC9D5F72-BB22-4F6F-AAED-33BE5E8C3B3F}"/>
          </ac:spMkLst>
        </pc:spChg>
        <pc:spChg chg="mod">
          <ac:chgData name="HANNA Jennifer [SIDE - Sch of Isol &amp; Dist Edu]" userId="S::jennifer.hanna@education.wa.edu.au::33ac2ddb-3fa9-4423-b8f6-52df00e7f56e" providerId="AD" clId="Web-{F17AF955-17FA-43C8-ABE1-14D27D1181C9}" dt="2021-09-06T00:42:24.710" v="4"/>
          <ac:spMkLst>
            <pc:docMk/>
            <pc:sldMk cId="2786446238" sldId="277"/>
            <ac:spMk id="5" creationId="{CBF2C392-20C8-4673-8A9A-981C584BE9BB}"/>
          </ac:spMkLst>
        </pc:spChg>
        <pc:picChg chg="add del mod ord">
          <ac:chgData name="HANNA Jennifer [SIDE - Sch of Isol &amp; Dist Edu]" userId="S::jennifer.hanna@education.wa.edu.au::33ac2ddb-3fa9-4423-b8f6-52df00e7f56e" providerId="AD" clId="Web-{F17AF955-17FA-43C8-ABE1-14D27D1181C9}" dt="2021-09-06T00:42:27.335" v="5"/>
          <ac:picMkLst>
            <pc:docMk/>
            <pc:sldMk cId="2786446238" sldId="277"/>
            <ac:picMk id="6" creationId="{28F2012C-C2A1-47CB-864E-59E04BAD59C5}"/>
          </ac:picMkLst>
        </pc:picChg>
      </pc:sldChg>
      <pc:sldChg chg="new del">
        <pc:chgData name="HANNA Jennifer [SIDE - Sch of Isol &amp; Dist Edu]" userId="S::jennifer.hanna@education.wa.edu.au::33ac2ddb-3fa9-4423-b8f6-52df00e7f56e" providerId="AD" clId="Web-{F17AF955-17FA-43C8-ABE1-14D27D1181C9}" dt="2021-09-06T00:42:28.726" v="6"/>
        <pc:sldMkLst>
          <pc:docMk/>
          <pc:sldMk cId="1526648173" sldId="278"/>
        </pc:sldMkLst>
      </pc:sldChg>
    </pc:docChg>
  </pc:docChgLst>
  <pc:docChgLst>
    <pc:chgData name="HANNA Jennifer [SIDE - Sch of Isol &amp; Dist Edu]" userId="S::jennifer.hanna@education.wa.edu.au::33ac2ddb-3fa9-4423-b8f6-52df00e7f56e" providerId="AD" clId="Web-{C9993951-0968-4EC2-A224-0D30778B89C5}"/>
    <pc:docChg chg="modSld">
      <pc:chgData name="HANNA Jennifer [SIDE - Sch of Isol &amp; Dist Edu]" userId="S::jennifer.hanna@education.wa.edu.au::33ac2ddb-3fa9-4423-b8f6-52df00e7f56e" providerId="AD" clId="Web-{C9993951-0968-4EC2-A224-0D30778B89C5}" dt="2021-09-14T01:30:03.201" v="163"/>
      <pc:docMkLst>
        <pc:docMk/>
      </pc:docMkLst>
      <pc:sldChg chg="modSp">
        <pc:chgData name="HANNA Jennifer [SIDE - Sch of Isol &amp; Dist Edu]" userId="S::jennifer.hanna@education.wa.edu.au::33ac2ddb-3fa9-4423-b8f6-52df00e7f56e" providerId="AD" clId="Web-{C9993951-0968-4EC2-A224-0D30778B89C5}" dt="2021-09-14T01:07:46.901" v="18" actId="20577"/>
        <pc:sldMkLst>
          <pc:docMk/>
          <pc:sldMk cId="2816152167" sldId="256"/>
        </pc:sldMkLst>
        <pc:spChg chg="mod">
          <ac:chgData name="HANNA Jennifer [SIDE - Sch of Isol &amp; Dist Edu]" userId="S::jennifer.hanna@education.wa.edu.au::33ac2ddb-3fa9-4423-b8f6-52df00e7f56e" providerId="AD" clId="Web-{C9993951-0968-4EC2-A224-0D30778B89C5}" dt="2021-09-14T01:07:46.901" v="18" actId="20577"/>
          <ac:spMkLst>
            <pc:docMk/>
            <pc:sldMk cId="2816152167" sldId="256"/>
            <ac:spMk id="3" creationId="{00000000-0000-0000-0000-000000000000}"/>
          </ac:spMkLst>
        </pc:spChg>
      </pc:sldChg>
      <pc:sldChg chg="addSp delSp modSp">
        <pc:chgData name="HANNA Jennifer [SIDE - Sch of Isol &amp; Dist Edu]" userId="S::jennifer.hanna@education.wa.edu.au::33ac2ddb-3fa9-4423-b8f6-52df00e7f56e" providerId="AD" clId="Web-{C9993951-0968-4EC2-A224-0D30778B89C5}" dt="2021-09-14T01:30:03.201" v="163"/>
        <pc:sldMkLst>
          <pc:docMk/>
          <pc:sldMk cId="1420970306" sldId="281"/>
        </pc:sldMkLst>
        <pc:spChg chg="del mod">
          <ac:chgData name="HANNA Jennifer [SIDE - Sch of Isol &amp; Dist Edu]" userId="S::jennifer.hanna@education.wa.edu.au::33ac2ddb-3fa9-4423-b8f6-52df00e7f56e" providerId="AD" clId="Web-{C9993951-0968-4EC2-A224-0D30778B89C5}" dt="2021-09-14T01:29:26.684" v="159"/>
          <ac:spMkLst>
            <pc:docMk/>
            <pc:sldMk cId="1420970306" sldId="281"/>
            <ac:spMk id="3" creationId="{00000000-0000-0000-0000-000000000000}"/>
          </ac:spMkLst>
        </pc:spChg>
        <pc:spChg chg="add mod">
          <ac:chgData name="HANNA Jennifer [SIDE - Sch of Isol &amp; Dist Edu]" userId="S::jennifer.hanna@education.wa.edu.au::33ac2ddb-3fa9-4423-b8f6-52df00e7f56e" providerId="AD" clId="Web-{C9993951-0968-4EC2-A224-0D30778B89C5}" dt="2021-09-14T01:29:44.935" v="162" actId="14100"/>
          <ac:spMkLst>
            <pc:docMk/>
            <pc:sldMk cId="1420970306" sldId="281"/>
            <ac:spMk id="5" creationId="{CADB8D15-C794-40F0-998B-3B0D62292296}"/>
          </ac:spMkLst>
        </pc:spChg>
        <pc:spChg chg="add del mod">
          <ac:chgData name="HANNA Jennifer [SIDE - Sch of Isol &amp; Dist Edu]" userId="S::jennifer.hanna@education.wa.edu.au::33ac2ddb-3fa9-4423-b8f6-52df00e7f56e" providerId="AD" clId="Web-{C9993951-0968-4EC2-A224-0D30778B89C5}" dt="2021-09-14T01:30:03.201" v="163"/>
          <ac:spMkLst>
            <pc:docMk/>
            <pc:sldMk cId="1420970306" sldId="281"/>
            <ac:spMk id="132" creationId="{DDAC3220-335B-4E1D-8209-495C03F97261}"/>
          </ac:spMkLst>
        </pc:spChg>
        <pc:graphicFrameChg chg="add mod modGraphic">
          <ac:chgData name="HANNA Jennifer [SIDE - Sch of Isol &amp; Dist Edu]" userId="S::jennifer.hanna@education.wa.edu.au::33ac2ddb-3fa9-4423-b8f6-52df00e7f56e" providerId="AD" clId="Web-{C9993951-0968-4EC2-A224-0D30778B89C5}" dt="2021-09-14T01:29:40.294" v="161" actId="14100"/>
          <ac:graphicFrameMkLst>
            <pc:docMk/>
            <pc:sldMk cId="1420970306" sldId="281"/>
            <ac:graphicFrameMk id="6" creationId="{F64ACB45-CFA6-4413-8272-C736CE4D8E99}"/>
          </ac:graphicFrameMkLst>
        </pc:graphicFrameChg>
      </pc:sldChg>
    </pc:docChg>
  </pc:docChgLst>
  <pc:docChgLst>
    <pc:chgData name="HANNA Jennifer [SIDE - Sch of Isol &amp; Dist Edu]" userId="S::jennifer.hanna@education.wa.edu.au::33ac2ddb-3fa9-4423-b8f6-52df00e7f56e" providerId="AD" clId="Web-{702C576C-1D45-4CFD-B96A-95309EAF9CDB}"/>
    <pc:docChg chg="modSld">
      <pc:chgData name="HANNA Jennifer [SIDE - Sch of Isol &amp; Dist Edu]" userId="S::jennifer.hanna@education.wa.edu.au::33ac2ddb-3fa9-4423-b8f6-52df00e7f56e" providerId="AD" clId="Web-{702C576C-1D45-4CFD-B96A-95309EAF9CDB}" dt="2021-09-13T11:25:31.221" v="36" actId="20577"/>
      <pc:docMkLst>
        <pc:docMk/>
      </pc:docMkLst>
      <pc:sldChg chg="modSp">
        <pc:chgData name="HANNA Jennifer [SIDE - Sch of Isol &amp; Dist Edu]" userId="S::jennifer.hanna@education.wa.edu.au::33ac2ddb-3fa9-4423-b8f6-52df00e7f56e" providerId="AD" clId="Web-{702C576C-1D45-4CFD-B96A-95309EAF9CDB}" dt="2021-09-13T11:25:31.221" v="36" actId="20577"/>
        <pc:sldMkLst>
          <pc:docMk/>
          <pc:sldMk cId="1420970306" sldId="281"/>
        </pc:sldMkLst>
        <pc:spChg chg="mod">
          <ac:chgData name="HANNA Jennifer [SIDE - Sch of Isol &amp; Dist Edu]" userId="S::jennifer.hanna@education.wa.edu.au::33ac2ddb-3fa9-4423-b8f6-52df00e7f56e" providerId="AD" clId="Web-{702C576C-1D45-4CFD-B96A-95309EAF9CDB}" dt="2021-09-13T11:21:43.170" v="18" actId="20577"/>
          <ac:spMkLst>
            <pc:docMk/>
            <pc:sldMk cId="1420970306" sldId="281"/>
            <ac:spMk id="2" creationId="{00000000-0000-0000-0000-000000000000}"/>
          </ac:spMkLst>
        </pc:spChg>
        <pc:spChg chg="mod">
          <ac:chgData name="HANNA Jennifer [SIDE - Sch of Isol &amp; Dist Edu]" userId="S::jennifer.hanna@education.wa.edu.au::33ac2ddb-3fa9-4423-b8f6-52df00e7f56e" providerId="AD" clId="Web-{702C576C-1D45-4CFD-B96A-95309EAF9CDB}" dt="2021-09-13T11:25:31.221" v="36" actId="20577"/>
          <ac:spMkLst>
            <pc:docMk/>
            <pc:sldMk cId="1420970306" sldId="281"/>
            <ac:spMk id="3" creationId="{00000000-0000-0000-0000-000000000000}"/>
          </ac:spMkLst>
        </pc:spChg>
      </pc:sldChg>
    </pc:docChg>
  </pc:docChgLst>
  <pc:docChgLst>
    <pc:chgData name="HANNA Jennifer [SIDE - Sch of Isol &amp; Dist Edu]" userId="S::jennifer.hanna@education.wa.edu.au::33ac2ddb-3fa9-4423-b8f6-52df00e7f56e" providerId="AD" clId="Web-{3B8BB5D2-B79A-4348-8923-F358083823FA}"/>
    <pc:docChg chg="modSld">
      <pc:chgData name="HANNA Jennifer [SIDE - Sch of Isol &amp; Dist Edu]" userId="S::jennifer.hanna@education.wa.edu.au::33ac2ddb-3fa9-4423-b8f6-52df00e7f56e" providerId="AD" clId="Web-{3B8BB5D2-B79A-4348-8923-F358083823FA}" dt="2021-09-07T01:32:58.438" v="100" actId="20577"/>
      <pc:docMkLst>
        <pc:docMk/>
      </pc:docMkLst>
      <pc:sldChg chg="modSp">
        <pc:chgData name="HANNA Jennifer [SIDE - Sch of Isol &amp; Dist Edu]" userId="S::jennifer.hanna@education.wa.edu.au::33ac2ddb-3fa9-4423-b8f6-52df00e7f56e" providerId="AD" clId="Web-{3B8BB5D2-B79A-4348-8923-F358083823FA}" dt="2021-09-07T01:32:58.438" v="100" actId="20577"/>
        <pc:sldMkLst>
          <pc:docMk/>
          <pc:sldMk cId="830278459" sldId="280"/>
        </pc:sldMkLst>
        <pc:spChg chg="mod">
          <ac:chgData name="HANNA Jennifer [SIDE - Sch of Isol &amp; Dist Edu]" userId="S::jennifer.hanna@education.wa.edu.au::33ac2ddb-3fa9-4423-b8f6-52df00e7f56e" providerId="AD" clId="Web-{3B8BB5D2-B79A-4348-8923-F358083823FA}" dt="2021-09-07T01:32:58.438" v="100" actId="20577"/>
          <ac:spMkLst>
            <pc:docMk/>
            <pc:sldMk cId="830278459" sldId="280"/>
            <ac:spMk id="2" creationId="{00000000-0000-0000-0000-000000000000}"/>
          </ac:spMkLst>
        </pc:spChg>
        <pc:spChg chg="mod">
          <ac:chgData name="HANNA Jennifer [SIDE - Sch of Isol &amp; Dist Edu]" userId="S::jennifer.hanna@education.wa.edu.au::33ac2ddb-3fa9-4423-b8f6-52df00e7f56e" providerId="AD" clId="Web-{3B8BB5D2-B79A-4348-8923-F358083823FA}" dt="2021-09-07T01:18:52.111" v="97" actId="20577"/>
          <ac:spMkLst>
            <pc:docMk/>
            <pc:sldMk cId="830278459" sldId="280"/>
            <ac:spMk id="3" creationId="{00000000-0000-0000-0000-000000000000}"/>
          </ac:spMkLst>
        </pc:spChg>
      </pc:sldChg>
      <pc:sldChg chg="modSp">
        <pc:chgData name="HANNA Jennifer [SIDE - Sch of Isol &amp; Dist Edu]" userId="S::jennifer.hanna@education.wa.edu.au::33ac2ddb-3fa9-4423-b8f6-52df00e7f56e" providerId="AD" clId="Web-{3B8BB5D2-B79A-4348-8923-F358083823FA}" dt="2021-09-07T01:07:59.772" v="96" actId="20577"/>
        <pc:sldMkLst>
          <pc:docMk/>
          <pc:sldMk cId="1420970306" sldId="281"/>
        </pc:sldMkLst>
        <pc:spChg chg="mod">
          <ac:chgData name="HANNA Jennifer [SIDE - Sch of Isol &amp; Dist Edu]" userId="S::jennifer.hanna@education.wa.edu.au::33ac2ddb-3fa9-4423-b8f6-52df00e7f56e" providerId="AD" clId="Web-{3B8BB5D2-B79A-4348-8923-F358083823FA}" dt="2021-09-07T01:07:59.772" v="96" actId="20577"/>
          <ac:spMkLst>
            <pc:docMk/>
            <pc:sldMk cId="1420970306" sldId="281"/>
            <ac:spMk id="2" creationId="{00000000-0000-0000-0000-000000000000}"/>
          </ac:spMkLst>
        </pc:spChg>
        <pc:spChg chg="mod">
          <ac:chgData name="HANNA Jennifer [SIDE - Sch of Isol &amp; Dist Edu]" userId="S::jennifer.hanna@education.wa.edu.au::33ac2ddb-3fa9-4423-b8f6-52df00e7f56e" providerId="AD" clId="Web-{3B8BB5D2-B79A-4348-8923-F358083823FA}" dt="2021-09-07T01:07:21.006" v="88" actId="20577"/>
          <ac:spMkLst>
            <pc:docMk/>
            <pc:sldMk cId="1420970306" sldId="281"/>
            <ac:spMk id="3" creationId="{00000000-0000-0000-0000-000000000000}"/>
          </ac:spMkLst>
        </pc:spChg>
      </pc:sldChg>
    </pc:docChg>
  </pc:docChgLst>
  <pc:docChgLst>
    <pc:chgData name="HANNA Jennifer [SIDE - Sch of Isol &amp; Dist Edu]" userId="S::jennifer.hanna@education.wa.edu.au::33ac2ddb-3fa9-4423-b8f6-52df00e7f56e" providerId="AD" clId="Web-{AEE794A5-B5A5-4071-908F-803191D31821}"/>
    <pc:docChg chg="modSld">
      <pc:chgData name="HANNA Jennifer [SIDE - Sch of Isol &amp; Dist Edu]" userId="S::jennifer.hanna@education.wa.edu.au::33ac2ddb-3fa9-4423-b8f6-52df00e7f56e" providerId="AD" clId="Web-{AEE794A5-B5A5-4071-908F-803191D31821}" dt="2021-08-30T02:41:00.775" v="2" actId="20577"/>
      <pc:docMkLst>
        <pc:docMk/>
      </pc:docMkLst>
      <pc:sldChg chg="modSp">
        <pc:chgData name="HANNA Jennifer [SIDE - Sch of Isol &amp; Dist Edu]" userId="S::jennifer.hanna@education.wa.edu.au::33ac2ddb-3fa9-4423-b8f6-52df00e7f56e" providerId="AD" clId="Web-{AEE794A5-B5A5-4071-908F-803191D31821}" dt="2021-08-30T02:41:00.775" v="2" actId="20577"/>
        <pc:sldMkLst>
          <pc:docMk/>
          <pc:sldMk cId="447789783" sldId="275"/>
        </pc:sldMkLst>
        <pc:spChg chg="mod">
          <ac:chgData name="HANNA Jennifer [SIDE - Sch of Isol &amp; Dist Edu]" userId="S::jennifer.hanna@education.wa.edu.au::33ac2ddb-3fa9-4423-b8f6-52df00e7f56e" providerId="AD" clId="Web-{AEE794A5-B5A5-4071-908F-803191D31821}" dt="2021-08-30T02:41:00.775" v="2" actId="20577"/>
          <ac:spMkLst>
            <pc:docMk/>
            <pc:sldMk cId="447789783" sldId="275"/>
            <ac:spMk id="7" creationId="{00000000-0000-0000-0000-000000000000}"/>
          </ac:spMkLst>
        </pc:spChg>
      </pc:sldChg>
    </pc:docChg>
  </pc:docChgLst>
  <pc:docChgLst>
    <pc:chgData name="Jennifer" userId="33ac2ddb-3fa9-4423-b8f6-52df00e7f56e" providerId="ADAL" clId="{C23DCF18-CA4F-4D70-B903-908AE1BE494C}"/>
    <pc:docChg chg="custSel modSld">
      <pc:chgData name="Jennifer" userId="33ac2ddb-3fa9-4423-b8f6-52df00e7f56e" providerId="ADAL" clId="{C23DCF18-CA4F-4D70-B903-908AE1BE494C}" dt="2021-09-13T12:29:48.073" v="848" actId="1076"/>
      <pc:docMkLst>
        <pc:docMk/>
      </pc:docMkLst>
      <pc:sldChg chg="addSp modSp mod">
        <pc:chgData name="Jennifer" userId="33ac2ddb-3fa9-4423-b8f6-52df00e7f56e" providerId="ADAL" clId="{C23DCF18-CA4F-4D70-B903-908AE1BE494C}" dt="2021-09-13T12:28:12.960" v="842" actId="6549"/>
        <pc:sldMkLst>
          <pc:docMk/>
          <pc:sldMk cId="1420970306" sldId="281"/>
        </pc:sldMkLst>
        <pc:spChg chg="mod">
          <ac:chgData name="Jennifer" userId="33ac2ddb-3fa9-4423-b8f6-52df00e7f56e" providerId="ADAL" clId="{C23DCF18-CA4F-4D70-B903-908AE1BE494C}" dt="2021-09-13T12:14:04.191" v="350" actId="20577"/>
          <ac:spMkLst>
            <pc:docMk/>
            <pc:sldMk cId="1420970306" sldId="281"/>
            <ac:spMk id="2" creationId="{00000000-0000-0000-0000-000000000000}"/>
          </ac:spMkLst>
        </pc:spChg>
        <pc:spChg chg="mod">
          <ac:chgData name="Jennifer" userId="33ac2ddb-3fa9-4423-b8f6-52df00e7f56e" providerId="ADAL" clId="{C23DCF18-CA4F-4D70-B903-908AE1BE494C}" dt="2021-09-13T12:28:12.960" v="842" actId="6549"/>
          <ac:spMkLst>
            <pc:docMk/>
            <pc:sldMk cId="1420970306" sldId="281"/>
            <ac:spMk id="3" creationId="{00000000-0000-0000-0000-000000000000}"/>
          </ac:spMkLst>
        </pc:spChg>
        <pc:spChg chg="add mod">
          <ac:chgData name="Jennifer" userId="33ac2ddb-3fa9-4423-b8f6-52df00e7f56e" providerId="ADAL" clId="{C23DCF18-CA4F-4D70-B903-908AE1BE494C}" dt="2021-09-13T12:17:15.285" v="461" actId="1076"/>
          <ac:spMkLst>
            <pc:docMk/>
            <pc:sldMk cId="1420970306" sldId="281"/>
            <ac:spMk id="4" creationId="{15E59DAA-E022-4B23-89D1-0E78B813F51D}"/>
          </ac:spMkLst>
        </pc:spChg>
      </pc:sldChg>
      <pc:sldChg chg="modSp mod">
        <pc:chgData name="Jennifer" userId="33ac2ddb-3fa9-4423-b8f6-52df00e7f56e" providerId="ADAL" clId="{C23DCF18-CA4F-4D70-B903-908AE1BE494C}" dt="2021-09-13T12:29:48.073" v="848" actId="1076"/>
        <pc:sldMkLst>
          <pc:docMk/>
          <pc:sldMk cId="2745083266" sldId="282"/>
        </pc:sldMkLst>
        <pc:spChg chg="mod">
          <ac:chgData name="Jennifer" userId="33ac2ddb-3fa9-4423-b8f6-52df00e7f56e" providerId="ADAL" clId="{C23DCF18-CA4F-4D70-B903-908AE1BE494C}" dt="2021-09-13T12:29:40.917" v="847" actId="1076"/>
          <ac:spMkLst>
            <pc:docMk/>
            <pc:sldMk cId="2745083266" sldId="282"/>
            <ac:spMk id="4" creationId="{204CB32F-4064-4FC4-B635-6C3BED7DB4DB}"/>
          </ac:spMkLst>
        </pc:spChg>
        <pc:spChg chg="mod">
          <ac:chgData name="Jennifer" userId="33ac2ddb-3fa9-4423-b8f6-52df00e7f56e" providerId="ADAL" clId="{C23DCF18-CA4F-4D70-B903-908AE1BE494C}" dt="2021-09-13T12:29:48.073" v="848" actId="1076"/>
          <ac:spMkLst>
            <pc:docMk/>
            <pc:sldMk cId="2745083266" sldId="282"/>
            <ac:spMk id="6" creationId="{08795899-7BF1-41C5-898A-EACB69AE5A64}"/>
          </ac:spMkLst>
        </pc:spChg>
        <pc:picChg chg="mod">
          <ac:chgData name="Jennifer" userId="33ac2ddb-3fa9-4423-b8f6-52df00e7f56e" providerId="ADAL" clId="{C23DCF18-CA4F-4D70-B903-908AE1BE494C}" dt="2021-09-13T12:29:28.608" v="844" actId="1076"/>
          <ac:picMkLst>
            <pc:docMk/>
            <pc:sldMk cId="2745083266" sldId="282"/>
            <ac:picMk id="5" creationId="{C556B58D-EA45-4CF3-BBFF-8F84DF520067}"/>
          </ac:picMkLst>
        </pc:picChg>
      </pc:sldChg>
    </pc:docChg>
  </pc:docChgLst>
  <pc:docChgLst>
    <pc:chgData name="HANNA Jennifer [SIDE - Sch of Isol &amp; Dist Edu]" userId="S::jennifer.hanna@education.wa.edu.au::33ac2ddb-3fa9-4423-b8f6-52df00e7f56e" providerId="AD" clId="Web-{90BBFA21-7B18-41D5-8E87-DDA26465F69A}"/>
    <pc:docChg chg="addSld modSld">
      <pc:chgData name="HANNA Jennifer [SIDE - Sch of Isol &amp; Dist Edu]" userId="S::jennifer.hanna@education.wa.edu.au::33ac2ddb-3fa9-4423-b8f6-52df00e7f56e" providerId="AD" clId="Web-{90BBFA21-7B18-41D5-8E87-DDA26465F69A}" dt="2021-09-07T06:35:31.436" v="352"/>
      <pc:docMkLst>
        <pc:docMk/>
      </pc:docMkLst>
      <pc:sldChg chg="modSp">
        <pc:chgData name="HANNA Jennifer [SIDE - Sch of Isol &amp; Dist Edu]" userId="S::jennifer.hanna@education.wa.edu.au::33ac2ddb-3fa9-4423-b8f6-52df00e7f56e" providerId="AD" clId="Web-{90BBFA21-7B18-41D5-8E87-DDA26465F69A}" dt="2021-09-07T05:57:16.556" v="15" actId="20577"/>
        <pc:sldMkLst>
          <pc:docMk/>
          <pc:sldMk cId="2816152167" sldId="256"/>
        </pc:sldMkLst>
        <pc:spChg chg="mod">
          <ac:chgData name="HANNA Jennifer [SIDE - Sch of Isol &amp; Dist Edu]" userId="S::jennifer.hanna@education.wa.edu.au::33ac2ddb-3fa9-4423-b8f6-52df00e7f56e" providerId="AD" clId="Web-{90BBFA21-7B18-41D5-8E87-DDA26465F69A}" dt="2021-09-07T05:57:16.556" v="15" actId="20577"/>
          <ac:spMkLst>
            <pc:docMk/>
            <pc:sldMk cId="2816152167" sldId="256"/>
            <ac:spMk id="3" creationId="{00000000-0000-0000-0000-000000000000}"/>
          </ac:spMkLst>
        </pc:spChg>
      </pc:sldChg>
      <pc:sldChg chg="modSp">
        <pc:chgData name="HANNA Jennifer [SIDE - Sch of Isol &amp; Dist Edu]" userId="S::jennifer.hanna@education.wa.edu.au::33ac2ddb-3fa9-4423-b8f6-52df00e7f56e" providerId="AD" clId="Web-{90BBFA21-7B18-41D5-8E87-DDA26465F69A}" dt="2021-09-07T06:33:49.496" v="328" actId="20577"/>
        <pc:sldMkLst>
          <pc:docMk/>
          <pc:sldMk cId="2839639196" sldId="273"/>
        </pc:sldMkLst>
        <pc:spChg chg="mod">
          <ac:chgData name="HANNA Jennifer [SIDE - Sch of Isol &amp; Dist Edu]" userId="S::jennifer.hanna@education.wa.edu.au::33ac2ddb-3fa9-4423-b8f6-52df00e7f56e" providerId="AD" clId="Web-{90BBFA21-7B18-41D5-8E87-DDA26465F69A}" dt="2021-09-07T06:33:49.496" v="328" actId="20577"/>
          <ac:spMkLst>
            <pc:docMk/>
            <pc:sldMk cId="2839639196" sldId="273"/>
            <ac:spMk id="3" creationId="{00000000-0000-0000-0000-000000000000}"/>
          </ac:spMkLst>
        </pc:spChg>
      </pc:sldChg>
      <pc:sldChg chg="addSp modSp new">
        <pc:chgData name="HANNA Jennifer [SIDE - Sch of Isol &amp; Dist Edu]" userId="S::jennifer.hanna@education.wa.edu.au::33ac2ddb-3fa9-4423-b8f6-52df00e7f56e" providerId="AD" clId="Web-{90BBFA21-7B18-41D5-8E87-DDA26465F69A}" dt="2021-09-07T06:35:31.436" v="352"/>
        <pc:sldMkLst>
          <pc:docMk/>
          <pc:sldMk cId="2745083266" sldId="282"/>
        </pc:sldMkLst>
        <pc:spChg chg="mod">
          <ac:chgData name="HANNA Jennifer [SIDE - Sch of Isol &amp; Dist Edu]" userId="S::jennifer.hanna@education.wa.edu.au::33ac2ddb-3fa9-4423-b8f6-52df00e7f56e" providerId="AD" clId="Web-{90BBFA21-7B18-41D5-8E87-DDA26465F69A}" dt="2021-09-07T06:08:36.306" v="40" actId="20577"/>
          <ac:spMkLst>
            <pc:docMk/>
            <pc:sldMk cId="2745083266" sldId="282"/>
            <ac:spMk id="2" creationId="{B6EC0AA4-1055-416E-B33A-D271A050F0E6}"/>
          </ac:spMkLst>
        </pc:spChg>
        <pc:spChg chg="mod">
          <ac:chgData name="HANNA Jennifer [SIDE - Sch of Isol &amp; Dist Edu]" userId="S::jennifer.hanna@education.wa.edu.au::33ac2ddb-3fa9-4423-b8f6-52df00e7f56e" providerId="AD" clId="Web-{90BBFA21-7B18-41D5-8E87-DDA26465F69A}" dt="2021-09-07T06:19:25.711" v="133" actId="14100"/>
          <ac:spMkLst>
            <pc:docMk/>
            <pc:sldMk cId="2745083266" sldId="282"/>
            <ac:spMk id="3" creationId="{5E936955-ACC9-4106-9E81-1BFC87DA4902}"/>
          </ac:spMkLst>
        </pc:spChg>
        <pc:spChg chg="add mod">
          <ac:chgData name="HANNA Jennifer [SIDE - Sch of Isol &amp; Dist Edu]" userId="S::jennifer.hanna@education.wa.edu.au::33ac2ddb-3fa9-4423-b8f6-52df00e7f56e" providerId="AD" clId="Web-{90BBFA21-7B18-41D5-8E87-DDA26465F69A}" dt="2021-09-07T06:34:54.154" v="339" actId="1076"/>
          <ac:spMkLst>
            <pc:docMk/>
            <pc:sldMk cId="2745083266" sldId="282"/>
            <ac:spMk id="4" creationId="{204CB32F-4064-4FC4-B635-6C3BED7DB4DB}"/>
          </ac:spMkLst>
        </pc:spChg>
        <pc:spChg chg="add mod">
          <ac:chgData name="HANNA Jennifer [SIDE - Sch of Isol &amp; Dist Edu]" userId="S::jennifer.hanna@education.wa.edu.au::33ac2ddb-3fa9-4423-b8f6-52df00e7f56e" providerId="AD" clId="Web-{90BBFA21-7B18-41D5-8E87-DDA26465F69A}" dt="2021-09-07T06:35:31.436" v="352"/>
          <ac:spMkLst>
            <pc:docMk/>
            <pc:sldMk cId="2745083266" sldId="282"/>
            <ac:spMk id="6" creationId="{08795899-7BF1-41C5-898A-EACB69AE5A64}"/>
          </ac:spMkLst>
        </pc:spChg>
        <pc:picChg chg="add mod">
          <ac:chgData name="HANNA Jennifer [SIDE - Sch of Isol &amp; Dist Edu]" userId="S::jennifer.hanna@education.wa.edu.au::33ac2ddb-3fa9-4423-b8f6-52df00e7f56e" providerId="AD" clId="Web-{90BBFA21-7B18-41D5-8E87-DDA26465F69A}" dt="2021-09-07T06:34:43.404" v="337" actId="1076"/>
          <ac:picMkLst>
            <pc:docMk/>
            <pc:sldMk cId="2745083266" sldId="282"/>
            <ac:picMk id="5" creationId="{C556B58D-EA45-4CF3-BBFF-8F84DF520067}"/>
          </ac:picMkLst>
        </pc:picChg>
      </pc:sldChg>
    </pc:docChg>
  </pc:docChgLst>
  <pc:docChgLst>
    <pc:chgData name="KERON Louisa [SIDE - Sch of Isol &amp; Dist Edu]" userId="5abd2f33-2425-485d-b330-a03a3724741b" providerId="ADAL" clId="{2E9DFB12-992A-4C19-8C91-24EB60E1D02F}"/>
    <pc:docChg chg="undo custSel modSld">
      <pc:chgData name="KERON Louisa [SIDE - Sch of Isol &amp; Dist Edu]" userId="5abd2f33-2425-485d-b330-a03a3724741b" providerId="ADAL" clId="{2E9DFB12-992A-4C19-8C91-24EB60E1D02F}" dt="2021-10-27T04:04:50.664" v="151" actId="1076"/>
      <pc:docMkLst>
        <pc:docMk/>
      </pc:docMkLst>
      <pc:sldChg chg="addCm modCm">
        <pc:chgData name="KERON Louisa [SIDE - Sch of Isol &amp; Dist Edu]" userId="5abd2f33-2425-485d-b330-a03a3724741b" providerId="ADAL" clId="{2E9DFB12-992A-4C19-8C91-24EB60E1D02F}" dt="2021-10-27T04:02:44.595" v="101"/>
        <pc:sldMkLst>
          <pc:docMk/>
          <pc:sldMk cId="2816152167" sldId="256"/>
        </pc:sldMkLst>
      </pc:sldChg>
      <pc:sldChg chg="modSp">
        <pc:chgData name="KERON Louisa [SIDE - Sch of Isol &amp; Dist Edu]" userId="5abd2f33-2425-485d-b330-a03a3724741b" providerId="ADAL" clId="{2E9DFB12-992A-4C19-8C91-24EB60E1D02F}" dt="2021-10-27T04:04:33.355" v="144" actId="20577"/>
        <pc:sldMkLst>
          <pc:docMk/>
          <pc:sldMk cId="2839639196" sldId="273"/>
        </pc:sldMkLst>
        <pc:spChg chg="mod">
          <ac:chgData name="KERON Louisa [SIDE - Sch of Isol &amp; Dist Edu]" userId="5abd2f33-2425-485d-b330-a03a3724741b" providerId="ADAL" clId="{2E9DFB12-992A-4C19-8C91-24EB60E1D02F}" dt="2021-10-27T04:04:33.355" v="144" actId="20577"/>
          <ac:spMkLst>
            <pc:docMk/>
            <pc:sldMk cId="2839639196" sldId="273"/>
            <ac:spMk id="3" creationId="{00000000-0000-0000-0000-000000000000}"/>
          </ac:spMkLst>
        </pc:spChg>
        <pc:spChg chg="mod">
          <ac:chgData name="KERON Louisa [SIDE - Sch of Isol &amp; Dist Edu]" userId="5abd2f33-2425-485d-b330-a03a3724741b" providerId="ADAL" clId="{2E9DFB12-992A-4C19-8C91-24EB60E1D02F}" dt="2021-10-27T04:02:11.420" v="99" actId="1076"/>
          <ac:spMkLst>
            <pc:docMk/>
            <pc:sldMk cId="2839639196" sldId="273"/>
            <ac:spMk id="5" creationId="{00000000-0000-0000-0000-000000000000}"/>
          </ac:spMkLst>
        </pc:spChg>
      </pc:sldChg>
      <pc:sldChg chg="modSp">
        <pc:chgData name="KERON Louisa [SIDE - Sch of Isol &amp; Dist Edu]" userId="5abd2f33-2425-485d-b330-a03a3724741b" providerId="ADAL" clId="{2E9DFB12-992A-4C19-8C91-24EB60E1D02F}" dt="2021-10-27T04:02:55.313" v="102" actId="14100"/>
        <pc:sldMkLst>
          <pc:docMk/>
          <pc:sldMk cId="1299936336" sldId="274"/>
        </pc:sldMkLst>
        <pc:spChg chg="mod">
          <ac:chgData name="KERON Louisa [SIDE - Sch of Isol &amp; Dist Edu]" userId="5abd2f33-2425-485d-b330-a03a3724741b" providerId="ADAL" clId="{2E9DFB12-992A-4C19-8C91-24EB60E1D02F}" dt="2021-10-27T03:55:54.598" v="3" actId="20577"/>
          <ac:spMkLst>
            <pc:docMk/>
            <pc:sldMk cId="1299936336" sldId="274"/>
            <ac:spMk id="3" creationId="{00000000-0000-0000-0000-000000000000}"/>
          </ac:spMkLst>
        </pc:spChg>
        <pc:picChg chg="mod">
          <ac:chgData name="KERON Louisa [SIDE - Sch of Isol &amp; Dist Edu]" userId="5abd2f33-2425-485d-b330-a03a3724741b" providerId="ADAL" clId="{2E9DFB12-992A-4C19-8C91-24EB60E1D02F}" dt="2021-10-27T04:02:55.313" v="102" actId="14100"/>
          <ac:picMkLst>
            <pc:docMk/>
            <pc:sldMk cId="1299936336" sldId="274"/>
            <ac:picMk id="6" creationId="{00000000-0000-0000-0000-000000000000}"/>
          </ac:picMkLst>
        </pc:picChg>
      </pc:sldChg>
      <pc:sldChg chg="modSp">
        <pc:chgData name="KERON Louisa [SIDE - Sch of Isol &amp; Dist Edu]" userId="5abd2f33-2425-485d-b330-a03a3724741b" providerId="ADAL" clId="{2E9DFB12-992A-4C19-8C91-24EB60E1D02F}" dt="2021-10-27T03:59:37.754" v="90" actId="1076"/>
        <pc:sldMkLst>
          <pc:docMk/>
          <pc:sldMk cId="447789783" sldId="275"/>
        </pc:sldMkLst>
        <pc:spChg chg="mod">
          <ac:chgData name="KERON Louisa [SIDE - Sch of Isol &amp; Dist Edu]" userId="5abd2f33-2425-485d-b330-a03a3724741b" providerId="ADAL" clId="{2E9DFB12-992A-4C19-8C91-24EB60E1D02F}" dt="2021-10-27T03:59:32.596" v="88" actId="14100"/>
          <ac:spMkLst>
            <pc:docMk/>
            <pc:sldMk cId="447789783" sldId="275"/>
            <ac:spMk id="2" creationId="{917AF9FD-9B24-47C7-BBE8-6E8E6CF2A53D}"/>
          </ac:spMkLst>
        </pc:spChg>
        <pc:spChg chg="mod">
          <ac:chgData name="KERON Louisa [SIDE - Sch of Isol &amp; Dist Edu]" userId="5abd2f33-2425-485d-b330-a03a3724741b" providerId="ADAL" clId="{2E9DFB12-992A-4C19-8C91-24EB60E1D02F}" dt="2021-10-27T03:59:33.867" v="89" actId="1076"/>
          <ac:spMkLst>
            <pc:docMk/>
            <pc:sldMk cId="447789783" sldId="275"/>
            <ac:spMk id="4" creationId="{00000000-0000-0000-0000-000000000000}"/>
          </ac:spMkLst>
        </pc:spChg>
        <pc:spChg chg="mod">
          <ac:chgData name="KERON Louisa [SIDE - Sch of Isol &amp; Dist Edu]" userId="5abd2f33-2425-485d-b330-a03a3724741b" providerId="ADAL" clId="{2E9DFB12-992A-4C19-8C91-24EB60E1D02F}" dt="2021-10-27T03:59:37.754" v="90" actId="1076"/>
          <ac:spMkLst>
            <pc:docMk/>
            <pc:sldMk cId="447789783" sldId="275"/>
            <ac:spMk id="5" creationId="{00000000-0000-0000-0000-000000000000}"/>
          </ac:spMkLst>
        </pc:spChg>
      </pc:sldChg>
      <pc:sldChg chg="modSp">
        <pc:chgData name="KERON Louisa [SIDE - Sch of Isol &amp; Dist Edu]" userId="5abd2f33-2425-485d-b330-a03a3724741b" providerId="ADAL" clId="{2E9DFB12-992A-4C19-8C91-24EB60E1D02F}" dt="2021-10-27T03:59:13.460" v="65" actId="1076"/>
        <pc:sldMkLst>
          <pc:docMk/>
          <pc:sldMk cId="1108255502" sldId="276"/>
        </pc:sldMkLst>
        <pc:spChg chg="mod">
          <ac:chgData name="KERON Louisa [SIDE - Sch of Isol &amp; Dist Edu]" userId="5abd2f33-2425-485d-b330-a03a3724741b" providerId="ADAL" clId="{2E9DFB12-992A-4C19-8C91-24EB60E1D02F}" dt="2021-10-27T03:59:13.460" v="65" actId="1076"/>
          <ac:spMkLst>
            <pc:docMk/>
            <pc:sldMk cId="1108255502" sldId="276"/>
            <ac:spMk id="4" creationId="{00000000-0000-0000-0000-000000000000}"/>
          </ac:spMkLst>
        </pc:spChg>
      </pc:sldChg>
      <pc:sldChg chg="addSp modSp">
        <pc:chgData name="KERON Louisa [SIDE - Sch of Isol &amp; Dist Edu]" userId="5abd2f33-2425-485d-b330-a03a3724741b" providerId="ADAL" clId="{2E9DFB12-992A-4C19-8C91-24EB60E1D02F}" dt="2021-10-27T04:00:22.441" v="93"/>
        <pc:sldMkLst>
          <pc:docMk/>
          <pc:sldMk cId="2786446238" sldId="277"/>
        </pc:sldMkLst>
        <pc:spChg chg="add mod">
          <ac:chgData name="KERON Louisa [SIDE - Sch of Isol &amp; Dist Edu]" userId="5abd2f33-2425-485d-b330-a03a3724741b" providerId="ADAL" clId="{2E9DFB12-992A-4C19-8C91-24EB60E1D02F}" dt="2021-10-27T04:00:22.441" v="93"/>
          <ac:spMkLst>
            <pc:docMk/>
            <pc:sldMk cId="2786446238" sldId="277"/>
            <ac:spMk id="7" creationId="{A3809ABB-7766-4C7C-A93E-ECA78DC26CE0}"/>
          </ac:spMkLst>
        </pc:spChg>
      </pc:sldChg>
      <pc:sldChg chg="addSp modSp">
        <pc:chgData name="KERON Louisa [SIDE - Sch of Isol &amp; Dist Edu]" userId="5abd2f33-2425-485d-b330-a03a3724741b" providerId="ADAL" clId="{2E9DFB12-992A-4C19-8C91-24EB60E1D02F}" dt="2021-10-27T04:03:51.617" v="131" actId="14100"/>
        <pc:sldMkLst>
          <pc:docMk/>
          <pc:sldMk cId="1286529290" sldId="278"/>
        </pc:sldMkLst>
        <pc:spChg chg="mod">
          <ac:chgData name="KERON Louisa [SIDE - Sch of Isol &amp; Dist Edu]" userId="5abd2f33-2425-485d-b330-a03a3724741b" providerId="ADAL" clId="{2E9DFB12-992A-4C19-8C91-24EB60E1D02F}" dt="2021-10-27T04:03:51.617" v="131" actId="14100"/>
          <ac:spMkLst>
            <pc:docMk/>
            <pc:sldMk cId="1286529290" sldId="278"/>
            <ac:spMk id="6" creationId="{CBC206F3-E2F7-4FD0-A447-C5BFC32F2B73}"/>
          </ac:spMkLst>
        </pc:spChg>
        <pc:spChg chg="add mod">
          <ac:chgData name="KERON Louisa [SIDE - Sch of Isol &amp; Dist Edu]" userId="5abd2f33-2425-485d-b330-a03a3724741b" providerId="ADAL" clId="{2E9DFB12-992A-4C19-8C91-24EB60E1D02F}" dt="2021-10-27T03:58:14.052" v="53" actId="1076"/>
          <ac:spMkLst>
            <pc:docMk/>
            <pc:sldMk cId="1286529290" sldId="278"/>
            <ac:spMk id="7" creationId="{768E89EF-F701-4B98-9EC7-89A7978F010E}"/>
          </ac:spMkLst>
        </pc:spChg>
        <pc:picChg chg="mod">
          <ac:chgData name="KERON Louisa [SIDE - Sch of Isol &amp; Dist Edu]" userId="5abd2f33-2425-485d-b330-a03a3724741b" providerId="ADAL" clId="{2E9DFB12-992A-4C19-8C91-24EB60E1D02F}" dt="2021-10-27T04:01:09.707" v="97" actId="14100"/>
          <ac:picMkLst>
            <pc:docMk/>
            <pc:sldMk cId="1286529290" sldId="278"/>
            <ac:picMk id="5" creationId="{00000000-0000-0000-0000-000000000000}"/>
          </ac:picMkLst>
        </pc:picChg>
      </pc:sldChg>
      <pc:sldChg chg="modSp">
        <pc:chgData name="KERON Louisa [SIDE - Sch of Isol &amp; Dist Edu]" userId="5abd2f33-2425-485d-b330-a03a3724741b" providerId="ADAL" clId="{2E9DFB12-992A-4C19-8C91-24EB60E1D02F}" dt="2021-10-27T03:58:25.357" v="55" actId="1076"/>
        <pc:sldMkLst>
          <pc:docMk/>
          <pc:sldMk cId="2595976599" sldId="279"/>
        </pc:sldMkLst>
        <pc:spChg chg="mod">
          <ac:chgData name="KERON Louisa [SIDE - Sch of Isol &amp; Dist Edu]" userId="5abd2f33-2425-485d-b330-a03a3724741b" providerId="ADAL" clId="{2E9DFB12-992A-4C19-8C91-24EB60E1D02F}" dt="2021-10-27T03:58:25.357" v="55" actId="1076"/>
          <ac:spMkLst>
            <pc:docMk/>
            <pc:sldMk cId="2595976599" sldId="279"/>
            <ac:spMk id="4" creationId="{00000000-0000-0000-0000-000000000000}"/>
          </ac:spMkLst>
        </pc:spChg>
      </pc:sldChg>
      <pc:sldChg chg="modSp">
        <pc:chgData name="KERON Louisa [SIDE - Sch of Isol &amp; Dist Edu]" userId="5abd2f33-2425-485d-b330-a03a3724741b" providerId="ADAL" clId="{2E9DFB12-992A-4C19-8C91-24EB60E1D02F}" dt="2021-10-27T04:04:50.664" v="151" actId="1076"/>
        <pc:sldMkLst>
          <pc:docMk/>
          <pc:sldMk cId="830278459" sldId="280"/>
        </pc:sldMkLst>
        <pc:spChg chg="mod">
          <ac:chgData name="KERON Louisa [SIDE - Sch of Isol &amp; Dist Edu]" userId="5abd2f33-2425-485d-b330-a03a3724741b" providerId="ADAL" clId="{2E9DFB12-992A-4C19-8C91-24EB60E1D02F}" dt="2021-10-27T03:58:38.259" v="59" actId="1076"/>
          <ac:spMkLst>
            <pc:docMk/>
            <pc:sldMk cId="830278459" sldId="280"/>
            <ac:spMk id="3" creationId="{00000000-0000-0000-0000-000000000000}"/>
          </ac:spMkLst>
        </pc:spChg>
        <pc:spChg chg="mod">
          <ac:chgData name="KERON Louisa [SIDE - Sch of Isol &amp; Dist Edu]" userId="5abd2f33-2425-485d-b330-a03a3724741b" providerId="ADAL" clId="{2E9DFB12-992A-4C19-8C91-24EB60E1D02F}" dt="2021-10-27T04:04:50.664" v="151" actId="1076"/>
          <ac:spMkLst>
            <pc:docMk/>
            <pc:sldMk cId="830278459" sldId="280"/>
            <ac:spMk id="7" creationId="{F4D3CD5E-A086-433C-A32F-ECD09630D560}"/>
          </ac:spMkLst>
        </pc:spChg>
      </pc:sldChg>
      <pc:sldChg chg="modSp">
        <pc:chgData name="KERON Louisa [SIDE - Sch of Isol &amp; Dist Edu]" userId="5abd2f33-2425-485d-b330-a03a3724741b" providerId="ADAL" clId="{2E9DFB12-992A-4C19-8C91-24EB60E1D02F}" dt="2021-10-27T03:58:45.348" v="61" actId="1076"/>
        <pc:sldMkLst>
          <pc:docMk/>
          <pc:sldMk cId="1420970306" sldId="281"/>
        </pc:sldMkLst>
        <pc:spChg chg="mod">
          <ac:chgData name="KERON Louisa [SIDE - Sch of Isol &amp; Dist Edu]" userId="5abd2f33-2425-485d-b330-a03a3724741b" providerId="ADAL" clId="{2E9DFB12-992A-4C19-8C91-24EB60E1D02F}" dt="2021-10-27T03:58:45.348" v="61" actId="1076"/>
          <ac:spMkLst>
            <pc:docMk/>
            <pc:sldMk cId="1420970306" sldId="281"/>
            <ac:spMk id="3" creationId="{00000000-0000-0000-0000-000000000000}"/>
          </ac:spMkLst>
        </pc:spChg>
      </pc:sldChg>
      <pc:sldChg chg="delSp modSp">
        <pc:chgData name="KERON Louisa [SIDE - Sch of Isol &amp; Dist Edu]" userId="5abd2f33-2425-485d-b330-a03a3724741b" providerId="ADAL" clId="{2E9DFB12-992A-4C19-8C91-24EB60E1D02F}" dt="2021-10-27T03:58:31.419" v="57" actId="1076"/>
        <pc:sldMkLst>
          <pc:docMk/>
          <pc:sldMk cId="2745083266" sldId="282"/>
        </pc:sldMkLst>
        <pc:spChg chg="mod">
          <ac:chgData name="KERON Louisa [SIDE - Sch of Isol &amp; Dist Edu]" userId="5abd2f33-2425-485d-b330-a03a3724741b" providerId="ADAL" clId="{2E9DFB12-992A-4C19-8C91-24EB60E1D02F}" dt="2021-10-27T03:56:59.566" v="48" actId="1076"/>
          <ac:spMkLst>
            <pc:docMk/>
            <pc:sldMk cId="2745083266" sldId="282"/>
            <ac:spMk id="4" creationId="{204CB32F-4064-4FC4-B635-6C3BED7DB4DB}"/>
          </ac:spMkLst>
        </pc:spChg>
        <pc:spChg chg="mod">
          <ac:chgData name="KERON Louisa [SIDE - Sch of Isol &amp; Dist Edu]" userId="5abd2f33-2425-485d-b330-a03a3724741b" providerId="ADAL" clId="{2E9DFB12-992A-4C19-8C91-24EB60E1D02F}" dt="2021-10-27T03:57:03.549" v="49" actId="1076"/>
          <ac:spMkLst>
            <pc:docMk/>
            <pc:sldMk cId="2745083266" sldId="282"/>
            <ac:spMk id="6" creationId="{08795899-7BF1-41C5-898A-EACB69AE5A64}"/>
          </ac:spMkLst>
        </pc:spChg>
        <pc:spChg chg="mod">
          <ac:chgData name="KERON Louisa [SIDE - Sch of Isol &amp; Dist Edu]" userId="5abd2f33-2425-485d-b330-a03a3724741b" providerId="ADAL" clId="{2E9DFB12-992A-4C19-8C91-24EB60E1D02F}" dt="2021-10-27T03:58:31.419" v="57" actId="1076"/>
          <ac:spMkLst>
            <pc:docMk/>
            <pc:sldMk cId="2745083266" sldId="282"/>
            <ac:spMk id="7" creationId="{00000000-0000-0000-0000-000000000000}"/>
          </ac:spMkLst>
        </pc:spChg>
        <pc:spChg chg="del mod">
          <ac:chgData name="KERON Louisa [SIDE - Sch of Isol &amp; Dist Edu]" userId="5abd2f33-2425-485d-b330-a03a3724741b" providerId="ADAL" clId="{2E9DFB12-992A-4C19-8C91-24EB60E1D02F}" dt="2021-10-27T03:56:14.982" v="5" actId="478"/>
          <ac:spMkLst>
            <pc:docMk/>
            <pc:sldMk cId="2745083266" sldId="282"/>
            <ac:spMk id="9" creationId="{E1DFF4D6-2A2C-4671-AC7C-DBFEE54AAB83}"/>
          </ac:spMkLst>
        </pc:spChg>
      </pc:sldChg>
      <pc:sldChg chg="modSp">
        <pc:chgData name="KERON Louisa [SIDE - Sch of Isol &amp; Dist Edu]" userId="5abd2f33-2425-485d-b330-a03a3724741b" providerId="ADAL" clId="{2E9DFB12-992A-4C19-8C91-24EB60E1D02F}" dt="2021-10-27T03:58:56.259" v="63" actId="1076"/>
        <pc:sldMkLst>
          <pc:docMk/>
          <pc:sldMk cId="163686404" sldId="283"/>
        </pc:sldMkLst>
        <pc:spChg chg="mod">
          <ac:chgData name="KERON Louisa [SIDE - Sch of Isol &amp; Dist Edu]" userId="5abd2f33-2425-485d-b330-a03a3724741b" providerId="ADAL" clId="{2E9DFB12-992A-4C19-8C91-24EB60E1D02F}" dt="2021-10-27T03:58:56.259" v="63" actId="1076"/>
          <ac:spMkLst>
            <pc:docMk/>
            <pc:sldMk cId="163686404" sldId="283"/>
            <ac:spMk id="3" creationId="{00000000-0000-0000-0000-000000000000}"/>
          </ac:spMkLst>
        </pc:spChg>
      </pc:sldChg>
    </pc:docChg>
  </pc:docChgLst>
  <pc:docChgLst>
    <pc:chgData name="HANNA Jennifer [SIDE - Sch of Isol &amp; Dist Edu]" userId="S::jennifer.hanna@education.wa.edu.au::33ac2ddb-3fa9-4423-b8f6-52df00e7f56e" providerId="AD" clId="Web-{5D0ABA5D-5AF7-4EE0-BAFB-D1A247358F6A}"/>
    <pc:docChg chg="modSld">
      <pc:chgData name="HANNA Jennifer [SIDE - Sch of Isol &amp; Dist Edu]" userId="S::jennifer.hanna@education.wa.edu.au::33ac2ddb-3fa9-4423-b8f6-52df00e7f56e" providerId="AD" clId="Web-{5D0ABA5D-5AF7-4EE0-BAFB-D1A247358F6A}" dt="2021-09-14T01:06:59.145" v="29" actId="20577"/>
      <pc:docMkLst>
        <pc:docMk/>
      </pc:docMkLst>
      <pc:sldChg chg="modSp">
        <pc:chgData name="HANNA Jennifer [SIDE - Sch of Isol &amp; Dist Edu]" userId="S::jennifer.hanna@education.wa.edu.au::33ac2ddb-3fa9-4423-b8f6-52df00e7f56e" providerId="AD" clId="Web-{5D0ABA5D-5AF7-4EE0-BAFB-D1A247358F6A}" dt="2021-09-14T01:06:59.145" v="29" actId="20577"/>
        <pc:sldMkLst>
          <pc:docMk/>
          <pc:sldMk cId="2816152167" sldId="256"/>
        </pc:sldMkLst>
        <pc:spChg chg="mod">
          <ac:chgData name="HANNA Jennifer [SIDE - Sch of Isol &amp; Dist Edu]" userId="S::jennifer.hanna@education.wa.edu.au::33ac2ddb-3fa9-4423-b8f6-52df00e7f56e" providerId="AD" clId="Web-{5D0ABA5D-5AF7-4EE0-BAFB-D1A247358F6A}" dt="2021-09-14T01:06:59.145" v="29" actId="20577"/>
          <ac:spMkLst>
            <pc:docMk/>
            <pc:sldMk cId="2816152167" sldId="256"/>
            <ac:spMk id="3" creationId="{00000000-0000-0000-0000-000000000000}"/>
          </ac:spMkLst>
        </pc:spChg>
      </pc:sldChg>
    </pc:docChg>
  </pc:docChgLst>
  <pc:docChgLst>
    <pc:chgData name="KERON Louisa [SIDE - Sch of Isol &amp; Dist Edu]" userId="5abd2f33-2425-485d-b330-a03a3724741b" providerId="ADAL" clId="{CD03602C-71CD-43DA-A034-0C2B23309CD5}"/>
    <pc:docChg chg="modSld">
      <pc:chgData name="KERON Louisa [SIDE - Sch of Isol &amp; Dist Edu]" userId="5abd2f33-2425-485d-b330-a03a3724741b" providerId="ADAL" clId="{CD03602C-71CD-43DA-A034-0C2B23309CD5}" dt="2021-10-20T00:52:35.261" v="1" actId="208"/>
      <pc:docMkLst>
        <pc:docMk/>
      </pc:docMkLst>
      <pc:sldChg chg="modSp">
        <pc:chgData name="KERON Louisa [SIDE - Sch of Isol &amp; Dist Edu]" userId="5abd2f33-2425-485d-b330-a03a3724741b" providerId="ADAL" clId="{CD03602C-71CD-43DA-A034-0C2B23309CD5}" dt="2021-10-20T00:52:35.261" v="1" actId="208"/>
        <pc:sldMkLst>
          <pc:docMk/>
          <pc:sldMk cId="2595976599" sldId="279"/>
        </pc:sldMkLst>
        <pc:spChg chg="mod">
          <ac:chgData name="KERON Louisa [SIDE - Sch of Isol &amp; Dist Edu]" userId="5abd2f33-2425-485d-b330-a03a3724741b" providerId="ADAL" clId="{CD03602C-71CD-43DA-A034-0C2B23309CD5}" dt="2021-10-20T00:52:35.261" v="1" actId="208"/>
          <ac:spMkLst>
            <pc:docMk/>
            <pc:sldMk cId="2595976599" sldId="279"/>
            <ac:spMk id="8" creationId="{00000000-0000-0000-0000-000000000000}"/>
          </ac:spMkLst>
        </pc:spChg>
      </pc:sldChg>
    </pc:docChg>
  </pc:docChgLst>
  <pc:docChgLst>
    <pc:chgData name="HANNA Jennifer [SIDE - Sch of Isol &amp; Dist Edu]" userId="S::jennifer.hanna@education.wa.edu.au::33ac2ddb-3fa9-4423-b8f6-52df00e7f56e" providerId="AD" clId="Web-{4309FC43-7CEB-4C22-BBF1-DAB02F6D5199}"/>
    <pc:docChg chg="addSld delSld">
      <pc:chgData name="HANNA Jennifer [SIDE - Sch of Isol &amp; Dist Edu]" userId="S::jennifer.hanna@education.wa.edu.au::33ac2ddb-3fa9-4423-b8f6-52df00e7f56e" providerId="AD" clId="Web-{4309FC43-7CEB-4C22-BBF1-DAB02F6D5199}" dt="2021-09-22T05:48:19.062" v="1"/>
      <pc:docMkLst>
        <pc:docMk/>
      </pc:docMkLst>
      <pc:sldChg chg="add del">
        <pc:chgData name="HANNA Jennifer [SIDE - Sch of Isol &amp; Dist Edu]" userId="S::jennifer.hanna@education.wa.edu.au::33ac2ddb-3fa9-4423-b8f6-52df00e7f56e" providerId="AD" clId="Web-{4309FC43-7CEB-4C22-BBF1-DAB02F6D5199}" dt="2021-09-22T05:48:19.062" v="1"/>
        <pc:sldMkLst>
          <pc:docMk/>
          <pc:sldMk cId="2595976599" sldId="279"/>
        </pc:sldMkLst>
      </pc:sldChg>
    </pc:docChg>
  </pc:docChgLst>
  <pc:docChgLst>
    <pc:chgData name="KERON Louisa [SIDE - Sch of Isol &amp; Dist Edu]" userId="5abd2f33-2425-485d-b330-a03a3724741b" providerId="ADAL" clId="{5D941960-C867-4D34-AB6A-61BE3CE341AA}"/>
    <pc:docChg chg="undo custSel modSld">
      <pc:chgData name="KERON Louisa [SIDE - Sch of Isol &amp; Dist Edu]" userId="5abd2f33-2425-485d-b330-a03a3724741b" providerId="ADAL" clId="{5D941960-C867-4D34-AB6A-61BE3CE341AA}" dt="2021-09-24T07:16:18.651" v="101" actId="27636"/>
      <pc:docMkLst>
        <pc:docMk/>
      </pc:docMkLst>
      <pc:sldChg chg="modSp">
        <pc:chgData name="KERON Louisa [SIDE - Sch of Isol &amp; Dist Edu]" userId="5abd2f33-2425-485d-b330-a03a3724741b" providerId="ADAL" clId="{5D941960-C867-4D34-AB6A-61BE3CE341AA}" dt="2021-09-24T07:16:18.651" v="101" actId="27636"/>
        <pc:sldMkLst>
          <pc:docMk/>
          <pc:sldMk cId="2839639196" sldId="273"/>
        </pc:sldMkLst>
        <pc:spChg chg="mod">
          <ac:chgData name="KERON Louisa [SIDE - Sch of Isol &amp; Dist Edu]" userId="5abd2f33-2425-485d-b330-a03a3724741b" providerId="ADAL" clId="{5D941960-C867-4D34-AB6A-61BE3CE341AA}" dt="2021-09-24T07:16:18.651" v="101" actId="27636"/>
          <ac:spMkLst>
            <pc:docMk/>
            <pc:sldMk cId="2839639196" sldId="273"/>
            <ac:spMk id="3" creationId="{00000000-0000-0000-0000-000000000000}"/>
          </ac:spMkLst>
        </pc:spChg>
      </pc:sldChg>
      <pc:sldChg chg="addSp modSp">
        <pc:chgData name="KERON Louisa [SIDE - Sch of Isol &amp; Dist Edu]" userId="5abd2f33-2425-485d-b330-a03a3724741b" providerId="ADAL" clId="{5D941960-C867-4D34-AB6A-61BE3CE341AA}" dt="2021-09-24T07:14:11.847" v="13" actId="1076"/>
        <pc:sldMkLst>
          <pc:docMk/>
          <pc:sldMk cId="447789783" sldId="275"/>
        </pc:sldMkLst>
        <pc:spChg chg="add mod">
          <ac:chgData name="KERON Louisa [SIDE - Sch of Isol &amp; Dist Edu]" userId="5abd2f33-2425-485d-b330-a03a3724741b" providerId="ADAL" clId="{5D941960-C867-4D34-AB6A-61BE3CE341AA}" dt="2021-09-24T07:14:11.847" v="13" actId="1076"/>
          <ac:spMkLst>
            <pc:docMk/>
            <pc:sldMk cId="447789783" sldId="275"/>
            <ac:spMk id="2" creationId="{917AF9FD-9B24-47C7-BBE8-6E8E6CF2A53D}"/>
          </ac:spMkLst>
        </pc:spChg>
      </pc:sldChg>
      <pc:sldChg chg="addSp modSp">
        <pc:chgData name="KERON Louisa [SIDE - Sch of Isol &amp; Dist Edu]" userId="5abd2f33-2425-485d-b330-a03a3724741b" providerId="ADAL" clId="{5D941960-C867-4D34-AB6A-61BE3CE341AA}" dt="2021-09-24T07:14:22.903" v="17" actId="20577"/>
        <pc:sldMkLst>
          <pc:docMk/>
          <pc:sldMk cId="1286529290" sldId="278"/>
        </pc:sldMkLst>
        <pc:spChg chg="add mod">
          <ac:chgData name="KERON Louisa [SIDE - Sch of Isol &amp; Dist Edu]" userId="5abd2f33-2425-485d-b330-a03a3724741b" providerId="ADAL" clId="{5D941960-C867-4D34-AB6A-61BE3CE341AA}" dt="2021-09-24T07:14:22.903" v="17" actId="20577"/>
          <ac:spMkLst>
            <pc:docMk/>
            <pc:sldMk cId="1286529290" sldId="278"/>
            <ac:spMk id="6" creationId="{CBC206F3-E2F7-4FD0-A447-C5BFC32F2B73}"/>
          </ac:spMkLst>
        </pc:spChg>
      </pc:sldChg>
      <pc:sldChg chg="addSp modSp">
        <pc:chgData name="KERON Louisa [SIDE - Sch of Isol &amp; Dist Edu]" userId="5abd2f33-2425-485d-b330-a03a3724741b" providerId="ADAL" clId="{5D941960-C867-4D34-AB6A-61BE3CE341AA}" dt="2021-09-24T07:14:43.958" v="33" actId="20577"/>
        <pc:sldMkLst>
          <pc:docMk/>
          <pc:sldMk cId="830278459" sldId="280"/>
        </pc:sldMkLst>
        <pc:spChg chg="add mod">
          <ac:chgData name="KERON Louisa [SIDE - Sch of Isol &amp; Dist Edu]" userId="5abd2f33-2425-485d-b330-a03a3724741b" providerId="ADAL" clId="{5D941960-C867-4D34-AB6A-61BE3CE341AA}" dt="2021-09-24T07:14:43.958" v="33" actId="20577"/>
          <ac:spMkLst>
            <pc:docMk/>
            <pc:sldMk cId="830278459" sldId="280"/>
            <ac:spMk id="7" creationId="{F4D3CD5E-A086-433C-A32F-ECD09630D560}"/>
          </ac:spMkLst>
        </pc:spChg>
      </pc:sldChg>
      <pc:sldChg chg="addSp modSp">
        <pc:chgData name="KERON Louisa [SIDE - Sch of Isol &amp; Dist Edu]" userId="5abd2f33-2425-485d-b330-a03a3724741b" providerId="ADAL" clId="{5D941960-C867-4D34-AB6A-61BE3CE341AA}" dt="2021-09-24T07:14:34.935" v="29" actId="20577"/>
        <pc:sldMkLst>
          <pc:docMk/>
          <pc:sldMk cId="2745083266" sldId="282"/>
        </pc:sldMkLst>
        <pc:spChg chg="mod">
          <ac:chgData name="KERON Louisa [SIDE - Sch of Isol &amp; Dist Edu]" userId="5abd2f33-2425-485d-b330-a03a3724741b" providerId="ADAL" clId="{5D941960-C867-4D34-AB6A-61BE3CE341AA}" dt="2021-09-24T07:14:34.935" v="29" actId="20577"/>
          <ac:spMkLst>
            <pc:docMk/>
            <pc:sldMk cId="2745083266" sldId="282"/>
            <ac:spMk id="6" creationId="{08795899-7BF1-41C5-898A-EACB69AE5A64}"/>
          </ac:spMkLst>
        </pc:spChg>
        <pc:spChg chg="add mod">
          <ac:chgData name="KERON Louisa [SIDE - Sch of Isol &amp; Dist Edu]" userId="5abd2f33-2425-485d-b330-a03a3724741b" providerId="ADAL" clId="{5D941960-C867-4D34-AB6A-61BE3CE341AA}" dt="2021-09-24T07:14:29.959" v="20" actId="1076"/>
          <ac:spMkLst>
            <pc:docMk/>
            <pc:sldMk cId="2745083266" sldId="282"/>
            <ac:spMk id="9" creationId="{E1DFF4D6-2A2C-4671-AC7C-DBFEE54AAB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DCB57-F73C-4E4F-8814-23D3B9A290B3}" type="datetimeFigureOut">
              <a:rPr lang="en-AU" smtClean="0"/>
              <a:t>29/10/2021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rgbClr val="2A5CAE"/>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dirty="0"/>
          </a:p>
        </p:txBody>
      </p:sp>
      <p:sp>
        <p:nvSpPr>
          <p:cNvPr id="20"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dirty="0">
                <a:solidFill>
                  <a:srgbClr val="2A5CAE"/>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rgbClr val="2A5CAE"/>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rgbClr val="2A5C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rgbClr val="2A5C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rgbClr val="2A5C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0" forceAA="0" compatLnSpc="1">
                      <a:prstTxWarp prst="textNoShape">
                        <a:avLst/>
                      </a:prstTxWarp>
                      <a:noAutofit/>
                    </a:bodyPr>
                    <a:lstStyle/>
                    <a:p>
                      <a:pPr algn="ctr">
                        <a:spcAft>
                          <a:spcPts val="0"/>
                        </a:spcAft>
                      </a:pPr>
                      <a:r>
                        <a:rPr lang="en-AU"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Technologies</a:t>
                      </a:r>
                      <a:endParaRPr lang="en-AU" sz="185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rgbClr val="2A5C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1800" b="1" dirty="0">
                      <a:effectLst/>
                      <a:latin typeface="Arial" panose="020B0604020202020204" pitchFamily="34" charset="0"/>
                      <a:ea typeface="Times New Roman" panose="02020603050405020304" pitchFamily="18" charset="0"/>
                      <a:cs typeface="Times New Roman" panose="02020603050405020304" pitchFamily="18" charset="0"/>
                    </a:rPr>
                    <a:t>Food</a:t>
                  </a:r>
                  <a:r>
                    <a:rPr lang="en-AU" sz="1800" b="1" baseline="0" dirty="0">
                      <a:effectLst/>
                      <a:latin typeface="Arial" panose="020B0604020202020204" pitchFamily="34" charset="0"/>
                      <a:ea typeface="Times New Roman" panose="02020603050405020304" pitchFamily="18" charset="0"/>
                      <a:cs typeface="Times New Roman" panose="02020603050405020304" pitchFamily="18" charset="0"/>
                    </a:rPr>
                    <a:t> and fibre production</a:t>
                  </a:r>
                  <a:endParaRPr lang="en-AU"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3212773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A5CAE"/>
                </a:solidFill>
              </a:defRPr>
            </a:lvl1p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13789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rgbClr val="2A5CAE"/>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A5CAE"/>
                </a:solidFil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AU" dirty="0"/>
          </a:p>
        </p:txBody>
      </p:sp>
      <p:sp>
        <p:nvSpPr>
          <p:cNvPr id="6" name="Footer Placeholder 5"/>
          <p:cNvSpPr>
            <a:spLocks noGrp="1"/>
          </p:cNvSpPr>
          <p:nvPr>
            <p:ph type="ftr" sz="quarter" idx="11"/>
          </p:nvPr>
        </p:nvSpPr>
        <p:spPr/>
        <p:txBody>
          <a:bodyPr/>
          <a:lstStyle/>
          <a:p>
            <a:r>
              <a:rPr lang="en-AU"/>
              <a:t>PRIMED10TL001 | Technologies | Food and fibre frontiers: Emerging technologies</a:t>
            </a:r>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6" name="Slide Number Placeholder 5"/>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25142415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6" name="Slide Number Placeholder 5"/>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280347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6" name="Slide Number Placeholder 5"/>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53962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7" name="Slide Number Placeholder 6"/>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316855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9" name="Slide Number Placeholder 8"/>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15511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5" name="Slide Number Placeholder 4"/>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4190258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30875" y="6492875"/>
            <a:ext cx="6118654" cy="365125"/>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AU" smtClean="0"/>
              <a:t>PRIMED10TL001 | Technologies | Food and fibre frontiers: Emerging technologies</a:t>
            </a:r>
            <a:endParaRPr lang="en-AU"/>
          </a:p>
        </p:txBody>
      </p:sp>
      <p:sp>
        <p:nvSpPr>
          <p:cNvPr id="4" name="Slide Number Placeholder 3"/>
          <p:cNvSpPr>
            <a:spLocks noGrp="1"/>
          </p:cNvSpPr>
          <p:nvPr>
            <p:ph type="sldNum" sz="quarter" idx="12"/>
          </p:nvPr>
        </p:nvSpPr>
        <p:spPr>
          <a:xfrm>
            <a:off x="8602362" y="6481376"/>
            <a:ext cx="2743200"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620743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A5CAE"/>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16644329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7" name="Slide Number Placeholder 6"/>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47571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7" name="Slide Number Placeholder 6"/>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177556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6" name="Slide Number Placeholder 5"/>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1350816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AU"/>
              <a:t>PRIMED10TL001 | Technologies | Food and fibre frontiers: Emerging technologies</a:t>
            </a:r>
          </a:p>
        </p:txBody>
      </p:sp>
      <p:sp>
        <p:nvSpPr>
          <p:cNvPr id="6" name="Slide Number Placeholder 5"/>
          <p:cNvSpPr>
            <a:spLocks noGrp="1"/>
          </p:cNvSpPr>
          <p:nvPr>
            <p:ph type="sldNum" sz="quarter" idx="12"/>
          </p:nvPr>
        </p:nvSpPr>
        <p:spPr>
          <a:xfrm>
            <a:off x="8610600" y="6356350"/>
            <a:ext cx="2476452" cy="365125"/>
          </a:xfrm>
          <a:prstGeom prst="rect">
            <a:avLst/>
          </a:prstGeom>
        </p:spPr>
        <p:txBody>
          <a:bodyPr/>
          <a:lstStyle/>
          <a:p>
            <a:fld id="{9D40D9A2-EFE2-4C8B-84D3-9FAFFD819B7E}" type="slidenum">
              <a:rPr lang="en-AU" smtClean="0"/>
              <a:t>‹#›</a:t>
            </a:fld>
            <a:endParaRPr lang="en-AU"/>
          </a:p>
        </p:txBody>
      </p:sp>
    </p:spTree>
    <p:extLst>
      <p:ext uri="{BB962C8B-B14F-4D97-AF65-F5344CB8AC3E}">
        <p14:creationId xmlns:p14="http://schemas.microsoft.com/office/powerpoint/2010/main" val="397661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rgbClr val="2A5CAE"/>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677446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A5CAE"/>
                </a:solidFill>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3260020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2A5CAE"/>
                </a:solidFill>
              </a:defRPr>
            </a:lvl1pPr>
          </a:lstStyle>
          <a:p>
            <a:r>
              <a:rPr lang="en-US"/>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8422078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A5CAE"/>
                </a:solidFill>
              </a:defRPr>
            </a:lvl1p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37956628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a:t>PRIMED10TL001 | Technologies | Food and fibre frontiers: Emerging technologies</a:t>
            </a:r>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a:p>
        </p:txBody>
      </p:sp>
    </p:spTree>
    <p:extLst>
      <p:ext uri="{BB962C8B-B14F-4D97-AF65-F5344CB8AC3E}">
        <p14:creationId xmlns:p14="http://schemas.microsoft.com/office/powerpoint/2010/main" val="4163692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2A5CAE"/>
                </a:solidFill>
              </a:defRPr>
            </a:lvl1pPr>
          </a:lstStyle>
          <a:p>
            <a:r>
              <a:rPr lang="en-US"/>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Tree>
    <p:extLst>
      <p:ext uri="{BB962C8B-B14F-4D97-AF65-F5344CB8AC3E}">
        <p14:creationId xmlns:p14="http://schemas.microsoft.com/office/powerpoint/2010/main" val="31832032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rgbClr val="2A5CAE"/>
                </a:solidFill>
              </a:defRPr>
            </a:lvl1pPr>
          </a:lstStyle>
          <a:p>
            <a:r>
              <a:rPr lang="en-US"/>
              <a:t>Click to edit Master title style</a:t>
            </a:r>
            <a:endParaRPr lang="en-AU" dirty="0"/>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PRIMED10TL001 | Technologies | Food and fibre frontiers: Emerging technologies</a:t>
            </a:r>
            <a:endParaRPr lang="en-AU" dirty="0"/>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8693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496396"/>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PRIMED10TL001 | Technologies | Food and fibre frontiers: Emerging technologies</a:t>
            </a:r>
            <a:endParaRPr lang="en-AU" dirty="0"/>
          </a:p>
        </p:txBody>
      </p:sp>
      <p:sp>
        <p:nvSpPr>
          <p:cNvPr id="6" name="Slide Number Placeholder 5"/>
          <p:cNvSpPr>
            <a:spLocks noGrp="1"/>
          </p:cNvSpPr>
          <p:nvPr>
            <p:ph type="sldNum" sz="quarter" idx="4"/>
          </p:nvPr>
        </p:nvSpPr>
        <p:spPr>
          <a:xfrm>
            <a:off x="8190728" y="6372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a:p>
        </p:txBody>
      </p:sp>
      <p:sp>
        <p:nvSpPr>
          <p:cNvPr id="4" name="Rectangle 3"/>
          <p:cNvSpPr/>
          <p:nvPr userDrawn="1"/>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kern="1200">
          <a:solidFill>
            <a:srgbClr val="2A5CA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p:cNvSpPr>
            <a:spLocks noGrp="1"/>
          </p:cNvSpPr>
          <p:nvPr>
            <p:ph type="ftr" sz="quarter" idx="3"/>
          </p:nvPr>
        </p:nvSpPr>
        <p:spPr>
          <a:xfrm>
            <a:off x="838200" y="6496396"/>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PRIMED10TL001 | Technologies | Food and fibre frontiers: Emerging technologies</a:t>
            </a:r>
            <a:endParaRPr lang="en-AU" dirty="0"/>
          </a:p>
        </p:txBody>
      </p:sp>
      <p:sp>
        <p:nvSpPr>
          <p:cNvPr id="9" name="Slide Number Placeholder 5"/>
          <p:cNvSpPr>
            <a:spLocks noGrp="1"/>
          </p:cNvSpPr>
          <p:nvPr>
            <p:ph type="sldNum" sz="quarter" idx="4"/>
          </p:nvPr>
        </p:nvSpPr>
        <p:spPr>
          <a:xfrm>
            <a:off x="8190728" y="6372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a:p>
        </p:txBody>
      </p:sp>
      <p:sp>
        <p:nvSpPr>
          <p:cNvPr id="10" name="Rectangle 9"/>
          <p:cNvSpPr/>
          <p:nvPr userDrawn="1"/>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33828736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ruralrdc.com.au/"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www.fao.org/resources/infographics/infographics-details/en/c/471471/" TargetMode="External"/><Relationship Id="rId3" Type="http://schemas.openxmlformats.org/officeDocument/2006/relationships/hyperlink" Target="https://www.youtube.com/watch?v=FrsQSplB_Cg&amp;t=397s" TargetMode="External"/><Relationship Id="rId7" Type="http://schemas.openxmlformats.org/officeDocument/2006/relationships/hyperlink" Target="https://www.flickr.com/photos/loracbr/20806910920" TargetMode="External"/><Relationship Id="rId2" Type="http://schemas.openxmlformats.org/officeDocument/2006/relationships/hyperlink" Target="https://theconversation.com/wicked-problems-and-how-to-solve-them-100047" TargetMode="External"/><Relationship Id="rId1" Type="http://schemas.openxmlformats.org/officeDocument/2006/relationships/slideLayout" Target="../slideLayouts/slideLayout2.xml"/><Relationship Id="rId6" Type="http://schemas.openxmlformats.org/officeDocument/2006/relationships/hyperlink" Target="https://creativecommons.org/licenses/by/2.0/deed.en" TargetMode="External"/><Relationship Id="rId5" Type="http://schemas.openxmlformats.org/officeDocument/2006/relationships/hyperlink" Target="https://www.agriculture.gov.au/ag-farm-food/innovation/research_and_development_corporations_and_companies#industryowned-companies" TargetMode="External"/><Relationship Id="rId10" Type="http://schemas.openxmlformats.org/officeDocument/2006/relationships/hyperlink" Target="https://www.agric.wa.gov.au/primary-industries-development-research-highlights-2021" TargetMode="External"/><Relationship Id="rId4" Type="http://schemas.openxmlformats.org/officeDocument/2006/relationships/hyperlink" Target="https://www.agriculture.gov.au/ag-farm-food/innovation" TargetMode="External"/><Relationship Id="rId9" Type="http://schemas.openxmlformats.org/officeDocument/2006/relationships/hyperlink" Target="https://www.freepik.com/free-photo/farmer-s-hands-holding-crops-with-fertile-soil-field_11133954.htm#page=1&amp;query=plant%20research&amp;position=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lOKpB4KtUZ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FrsQSplB_Cg&amp;t=397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lexico.com/definition/research_and_development"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r>
              <a:rPr lang="en-AU" dirty="0"/>
              <a:t>Food and fibre frontiers: Emerging technologies</a:t>
            </a:r>
          </a:p>
        </p:txBody>
      </p:sp>
      <p:sp>
        <p:nvSpPr>
          <p:cNvPr id="3" name="Subtitle 2"/>
          <p:cNvSpPr>
            <a:spLocks noGrp="1"/>
          </p:cNvSpPr>
          <p:nvPr>
            <p:ph type="subTitle" idx="1"/>
          </p:nvPr>
        </p:nvSpPr>
        <p:spPr/>
        <p:txBody>
          <a:bodyPr vert="horz" lIns="91440" tIns="45720" rIns="91440" bIns="45720" rtlCol="0" anchor="t">
            <a:normAutofit/>
          </a:bodyPr>
          <a:lstStyle/>
          <a:p>
            <a:r>
              <a:rPr lang="en-AU" dirty="0">
                <a:latin typeface="Arial"/>
                <a:cs typeface="Arial"/>
              </a:rPr>
              <a:t>Solving problems through research and development</a:t>
            </a:r>
            <a:endParaRPr lang="en-AU" dirty="0"/>
          </a:p>
        </p:txBody>
      </p:sp>
    </p:spTree>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815"/>
            <a:ext cx="10515600" cy="1325563"/>
          </a:xfrm>
        </p:spPr>
        <p:txBody>
          <a:bodyPr>
            <a:normAutofit fontScale="90000"/>
          </a:bodyPr>
          <a:lstStyle/>
          <a:p>
            <a:pPr algn="ctr"/>
            <a:r>
              <a:rPr lang="en-AU" sz="3600" b="1" dirty="0">
                <a:solidFill>
                  <a:srgbClr val="2A5CAE"/>
                </a:solidFill>
                <a:latin typeface="Arial"/>
                <a:cs typeface="Arial"/>
              </a:rPr>
              <a:t>Who is involved in research and development in primary industries in WA?</a:t>
            </a:r>
            <a:br>
              <a:rPr lang="en-AU" sz="3600" b="1" dirty="0">
                <a:solidFill>
                  <a:srgbClr val="2A5CAE"/>
                </a:solidFill>
                <a:latin typeface="Arial"/>
                <a:cs typeface="Arial"/>
              </a:rPr>
            </a:br>
            <a:endParaRPr lang="en-AU" sz="3600" b="1" dirty="0">
              <a:solidFill>
                <a:srgbClr val="2A5CAE"/>
              </a:solidFill>
              <a:latin typeface="Arial"/>
              <a:cs typeface="Arial"/>
            </a:endParaRPr>
          </a:p>
        </p:txBody>
      </p:sp>
      <p:sp>
        <p:nvSpPr>
          <p:cNvPr id="4" name="TextBox 3">
            <a:extLst>
              <a:ext uri="{FF2B5EF4-FFF2-40B4-BE49-F238E27FC236}">
                <a16:creationId xmlns:a16="http://schemas.microsoft.com/office/drawing/2014/main" id="{15E59DAA-E022-4B23-89D1-0E78B813F51D}"/>
              </a:ext>
            </a:extLst>
          </p:cNvPr>
          <p:cNvSpPr txBox="1"/>
          <p:nvPr/>
        </p:nvSpPr>
        <p:spPr>
          <a:xfrm>
            <a:off x="240444" y="1889662"/>
            <a:ext cx="2288747" cy="2923877"/>
          </a:xfrm>
          <a:prstGeom prst="rect">
            <a:avLst/>
          </a:prstGeom>
          <a:solidFill>
            <a:schemeClr val="accent2"/>
          </a:solidFill>
        </p:spPr>
        <p:txBody>
          <a:bodyPr wrap="square" rtlCol="0">
            <a:spAutoFit/>
          </a:bodyPr>
          <a:lstStyle/>
          <a:p>
            <a:pPr algn="ctr"/>
            <a:r>
              <a:rPr lang="en-AU" sz="1400" b="0" i="0" dirty="0">
                <a:solidFill>
                  <a:srgbClr val="000000"/>
                </a:solidFill>
                <a:effectLst/>
                <a:latin typeface="Calibri" panose="020F0502020204030204" pitchFamily="34" charset="0"/>
              </a:rPr>
              <a:t>“Investment in research and development (R&amp;D) and innovation is vital for ongoing growth and improvement in the productivity, profitability, competitiveness and sustainability of Australia’s agriculture, fisheries, forestry and food industries.” </a:t>
            </a:r>
          </a:p>
          <a:p>
            <a:pPr algn="ctr"/>
            <a:r>
              <a:rPr lang="en-AU" sz="1000" dirty="0">
                <a:solidFill>
                  <a:srgbClr val="000000"/>
                </a:solidFill>
                <a:latin typeface="Calibri" panose="020F0502020204030204" pitchFamily="34" charset="0"/>
              </a:rPr>
              <a:t>Source: </a:t>
            </a:r>
            <a:r>
              <a:rPr lang="en-AU" sz="1000" b="0" i="0" dirty="0">
                <a:solidFill>
                  <a:srgbClr val="000000"/>
                </a:solidFill>
                <a:effectLst/>
                <a:latin typeface="Calibri" panose="020F0502020204030204" pitchFamily="34" charset="0"/>
              </a:rPr>
              <a:t>Australian Government, Department of Agriculture, Water and th</a:t>
            </a:r>
            <a:r>
              <a:rPr lang="en-AU" sz="1000" dirty="0">
                <a:solidFill>
                  <a:srgbClr val="000000"/>
                </a:solidFill>
                <a:latin typeface="Calibri" panose="020F0502020204030204" pitchFamily="34" charset="0"/>
              </a:rPr>
              <a:t>e Environment.</a:t>
            </a:r>
            <a:endParaRPr lang="en-AU" sz="1000" dirty="0"/>
          </a:p>
        </p:txBody>
      </p:sp>
      <p:sp>
        <p:nvSpPr>
          <p:cNvPr id="5" name="Rectangle: Rounded Corners 4">
            <a:extLst>
              <a:ext uri="{FF2B5EF4-FFF2-40B4-BE49-F238E27FC236}">
                <a16:creationId xmlns:a16="http://schemas.microsoft.com/office/drawing/2014/main" id="{CADB8D15-C794-40F0-998B-3B0D62292296}"/>
              </a:ext>
            </a:extLst>
          </p:cNvPr>
          <p:cNvSpPr/>
          <p:nvPr/>
        </p:nvSpPr>
        <p:spPr>
          <a:xfrm>
            <a:off x="2979616" y="1211397"/>
            <a:ext cx="8902211" cy="883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cs typeface="Calibri"/>
              </a:rPr>
              <a:t>Federal Government,  State Government, Private Enterprise, Industry Partners </a:t>
            </a:r>
            <a:r>
              <a:rPr lang="en-GB" dirty="0">
                <a:cs typeface="Calibri"/>
              </a:rPr>
              <a:t>and</a:t>
            </a:r>
            <a:r>
              <a:rPr lang="en-GB" b="1" dirty="0">
                <a:cs typeface="Calibri"/>
              </a:rPr>
              <a:t> Primary Producers</a:t>
            </a:r>
            <a:r>
              <a:rPr lang="en-GB" dirty="0">
                <a:cs typeface="Calibri"/>
              </a:rPr>
              <a:t> all play a role in research and development in primary industries in WA.</a:t>
            </a:r>
          </a:p>
        </p:txBody>
      </p:sp>
      <p:sp>
        <p:nvSpPr>
          <p:cNvPr id="7" name="TextBox 6"/>
          <p:cNvSpPr txBox="1"/>
          <p:nvPr/>
        </p:nvSpPr>
        <p:spPr>
          <a:xfrm>
            <a:off x="2821021" y="2202873"/>
            <a:ext cx="9060806" cy="4493538"/>
          </a:xfrm>
          <a:prstGeom prst="rect">
            <a:avLst/>
          </a:prstGeom>
          <a:noFill/>
        </p:spPr>
        <p:txBody>
          <a:bodyPr wrap="square" rtlCol="0">
            <a:spAutoFit/>
          </a:bodyPr>
          <a:lstStyle/>
          <a:p>
            <a:pPr algn="ctr"/>
            <a:r>
              <a:rPr lang="en-AU" sz="1600" b="1" dirty="0">
                <a:latin typeface="Arial" panose="020B0604020202020204" pitchFamily="34" charset="0"/>
                <a:cs typeface="Arial" panose="020B0604020202020204" pitchFamily="34" charset="0"/>
              </a:rPr>
              <a:t>Government Departments Involved in Primary Industries Innovation</a:t>
            </a:r>
          </a:p>
          <a:p>
            <a:pPr algn="ctr"/>
            <a:endParaRPr lang="en-AU" sz="1600" b="1" dirty="0">
              <a:latin typeface="Arial" panose="020B0604020202020204" pitchFamily="34" charset="0"/>
              <a:cs typeface="Arial" panose="020B0604020202020204" pitchFamily="34" charset="0"/>
            </a:endParaRPr>
          </a:p>
          <a:p>
            <a:pPr algn="ctr"/>
            <a:r>
              <a:rPr lang="en-AU" sz="1600" u="sng" dirty="0">
                <a:latin typeface="Arial" panose="020B0604020202020204" pitchFamily="34" charset="0"/>
                <a:cs typeface="Arial" panose="020B0604020202020204" pitchFamily="34" charset="0"/>
              </a:rPr>
              <a:t>Australian Government </a:t>
            </a:r>
          </a:p>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 Department of Agriculture, Water and the Environment</a:t>
            </a:r>
          </a:p>
          <a:p>
            <a:pPr algn="ctr"/>
            <a:r>
              <a:rPr lang="en-AU" sz="1600" u="sng" dirty="0">
                <a:latin typeface="Arial" panose="020B0604020202020204" pitchFamily="34" charset="0"/>
                <a:cs typeface="Arial" panose="020B0604020202020204" pitchFamily="34" charset="0"/>
              </a:rPr>
              <a:t>Western Australian Government </a:t>
            </a:r>
          </a:p>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Department of Primary Industries and Regional Development</a:t>
            </a:r>
          </a:p>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Department of Jobs, Tourism, Science and Innovation</a:t>
            </a:r>
            <a:endParaRPr lang="en-GB" sz="16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AU" sz="1600" dirty="0">
                <a:latin typeface="Arial" panose="020B0604020202020204" pitchFamily="34" charset="0"/>
                <a:cs typeface="Arial" panose="020B0604020202020204" pitchFamily="34" charset="0"/>
              </a:rPr>
              <a:t>Forest Products Commission</a:t>
            </a:r>
          </a:p>
          <a:p>
            <a:pPr algn="ct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Australia’s </a:t>
            </a:r>
            <a:r>
              <a:rPr lang="en-AU" sz="1600" u="sng" dirty="0">
                <a:latin typeface="Arial" panose="020B0604020202020204" pitchFamily="34" charset="0"/>
                <a:cs typeface="Arial" panose="020B0604020202020204" pitchFamily="34" charset="0"/>
                <a:hlinkClick r:id="rId2"/>
              </a:rPr>
              <a:t>Rural Research and Development Corporations</a:t>
            </a:r>
            <a:r>
              <a:rPr lang="en-AU" sz="1600" dirty="0">
                <a:latin typeface="Arial" panose="020B0604020202020204" pitchFamily="34" charset="0"/>
                <a:cs typeface="Arial" panose="020B0604020202020204" pitchFamily="34" charset="0"/>
              </a:rPr>
              <a:t> (RDCs) have helped drive agricultural innovation since 1989. They allow Australian government and primary producers to co-invest in research and development (R&amp;D). This benefits industry and regional communities.</a:t>
            </a:r>
          </a:p>
          <a:p>
            <a:r>
              <a:rPr lang="en-AU" sz="1600" dirty="0">
                <a:latin typeface="Arial" panose="020B0604020202020204" pitchFamily="34" charset="0"/>
                <a:cs typeface="Arial" panose="020B0604020202020204" pitchFamily="34" charset="0"/>
              </a:rPr>
              <a:t>There are currently 15 RDCs: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5 Commonwealth statutory bodies – which are Australian Government entities with a board of directors appointed by the Minister of Agriculture</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10 industry-owned companies (IOCs) – are industry owned research and development companies</a:t>
            </a:r>
          </a:p>
          <a:p>
            <a:endParaRPr lang="en-AU" sz="1400" b="1"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D40D9A2-EFE2-4C8B-84D3-9FAFFD819B7E}" type="slidenum">
              <a:rPr lang="en-AU" smtClean="0"/>
              <a:t>10</a:t>
            </a:fld>
            <a:endParaRPr lang="en-AU"/>
          </a:p>
        </p:txBody>
      </p:sp>
      <p:sp>
        <p:nvSpPr>
          <p:cNvPr id="8"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142097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b="1" dirty="0">
                <a:solidFill>
                  <a:srgbClr val="2A5CAE"/>
                </a:solidFill>
                <a:latin typeface="Arial" panose="020B0604020202020204" pitchFamily="34" charset="0"/>
                <a:cs typeface="Arial" panose="020B0604020202020204" pitchFamily="34" charset="0"/>
              </a:rPr>
              <a:t>Research and Development Corporations (RDCs)</a:t>
            </a:r>
          </a:p>
        </p:txBody>
      </p:sp>
      <p:graphicFrame>
        <p:nvGraphicFramePr>
          <p:cNvPr id="8" name="Table 7"/>
          <p:cNvGraphicFramePr>
            <a:graphicFrameLocks noGrp="1"/>
          </p:cNvGraphicFramePr>
          <p:nvPr>
            <p:extLst>
              <p:ext uri="{D42A27DB-BD31-4B8C-83A1-F6EECF244321}">
                <p14:modId xmlns:p14="http://schemas.microsoft.com/office/powerpoint/2010/main" val="1449066142"/>
              </p:ext>
            </p:extLst>
          </p:nvPr>
        </p:nvGraphicFramePr>
        <p:xfrm>
          <a:off x="1459146" y="1439694"/>
          <a:ext cx="9299644" cy="4517761"/>
        </p:xfrm>
        <a:graphic>
          <a:graphicData uri="http://schemas.openxmlformats.org/drawingml/2006/table">
            <a:tbl>
              <a:tblPr firstRow="1" bandRow="1">
                <a:tableStyleId>{5C22544A-7EE6-4342-B048-85BDC9FD1C3A}</a:tableStyleId>
              </a:tblPr>
              <a:tblGrid>
                <a:gridCol w="4649822">
                  <a:extLst>
                    <a:ext uri="{9D8B030D-6E8A-4147-A177-3AD203B41FA5}">
                      <a16:colId xmlns:a16="http://schemas.microsoft.com/office/drawing/2014/main" val="2048799545"/>
                    </a:ext>
                  </a:extLst>
                </a:gridCol>
                <a:gridCol w="4649822">
                  <a:extLst>
                    <a:ext uri="{9D8B030D-6E8A-4147-A177-3AD203B41FA5}">
                      <a16:colId xmlns:a16="http://schemas.microsoft.com/office/drawing/2014/main" val="3013069451"/>
                    </a:ext>
                  </a:extLst>
                </a:gridCol>
              </a:tblGrid>
              <a:tr h="463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5 Commonwealth statutory bodies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latin typeface="Arial" panose="020B0604020202020204" pitchFamily="34" charset="0"/>
                          <a:cs typeface="Arial" panose="020B0604020202020204" pitchFamily="34" charset="0"/>
                        </a:rPr>
                        <a:t>10 industry-owned companies (IOCs)</a:t>
                      </a:r>
                    </a:p>
                  </a:txBody>
                  <a:tcPr anchor="ctr"/>
                </a:tc>
                <a:extLst>
                  <a:ext uri="{0D108BD9-81ED-4DB2-BD59-A6C34878D82A}">
                    <a16:rowId xmlns:a16="http://schemas.microsoft.com/office/drawing/2014/main" val="1076258751"/>
                  </a:ext>
                </a:extLst>
              </a:tr>
              <a:tr h="370840">
                <a:tc>
                  <a:txBody>
                    <a:bodyPr/>
                    <a:lstStyle/>
                    <a:p>
                      <a:pPr marL="285750" indent="-285750" algn="l">
                        <a:buFont typeface="Arial" panose="020B0604020202020204" pitchFamily="34" charset="0"/>
                        <a:buChar char="•"/>
                      </a:pPr>
                      <a:r>
                        <a:rPr lang="en-AU" sz="2000" dirty="0">
                          <a:latin typeface="Arial" panose="020B0604020202020204" pitchFamily="34" charset="0"/>
                          <a:cs typeface="Arial" panose="020B0604020202020204" pitchFamily="34" charset="0"/>
                        </a:rPr>
                        <a:t>Rural Industries Research and Development Corporation (Trading at </a:t>
                      </a:r>
                      <a:r>
                        <a:rPr lang="en-AU" sz="2000" dirty="0" err="1">
                          <a:latin typeface="Arial" panose="020B0604020202020204" pitchFamily="34" charset="0"/>
                          <a:cs typeface="Arial" panose="020B0604020202020204" pitchFamily="34" charset="0"/>
                        </a:rPr>
                        <a:t>AgriFutures</a:t>
                      </a:r>
                      <a:r>
                        <a:rPr lang="en-AU" sz="2000" dirty="0">
                          <a:latin typeface="Arial" panose="020B0604020202020204" pitchFamily="34" charset="0"/>
                          <a:cs typeface="Arial" panose="020B0604020202020204" pitchFamily="34" charset="0"/>
                        </a:rPr>
                        <a:t> Australia)</a:t>
                      </a:r>
                    </a:p>
                    <a:p>
                      <a:pPr marL="285750" indent="-285750" algn="l">
                        <a:buFont typeface="Arial" panose="020B0604020202020204" pitchFamily="34" charset="0"/>
                        <a:buChar char="•"/>
                      </a:pPr>
                      <a:r>
                        <a:rPr lang="en-AU" sz="2000" dirty="0">
                          <a:latin typeface="Arial" panose="020B0604020202020204" pitchFamily="34" charset="0"/>
                          <a:cs typeface="Arial" panose="020B0604020202020204" pitchFamily="34" charset="0"/>
                        </a:rPr>
                        <a:t>Grains Research and Development Corporation</a:t>
                      </a:r>
                    </a:p>
                    <a:p>
                      <a:pPr marL="285750" indent="-285750" algn="l">
                        <a:buFont typeface="Arial" panose="020B0604020202020204" pitchFamily="34" charset="0"/>
                        <a:buChar char="•"/>
                      </a:pPr>
                      <a:r>
                        <a:rPr lang="en-AU" sz="2000" dirty="0">
                          <a:latin typeface="Arial" panose="020B0604020202020204" pitchFamily="34" charset="0"/>
                          <a:cs typeface="Arial" panose="020B0604020202020204" pitchFamily="34" charset="0"/>
                        </a:rPr>
                        <a:t>Fisheries Research and Development Corporation</a:t>
                      </a:r>
                    </a:p>
                    <a:p>
                      <a:pPr marL="285750" indent="-285750" algn="l">
                        <a:buFont typeface="Arial" panose="020B0604020202020204" pitchFamily="34" charset="0"/>
                        <a:buChar char="•"/>
                      </a:pPr>
                      <a:r>
                        <a:rPr lang="en-AU" sz="2000" dirty="0">
                          <a:latin typeface="Arial" panose="020B0604020202020204" pitchFamily="34" charset="0"/>
                          <a:cs typeface="Arial" panose="020B0604020202020204" pitchFamily="34" charset="0"/>
                        </a:rPr>
                        <a:t>Cotton Research and Development Corporation</a:t>
                      </a:r>
                    </a:p>
                    <a:p>
                      <a:pPr marL="285750" indent="-285750" algn="l">
                        <a:buFont typeface="Arial" panose="020B0604020202020204" pitchFamily="34" charset="0"/>
                        <a:buChar char="•"/>
                      </a:pPr>
                      <a:r>
                        <a:rPr lang="en-AU" sz="2000" dirty="0">
                          <a:latin typeface="Arial" panose="020B0604020202020204" pitchFamily="34" charset="0"/>
                          <a:cs typeface="Arial" panose="020B0604020202020204" pitchFamily="34" charset="0"/>
                        </a:rPr>
                        <a:t>Wine Australia</a:t>
                      </a:r>
                    </a:p>
                    <a:p>
                      <a:endParaRPr lang="en-AU" dirty="0"/>
                    </a:p>
                  </a:txBody>
                  <a:tcPr/>
                </a:tc>
                <a:tc>
                  <a:txBody>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Australian Egg Corporation Limited</a:t>
                      </a:r>
                      <a:endParaRPr lang="en-AU"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Australian Livestock Export Corporation Limited (</a:t>
                      </a:r>
                      <a:r>
                        <a:rPr lang="en-AU" sz="2000" dirty="0" err="1">
                          <a:latin typeface="Arial" panose="020B0604020202020204" pitchFamily="34" charset="0"/>
                          <a:cs typeface="Arial" panose="020B0604020202020204" pitchFamily="34" charset="0"/>
                        </a:rPr>
                        <a:t>LiveCorp</a:t>
                      </a:r>
                      <a:r>
                        <a:rPr lang="en-AU"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Australian</a:t>
                      </a:r>
                      <a:r>
                        <a:rPr lang="en-AU" sz="2000" baseline="0" dirty="0">
                          <a:latin typeface="Arial" panose="020B0604020202020204" pitchFamily="34" charset="0"/>
                          <a:cs typeface="Arial" panose="020B0604020202020204" pitchFamily="34" charset="0"/>
                        </a:rPr>
                        <a:t> Meat Processor Corporation</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Australian Pork Limited</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Australian Wool Innovation Limited</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Dairy Australia Limited</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Forest and Wood Products Australia</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Horticulture Innovation Australia Limited</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Meat and Livestock Australia</a:t>
                      </a:r>
                    </a:p>
                    <a:p>
                      <a:pPr marL="285750" indent="-285750">
                        <a:buFont typeface="Arial" panose="020B0604020202020204" pitchFamily="34" charset="0"/>
                        <a:buChar char="•"/>
                      </a:pPr>
                      <a:r>
                        <a:rPr lang="en-AU" sz="2000" baseline="0" dirty="0">
                          <a:latin typeface="Arial" panose="020B0604020202020204" pitchFamily="34" charset="0"/>
                          <a:cs typeface="Arial" panose="020B0604020202020204" pitchFamily="34" charset="0"/>
                        </a:rPr>
                        <a:t>Sugar Research Australia Limited</a:t>
                      </a:r>
                      <a:endParaRPr lang="en-A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8856366"/>
                  </a:ext>
                </a:extLst>
              </a:tr>
            </a:tbl>
          </a:graphicData>
        </a:graphic>
      </p:graphicFrame>
      <p:sp>
        <p:nvSpPr>
          <p:cNvPr id="4" name="Slide Number Placeholder 3"/>
          <p:cNvSpPr>
            <a:spLocks noGrp="1"/>
          </p:cNvSpPr>
          <p:nvPr>
            <p:ph type="sldNum" sz="quarter" idx="12"/>
          </p:nvPr>
        </p:nvSpPr>
        <p:spPr/>
        <p:txBody>
          <a:bodyPr/>
          <a:lstStyle/>
          <a:p>
            <a:fld id="{9D40D9A2-EFE2-4C8B-84D3-9FAFFD819B7E}" type="slidenum">
              <a:rPr lang="en-AU" smtClean="0"/>
              <a:t>11</a:t>
            </a:fld>
            <a:endParaRPr lang="en-AU"/>
          </a:p>
        </p:txBody>
      </p:sp>
      <p:sp>
        <p:nvSpPr>
          <p:cNvPr id="6"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163686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Acknowledgements</a:t>
            </a:r>
          </a:p>
        </p:txBody>
      </p:sp>
      <p:sp>
        <p:nvSpPr>
          <p:cNvPr id="3" name="Content Placeholder 2"/>
          <p:cNvSpPr>
            <a:spLocks noGrp="1"/>
          </p:cNvSpPr>
          <p:nvPr>
            <p:ph idx="1"/>
          </p:nvPr>
        </p:nvSpPr>
        <p:spPr/>
        <p:txBody>
          <a:bodyPr vert="horz" lIns="91440" tIns="45720" rIns="91440" bIns="45720" rtlCol="0" anchor="t">
            <a:normAutofit/>
          </a:bodyPr>
          <a:lstStyle/>
          <a:p>
            <a:r>
              <a:rPr lang="en-AU" sz="1200" dirty="0">
                <a:latin typeface="Arial"/>
                <a:cs typeface="Arial"/>
              </a:rPr>
              <a:t>De Almeida Kumlien. A &amp; Coughlan. P (18 October 2018) </a:t>
            </a:r>
            <a:r>
              <a:rPr lang="en-AU" sz="1200" i="1" dirty="0">
                <a:latin typeface="Arial"/>
                <a:cs typeface="Arial"/>
              </a:rPr>
              <a:t>Wicked problems and how to solve them</a:t>
            </a:r>
            <a:r>
              <a:rPr lang="en-AU" sz="1200" dirty="0">
                <a:latin typeface="Arial"/>
                <a:cs typeface="Arial"/>
              </a:rPr>
              <a:t>, The Conversation, available at &lt;</a:t>
            </a:r>
            <a:r>
              <a:rPr lang="en-AU" sz="1200" dirty="0">
                <a:latin typeface="Arial"/>
                <a:cs typeface="Arial"/>
                <a:hlinkClick r:id="rId2"/>
              </a:rPr>
              <a:t>https://theconversation.com/wicked-problems-and-how-to-solve-them-100047</a:t>
            </a:r>
            <a:r>
              <a:rPr lang="en-AU" sz="1200" dirty="0">
                <a:latin typeface="Arial"/>
                <a:cs typeface="Arial"/>
              </a:rPr>
              <a:t>&gt;, accessed on 6 September 2021</a:t>
            </a:r>
          </a:p>
          <a:p>
            <a:r>
              <a:rPr lang="en-AU" sz="1200" dirty="0"/>
              <a:t>Career Foundry (11 October 2018) </a:t>
            </a:r>
            <a:r>
              <a:rPr lang="en-AU" sz="1200" i="1" dirty="0"/>
              <a:t>The Design Thinking Process (Explained By An Expert) </a:t>
            </a:r>
            <a:r>
              <a:rPr lang="en-AU" sz="1200" dirty="0"/>
              <a:t>Video, available at </a:t>
            </a:r>
            <a:r>
              <a:rPr lang="en-AU" sz="1200" dirty="0">
                <a:hlinkClick r:id="rId3"/>
              </a:rPr>
              <a:t>https://www.youtube.com/watch?v=FrsQSplB_Cg&amp;t=397s </a:t>
            </a:r>
            <a:r>
              <a:rPr lang="en-AU" sz="1200" dirty="0"/>
              <a:t>, accessed on 6 September 2021</a:t>
            </a:r>
          </a:p>
          <a:p>
            <a:r>
              <a:rPr lang="en-AU" sz="1200" dirty="0">
                <a:latin typeface="Arial"/>
                <a:cs typeface="Arial"/>
              </a:rPr>
              <a:t>Department of Agriculture Water and the Environment (26 June 2020) </a:t>
            </a:r>
            <a:r>
              <a:rPr lang="en-AU" sz="1200" i="1" dirty="0">
                <a:latin typeface="Arial"/>
                <a:cs typeface="Arial"/>
              </a:rPr>
              <a:t>Research and innovation, available at &lt;</a:t>
            </a:r>
            <a:r>
              <a:rPr lang="en-AU" sz="1200" dirty="0">
                <a:latin typeface="Arial"/>
                <a:cs typeface="Arial"/>
                <a:hlinkClick r:id="rId4"/>
              </a:rPr>
              <a:t>https://www.agriculture.gov.au/ag-farm-food/innovation</a:t>
            </a:r>
            <a:r>
              <a:rPr lang="en-AU" sz="1200" dirty="0">
                <a:latin typeface="Arial"/>
                <a:cs typeface="Arial"/>
              </a:rPr>
              <a:t>&gt;, accessed on 7 September 2021</a:t>
            </a:r>
          </a:p>
          <a:p>
            <a:r>
              <a:rPr lang="en-AU" sz="1200" dirty="0">
                <a:latin typeface="Arial"/>
                <a:cs typeface="Arial"/>
              </a:rPr>
              <a:t>Department of Agriculture Water and the Environment (12 August 2021) </a:t>
            </a:r>
            <a:r>
              <a:rPr lang="en-AU" sz="1200" i="1" dirty="0">
                <a:latin typeface="Arial"/>
                <a:cs typeface="Arial"/>
              </a:rPr>
              <a:t>Rural Research and Development Corporations, </a:t>
            </a:r>
            <a:r>
              <a:rPr lang="en-AU" sz="1200" dirty="0">
                <a:latin typeface="Arial"/>
                <a:cs typeface="Arial"/>
              </a:rPr>
              <a:t>Available at &lt; </a:t>
            </a:r>
            <a:r>
              <a:rPr lang="en-AU" sz="1200" dirty="0">
                <a:hlinkClick r:id="rId5"/>
              </a:rPr>
              <a:t>https://www.agriculture.gov.au/ag-farm-food/innovation/research_and_development_corporations_and_companies#industryowned-companies</a:t>
            </a:r>
            <a:r>
              <a:rPr lang="en-AU" sz="1200" dirty="0"/>
              <a:t> &gt;, accessed on 14 September 2021</a:t>
            </a:r>
          </a:p>
          <a:p>
            <a:pPr marL="0" indent="0">
              <a:buNone/>
            </a:pPr>
            <a:r>
              <a:rPr lang="en-AU" sz="1200" dirty="0"/>
              <a:t>Images</a:t>
            </a:r>
          </a:p>
          <a:p>
            <a:r>
              <a:rPr lang="en-AU" sz="1200" dirty="0"/>
              <a:t>3.0.1 ‘Wicked Problems’ by </a:t>
            </a:r>
            <a:r>
              <a:rPr lang="en-AU" sz="1200" dirty="0" err="1"/>
              <a:t>LoraCBR</a:t>
            </a:r>
            <a:r>
              <a:rPr lang="en-AU" sz="1200" dirty="0"/>
              <a:t>. </a:t>
            </a:r>
            <a:r>
              <a:rPr lang="en-AU" sz="1200" dirty="0">
                <a:hlinkClick r:id="rId6"/>
              </a:rPr>
              <a:t>CC BY 2.0</a:t>
            </a:r>
            <a:r>
              <a:rPr lang="en-AU" sz="1200" dirty="0"/>
              <a:t> available at &lt;</a:t>
            </a:r>
            <a:r>
              <a:rPr lang="en-AU" sz="1200" dirty="0">
                <a:hlinkClick r:id="rId7"/>
              </a:rPr>
              <a:t>https://www.flickr.com/photos/loracbr/20806910920</a:t>
            </a:r>
            <a:r>
              <a:rPr lang="en-AU" sz="1200" dirty="0"/>
              <a:t>&gt;</a:t>
            </a:r>
          </a:p>
          <a:p>
            <a:r>
              <a:rPr lang="en-AU" sz="1200" dirty="0"/>
              <a:t>3.0.1 ‘Food and Agriculture’ ( 2017) </a:t>
            </a:r>
            <a:r>
              <a:rPr lang="en-AU" sz="1200" i="1" dirty="0"/>
              <a:t>The future of food and agriculture</a:t>
            </a:r>
            <a:r>
              <a:rPr lang="en-AU" sz="1200" dirty="0"/>
              <a:t>, Food and Agriculture Organizations of the United Nations, available at &lt; </a:t>
            </a:r>
            <a:r>
              <a:rPr lang="en-AU" sz="1200" dirty="0">
                <a:hlinkClick r:id="rId8"/>
              </a:rPr>
              <a:t>http://www.fao.org/resources/infographics/infographics-details/en/c/471471/ </a:t>
            </a:r>
            <a:r>
              <a:rPr lang="en-AU" sz="1200" dirty="0"/>
              <a:t>&gt;, accessed on 3 September 2021</a:t>
            </a:r>
            <a:endParaRPr lang="en-AU" sz="1200" b="1" dirty="0"/>
          </a:p>
          <a:p>
            <a:r>
              <a:rPr lang="en-AU" sz="1200" dirty="0">
                <a:latin typeface="Arial"/>
                <a:cs typeface="Arial"/>
              </a:rPr>
              <a:t>3.0.3 ‘Fertile soil’ by Freepik.com, available at &lt;</a:t>
            </a:r>
            <a:r>
              <a:rPr lang="en-AU" sz="1200" dirty="0">
                <a:latin typeface="Arial"/>
                <a:cs typeface="Arial"/>
                <a:hlinkClick r:id="rId9"/>
              </a:rPr>
              <a:t>https://www.freepik.com/free-photo/farmer-s-hands-holding-crops-with-fertile-soil-field_11133954.htm#page=1&amp;query=plant%20research&amp;position=17</a:t>
            </a:r>
            <a:r>
              <a:rPr lang="en-AU" sz="1200" dirty="0">
                <a:latin typeface="Arial"/>
                <a:cs typeface="Arial"/>
              </a:rPr>
              <a:t> &gt; accessed 31 August 2021</a:t>
            </a:r>
          </a:p>
          <a:p>
            <a:r>
              <a:rPr lang="en-AU" sz="1200" dirty="0"/>
              <a:t>3.0.4 ‘Primary Industries Development Research Highlights 2021’ Department of Primary Industries and Regional Development (18 August 2021) available at: &lt;</a:t>
            </a:r>
            <a:r>
              <a:rPr lang="en-AU" sz="1200" u="sng" dirty="0">
                <a:hlinkClick r:id="rId10"/>
              </a:rPr>
              <a:t>https://www.agric.wa.gov.au/primary-industries-development-research-highlights-2021</a:t>
            </a:r>
            <a:r>
              <a:rPr lang="en-AU" sz="1200" dirty="0"/>
              <a:t>&gt; accessed 31 August 2021</a:t>
            </a:r>
          </a:p>
          <a:p>
            <a:endParaRPr lang="en-AU" sz="1400" dirty="0"/>
          </a:p>
          <a:p>
            <a:endParaRPr lang="en-AU" dirty="0"/>
          </a:p>
        </p:txBody>
      </p:sp>
      <p:sp>
        <p:nvSpPr>
          <p:cNvPr id="5" name="Slide Number Placeholder 4"/>
          <p:cNvSpPr>
            <a:spLocks noGrp="1"/>
          </p:cNvSpPr>
          <p:nvPr>
            <p:ph type="sldNum" sz="quarter" idx="12"/>
          </p:nvPr>
        </p:nvSpPr>
        <p:spPr/>
        <p:txBody>
          <a:bodyPr/>
          <a:lstStyle/>
          <a:p>
            <a:fld id="{134130E5-E61B-4CBB-BE4D-E8692FE607E9}" type="slidenum">
              <a:rPr lang="en-AU" smtClean="0"/>
              <a:t>12</a:t>
            </a:fld>
            <a:endParaRPr lang="en-AU" dirty="0"/>
          </a:p>
        </p:txBody>
      </p:sp>
      <p:sp>
        <p:nvSpPr>
          <p:cNvPr id="6"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4640"/>
            <a:ext cx="10515600" cy="1130986"/>
          </a:xfrm>
        </p:spPr>
        <p:txBody>
          <a:bodyPr>
            <a:normAutofit fontScale="90000"/>
          </a:bodyPr>
          <a:lstStyle/>
          <a:p>
            <a:r>
              <a:rPr lang="en-AU" dirty="0">
                <a:solidFill>
                  <a:schemeClr val="tx1"/>
                </a:solidFill>
              </a:rPr>
              <a:t>Watch the video </a:t>
            </a:r>
            <a:r>
              <a:rPr lang="en-AU" dirty="0">
                <a:hlinkClick r:id="rId2"/>
              </a:rPr>
              <a:t>Wicked Problems </a:t>
            </a:r>
            <a:r>
              <a:rPr lang="en-AU" dirty="0"/>
              <a:t/>
            </a:r>
            <a:br>
              <a:rPr lang="en-AU" dirty="0"/>
            </a:br>
            <a:endParaRPr lang="en-AU" dirty="0"/>
          </a:p>
        </p:txBody>
      </p:sp>
      <p:sp>
        <p:nvSpPr>
          <p:cNvPr id="3" name="Content Placeholder 2"/>
          <p:cNvSpPr>
            <a:spLocks noGrp="1"/>
          </p:cNvSpPr>
          <p:nvPr>
            <p:ph idx="1"/>
          </p:nvPr>
        </p:nvSpPr>
        <p:spPr>
          <a:xfrm>
            <a:off x="510746" y="1825625"/>
            <a:ext cx="3591697" cy="4351338"/>
          </a:xfrm>
        </p:spPr>
        <p:txBody>
          <a:bodyPr/>
          <a:lstStyle/>
          <a:p>
            <a:r>
              <a:rPr lang="en-AU" dirty="0"/>
              <a:t>Write down at least two points from this video that explains what a wicked problem is. </a:t>
            </a:r>
          </a:p>
          <a:p>
            <a:pPr marL="0" indent="0">
              <a:buNone/>
            </a:pPr>
            <a:endParaRPr lang="en-AU" dirty="0"/>
          </a:p>
          <a:p>
            <a:pPr marL="0" indent="0">
              <a:buNone/>
            </a:pPr>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2</a:t>
            </a:fld>
            <a:endParaRPr lang="en-AU" dirty="0"/>
          </a:p>
        </p:txBody>
      </p:sp>
      <p:sp>
        <p:nvSpPr>
          <p:cNvPr id="5" name="Footer Placeholder 4"/>
          <p:cNvSpPr>
            <a:spLocks noGrp="1"/>
          </p:cNvSpPr>
          <p:nvPr>
            <p:ph type="ftr" sz="quarter" idx="3"/>
          </p:nvPr>
        </p:nvSpPr>
        <p:spPr>
          <a:xfrm>
            <a:off x="838200" y="6500730"/>
            <a:ext cx="7315200" cy="365125"/>
          </a:xfrm>
        </p:spPr>
        <p:txBody>
          <a:bodyPr/>
          <a:lstStyle/>
          <a:p>
            <a:r>
              <a:rPr lang="en-AU" dirty="0"/>
              <a:t>PRIMED10TL001 | Technologies | Food and fibre frontiers: Emerging technologies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956" y="1565189"/>
            <a:ext cx="6501971" cy="4583890"/>
          </a:xfrm>
          <a:prstGeom prst="rect">
            <a:avLst/>
          </a:prstGeom>
        </p:spPr>
      </p:pic>
    </p:spTree>
    <p:extLst>
      <p:ext uri="{BB962C8B-B14F-4D97-AF65-F5344CB8AC3E}">
        <p14:creationId xmlns:p14="http://schemas.microsoft.com/office/powerpoint/2010/main" val="1299936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a:bodyPr>
          <a:lstStyle/>
          <a:p>
            <a:pPr marL="0" indent="0" algn="ctr">
              <a:buNone/>
            </a:pPr>
            <a:r>
              <a:rPr lang="en-AU" sz="3600" dirty="0"/>
              <a:t>As a class brainstorm the ideas from the video.</a:t>
            </a:r>
          </a:p>
          <a:p>
            <a:pPr marL="0" indent="0" algn="ctr">
              <a:buNone/>
            </a:pPr>
            <a:endParaRPr lang="en-AU" sz="3600" dirty="0"/>
          </a:p>
          <a:p>
            <a:pPr marL="0" indent="0" algn="ctr">
              <a:buNone/>
            </a:pPr>
            <a:endParaRPr lang="en-AU" sz="3600" dirty="0"/>
          </a:p>
          <a:p>
            <a:pPr marL="0" indent="0" algn="ctr">
              <a:buNone/>
            </a:pPr>
            <a:r>
              <a:rPr lang="en-AU" sz="3600" dirty="0"/>
              <a:t>Can you think of any examples of a wicked problem we face today?</a:t>
            </a:r>
          </a:p>
        </p:txBody>
      </p:sp>
      <p:sp>
        <p:nvSpPr>
          <p:cNvPr id="4" name="Slide Number Placeholder 3"/>
          <p:cNvSpPr>
            <a:spLocks noGrp="1"/>
          </p:cNvSpPr>
          <p:nvPr>
            <p:ph type="sldNum" sz="quarter" idx="12"/>
          </p:nvPr>
        </p:nvSpPr>
        <p:spPr/>
        <p:txBody>
          <a:bodyPr/>
          <a:lstStyle/>
          <a:p>
            <a:fld id="{134130E5-E61B-4CBB-BE4D-E8692FE607E9}" type="slidenum">
              <a:rPr lang="en-AU" smtClean="0"/>
              <a:t>3</a:t>
            </a:fld>
            <a:endParaRPr lang="en-AU" dirty="0"/>
          </a:p>
        </p:txBody>
      </p:sp>
      <p:sp>
        <p:nvSpPr>
          <p:cNvPr id="6" name="Footer Placeholder 4"/>
          <p:cNvSpPr>
            <a:spLocks noGrp="1"/>
          </p:cNvSpPr>
          <p:nvPr>
            <p:ph type="ftr" sz="quarter" idx="3"/>
          </p:nvPr>
        </p:nvSpPr>
        <p:spPr>
          <a:xfrm>
            <a:off x="838200" y="6500730"/>
            <a:ext cx="7315200" cy="365125"/>
          </a:xfrm>
        </p:spPr>
        <p:txBody>
          <a:bodyPr/>
          <a:lstStyle/>
          <a:p>
            <a:r>
              <a:rPr lang="en-AU" dirty="0"/>
              <a:t>PRIMED10TL001 | Technologies | Food and fibre frontiers: Emerging technologies</a:t>
            </a:r>
          </a:p>
        </p:txBody>
      </p:sp>
    </p:spTree>
    <p:extLst>
      <p:ext uri="{BB962C8B-B14F-4D97-AF65-F5344CB8AC3E}">
        <p14:creationId xmlns:p14="http://schemas.microsoft.com/office/powerpoint/2010/main" val="110825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61368" y="6370623"/>
            <a:ext cx="2743200" cy="365125"/>
          </a:xfrm>
        </p:spPr>
        <p:txBody>
          <a:bodyPr/>
          <a:lstStyle/>
          <a:p>
            <a:fld id="{134130E5-E61B-4CBB-BE4D-E8692FE607E9}" type="slidenum">
              <a:rPr lang="en-AU" smtClean="0"/>
              <a:t>4</a:t>
            </a:fld>
            <a:endParaRPr lang="en-AU"/>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738" y="387178"/>
            <a:ext cx="5263324" cy="5688227"/>
          </a:xfrm>
          <a:prstGeom prst="rect">
            <a:avLst/>
          </a:prstGeom>
        </p:spPr>
      </p:pic>
      <p:sp>
        <p:nvSpPr>
          <p:cNvPr id="7" name="TextBox 6"/>
          <p:cNvSpPr txBox="1"/>
          <p:nvPr/>
        </p:nvSpPr>
        <p:spPr>
          <a:xfrm>
            <a:off x="247136" y="745921"/>
            <a:ext cx="4827372" cy="4801314"/>
          </a:xfrm>
          <a:prstGeom prst="rect">
            <a:avLst/>
          </a:prstGeom>
          <a:noFill/>
        </p:spPr>
        <p:txBody>
          <a:bodyPr wrap="square" lIns="91440" tIns="45720" rIns="91440" bIns="45720" rtlCol="0" anchor="t">
            <a:spAutoFit/>
          </a:bodyPr>
          <a:lstStyle/>
          <a:p>
            <a:pPr fontAlgn="base"/>
            <a:r>
              <a:rPr lang="en-AU" dirty="0"/>
              <a:t>In 1973, design theorists Horst Rittel and Melvin Webber introduced the term ‘wicked problem’. Wicked problems are issues so complex that it is hard to grasp exactly what the problem is or how to tackle it</a:t>
            </a:r>
            <a:r>
              <a:rPr lang="en-US" dirty="0"/>
              <a:t>​.</a:t>
            </a:r>
          </a:p>
          <a:p>
            <a:pPr fontAlgn="base"/>
            <a:endParaRPr lang="en-US" dirty="0"/>
          </a:p>
          <a:p>
            <a:pPr fontAlgn="base"/>
            <a:r>
              <a:rPr lang="en-AU" dirty="0"/>
              <a:t>Wicked problems include:</a:t>
            </a:r>
            <a:r>
              <a:rPr lang="en-US" dirty="0"/>
              <a:t>​</a:t>
            </a:r>
          </a:p>
          <a:p>
            <a:pPr marL="285750" indent="-285750" fontAlgn="base">
              <a:buFont typeface="Arial" panose="020B0604020202020204" pitchFamily="34" charset="0"/>
              <a:buChar char="•"/>
            </a:pPr>
            <a:r>
              <a:rPr lang="en-AU" dirty="0"/>
              <a:t>Poverty</a:t>
            </a:r>
            <a:r>
              <a:rPr lang="en-US" dirty="0"/>
              <a:t>​</a:t>
            </a:r>
          </a:p>
          <a:p>
            <a:pPr marL="285750" indent="-285750" fontAlgn="base">
              <a:buFont typeface="Arial" panose="020B0604020202020204" pitchFamily="34" charset="0"/>
              <a:buChar char="•"/>
            </a:pPr>
            <a:r>
              <a:rPr lang="en-AU" dirty="0"/>
              <a:t>Climate change</a:t>
            </a:r>
            <a:r>
              <a:rPr lang="en-US" dirty="0"/>
              <a:t>​</a:t>
            </a:r>
          </a:p>
          <a:p>
            <a:pPr marL="285750" indent="-285750" fontAlgn="base">
              <a:buFont typeface="Arial" panose="020B0604020202020204" pitchFamily="34" charset="0"/>
              <a:buChar char="•"/>
            </a:pPr>
            <a:r>
              <a:rPr lang="en-AU" dirty="0"/>
              <a:t>Homelessness</a:t>
            </a:r>
            <a:r>
              <a:rPr lang="en-US" dirty="0"/>
              <a:t>​</a:t>
            </a:r>
          </a:p>
          <a:p>
            <a:pPr marL="285750" indent="-285750" fontAlgn="base">
              <a:buFont typeface="Arial" panose="020B0604020202020204" pitchFamily="34" charset="0"/>
              <a:buChar char="•"/>
            </a:pPr>
            <a:r>
              <a:rPr lang="en-AU" dirty="0"/>
              <a:t>Sustainability</a:t>
            </a:r>
            <a:r>
              <a:rPr lang="en-US" dirty="0"/>
              <a:t>​</a:t>
            </a:r>
          </a:p>
          <a:p>
            <a:pPr marL="285750" indent="-285750" fontAlgn="base">
              <a:buFont typeface="Arial" panose="020B0604020202020204" pitchFamily="34" charset="0"/>
              <a:buChar char="•"/>
            </a:pPr>
            <a:r>
              <a:rPr lang="en-AU" dirty="0"/>
              <a:t>Food security</a:t>
            </a:r>
            <a:r>
              <a:rPr lang="en-US" dirty="0"/>
              <a:t>​</a:t>
            </a:r>
          </a:p>
          <a:p>
            <a:pPr marL="285750" indent="-285750" fontAlgn="base">
              <a:buFont typeface="Arial" panose="020B0604020202020204" pitchFamily="34" charset="0"/>
              <a:buChar char="•"/>
            </a:pPr>
            <a:r>
              <a:rPr lang="en-AU" dirty="0"/>
              <a:t>Biosecurity</a:t>
            </a:r>
            <a:r>
              <a:rPr lang="en-US" dirty="0"/>
              <a:t>​</a:t>
            </a:r>
          </a:p>
          <a:p>
            <a:endParaRPr lang="en-AU" dirty="0"/>
          </a:p>
          <a:p>
            <a:r>
              <a:rPr lang="en-AU" dirty="0"/>
              <a:t>Use the notes from the video and the 10 properties of wickedness to write your own definition of </a:t>
            </a:r>
            <a:r>
              <a:rPr lang="en-AU" b="1" dirty="0"/>
              <a:t>wicked problems</a:t>
            </a:r>
            <a:r>
              <a:rPr lang="en-AU" dirty="0"/>
              <a:t>.</a:t>
            </a:r>
          </a:p>
        </p:txBody>
      </p:sp>
      <p:sp>
        <p:nvSpPr>
          <p:cNvPr id="2" name="TextBox 1">
            <a:extLst>
              <a:ext uri="{FF2B5EF4-FFF2-40B4-BE49-F238E27FC236}">
                <a16:creationId xmlns:a16="http://schemas.microsoft.com/office/drawing/2014/main" id="{917AF9FD-9B24-47C7-BBE8-6E8E6CF2A53D}"/>
              </a:ext>
            </a:extLst>
          </p:cNvPr>
          <p:cNvSpPr txBox="1"/>
          <p:nvPr/>
        </p:nvSpPr>
        <p:spPr>
          <a:xfrm>
            <a:off x="7743040" y="6081289"/>
            <a:ext cx="1400960" cy="230832"/>
          </a:xfrm>
          <a:prstGeom prst="rect">
            <a:avLst/>
          </a:prstGeom>
          <a:noFill/>
        </p:spPr>
        <p:txBody>
          <a:bodyPr wrap="square" rtlCol="0">
            <a:spAutoFit/>
          </a:bodyPr>
          <a:lstStyle/>
          <a:p>
            <a:r>
              <a:rPr lang="en-AU" sz="900" dirty="0"/>
              <a:t>3.0.1 Wicked problems</a:t>
            </a:r>
          </a:p>
        </p:txBody>
      </p:sp>
      <p:sp>
        <p:nvSpPr>
          <p:cNvPr id="8" name="Footer Placeholder 4"/>
          <p:cNvSpPr>
            <a:spLocks noGrp="1"/>
          </p:cNvSpPr>
          <p:nvPr>
            <p:ph type="ftr" sz="quarter" idx="3"/>
          </p:nvPr>
        </p:nvSpPr>
        <p:spPr>
          <a:xfrm>
            <a:off x="838200" y="6500730"/>
            <a:ext cx="7315200" cy="365125"/>
          </a:xfrm>
        </p:spPr>
        <p:txBody>
          <a:bodyPr/>
          <a:lstStyle/>
          <a:p>
            <a:r>
              <a:rPr lang="en-AU" dirty="0"/>
              <a:t>PRIMED10TL001 | Technologies | Food and fibre frontiers: Emerging technologies</a:t>
            </a:r>
          </a:p>
        </p:txBody>
      </p:sp>
    </p:spTree>
    <p:extLst>
      <p:ext uri="{BB962C8B-B14F-4D97-AF65-F5344CB8AC3E}">
        <p14:creationId xmlns:p14="http://schemas.microsoft.com/office/powerpoint/2010/main" val="447789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BF11-BAA9-4AD3-9A7A-C93A22868E29}"/>
              </a:ext>
            </a:extLst>
          </p:cNvPr>
          <p:cNvSpPr>
            <a:spLocks noGrp="1"/>
          </p:cNvSpPr>
          <p:nvPr>
            <p:ph type="title"/>
          </p:nvPr>
        </p:nvSpPr>
        <p:spPr/>
        <p:txBody>
          <a:bodyPr/>
          <a:lstStyle/>
          <a:p>
            <a:r>
              <a:rPr lang="en-GB" dirty="0"/>
              <a:t>What has to be done to address some of these wicked problems?</a:t>
            </a:r>
          </a:p>
        </p:txBody>
      </p:sp>
      <p:sp>
        <p:nvSpPr>
          <p:cNvPr id="3" name="Content Placeholder 2">
            <a:extLst>
              <a:ext uri="{FF2B5EF4-FFF2-40B4-BE49-F238E27FC236}">
                <a16:creationId xmlns:a16="http://schemas.microsoft.com/office/drawing/2014/main" id="{7C052AB0-D842-4F5F-BAFB-9610BCDA604D}"/>
              </a:ext>
            </a:extLst>
          </p:cNvPr>
          <p:cNvSpPr>
            <a:spLocks noGrp="1"/>
          </p:cNvSpPr>
          <p:nvPr>
            <p:ph idx="1"/>
          </p:nvPr>
        </p:nvSpPr>
        <p:spPr/>
        <p:txBody>
          <a:bodyPr/>
          <a:lstStyle/>
          <a:p>
            <a:endParaRPr lang="en-GB" dirty="0"/>
          </a:p>
          <a:p>
            <a:endParaRPr lang="en-GB" dirty="0"/>
          </a:p>
        </p:txBody>
      </p:sp>
      <p:sp>
        <p:nvSpPr>
          <p:cNvPr id="4" name="Slide Number Placeholder 3">
            <a:extLst>
              <a:ext uri="{FF2B5EF4-FFF2-40B4-BE49-F238E27FC236}">
                <a16:creationId xmlns:a16="http://schemas.microsoft.com/office/drawing/2014/main" id="{CC9D5F72-BB22-4F6F-AAED-33BE5E8C3B3F}"/>
              </a:ext>
            </a:extLst>
          </p:cNvPr>
          <p:cNvSpPr>
            <a:spLocks noGrp="1"/>
          </p:cNvSpPr>
          <p:nvPr>
            <p:ph type="sldNum" sz="quarter" idx="12"/>
          </p:nvPr>
        </p:nvSpPr>
        <p:spPr/>
        <p:txBody>
          <a:bodyPr/>
          <a:lstStyle/>
          <a:p>
            <a:fld id="{134130E5-E61B-4CBB-BE4D-E8692FE607E9}" type="slidenum">
              <a:rPr lang="en-AU" smtClean="0"/>
              <a:t>5</a:t>
            </a:fld>
            <a:endParaRPr lang="en-AU"/>
          </a:p>
        </p:txBody>
      </p:sp>
      <p:sp>
        <p:nvSpPr>
          <p:cNvPr id="6" name="TextBox 5"/>
          <p:cNvSpPr txBox="1"/>
          <p:nvPr/>
        </p:nvSpPr>
        <p:spPr>
          <a:xfrm>
            <a:off x="906087" y="1753985"/>
            <a:ext cx="10291157" cy="3939540"/>
          </a:xfrm>
          <a:prstGeom prst="rect">
            <a:avLst/>
          </a:prstGeom>
          <a:noFill/>
        </p:spPr>
        <p:txBody>
          <a:bodyPr wrap="square" rtlCol="0">
            <a:spAutoFit/>
          </a:bodyPr>
          <a:lstStyle/>
          <a:p>
            <a:r>
              <a:rPr lang="en-AU" sz="3600" dirty="0"/>
              <a:t>Addressing wicked problems requires:</a:t>
            </a:r>
          </a:p>
          <a:p>
            <a:pPr marL="285750" indent="-285750">
              <a:buFont typeface="Arial" panose="020B0604020202020204" pitchFamily="34" charset="0"/>
              <a:buChar char="•"/>
            </a:pPr>
            <a:r>
              <a:rPr lang="en-AU" sz="2800" dirty="0"/>
              <a:t>Research across disciplines</a:t>
            </a:r>
          </a:p>
          <a:p>
            <a:pPr marL="285750" indent="-285750">
              <a:buFont typeface="Arial" panose="020B0604020202020204" pitchFamily="34" charset="0"/>
              <a:buChar char="•"/>
            </a:pPr>
            <a:r>
              <a:rPr lang="en-AU" sz="2800" dirty="0"/>
              <a:t>Collaboration with all stakeholders, including end users, industry members, policy-makers, practitioners and other researchers</a:t>
            </a:r>
          </a:p>
          <a:p>
            <a:pPr marL="285750" indent="-285750">
              <a:buFont typeface="Arial" panose="020B0604020202020204" pitchFamily="34" charset="0"/>
              <a:buChar char="•"/>
            </a:pPr>
            <a:r>
              <a:rPr lang="en-AU" sz="2800" dirty="0"/>
              <a:t>Show and tell – speeding up technology adoption through demonstration</a:t>
            </a:r>
          </a:p>
          <a:p>
            <a:pPr marL="285750" indent="-285750">
              <a:buFont typeface="Arial" panose="020B0604020202020204" pitchFamily="34" charset="0"/>
              <a:buChar char="•"/>
            </a:pPr>
            <a:r>
              <a:rPr lang="en-AU" sz="2800" dirty="0"/>
              <a:t>Early adoption of new technology</a:t>
            </a:r>
          </a:p>
          <a:p>
            <a:pPr marL="285750" indent="-285750">
              <a:buFont typeface="Arial" panose="020B0604020202020204" pitchFamily="34" charset="0"/>
              <a:buChar char="•"/>
            </a:pPr>
            <a:r>
              <a:rPr lang="en-AU" sz="2800" dirty="0"/>
              <a:t>Sharing of ideas and experience by all researchers and practitioners</a:t>
            </a:r>
          </a:p>
          <a:p>
            <a:endParaRPr lang="en-AU" dirty="0"/>
          </a:p>
        </p:txBody>
      </p:sp>
      <p:sp>
        <p:nvSpPr>
          <p:cNvPr id="7" name="TextBox 6">
            <a:extLst>
              <a:ext uri="{FF2B5EF4-FFF2-40B4-BE49-F238E27FC236}">
                <a16:creationId xmlns:a16="http://schemas.microsoft.com/office/drawing/2014/main" id="{A3809ABB-7766-4C7C-A93E-ECA78DC26CE0}"/>
              </a:ext>
            </a:extLst>
          </p:cNvPr>
          <p:cNvSpPr txBox="1"/>
          <p:nvPr/>
        </p:nvSpPr>
        <p:spPr>
          <a:xfrm>
            <a:off x="5637402" y="2986480"/>
            <a:ext cx="65" cy="276999"/>
          </a:xfrm>
          <a:prstGeom prst="rect">
            <a:avLst/>
          </a:prstGeom>
          <a:noFill/>
        </p:spPr>
        <p:txBody>
          <a:bodyPr wrap="none" lIns="0" tIns="0" rIns="0" bIns="0" rtlCol="0">
            <a:spAutoFit/>
          </a:bodyPr>
          <a:lstStyle/>
          <a:p>
            <a:endParaRPr lang="en-AU" dirty="0"/>
          </a:p>
        </p:txBody>
      </p:sp>
      <p:sp>
        <p:nvSpPr>
          <p:cNvPr id="8" name="Footer Placeholder 4"/>
          <p:cNvSpPr>
            <a:spLocks noGrp="1"/>
          </p:cNvSpPr>
          <p:nvPr>
            <p:ph type="ftr" sz="quarter" idx="3"/>
          </p:nvPr>
        </p:nvSpPr>
        <p:spPr>
          <a:xfrm>
            <a:off x="838200" y="6500730"/>
            <a:ext cx="7315200" cy="365125"/>
          </a:xfrm>
        </p:spPr>
        <p:txBody>
          <a:bodyPr/>
          <a:lstStyle/>
          <a:p>
            <a:r>
              <a:rPr lang="en-AU" dirty="0"/>
              <a:t>PRIMED10TL001 | Technologies | Food and fibre frontiers: Emerging technologies</a:t>
            </a:r>
          </a:p>
        </p:txBody>
      </p:sp>
    </p:spTree>
    <p:extLst>
      <p:ext uri="{BB962C8B-B14F-4D97-AF65-F5344CB8AC3E}">
        <p14:creationId xmlns:p14="http://schemas.microsoft.com/office/powerpoint/2010/main" val="27864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571" y="739832"/>
            <a:ext cx="4728557" cy="5710844"/>
          </a:xfrm>
        </p:spPr>
        <p:txBody>
          <a:bodyPr>
            <a:noAutofit/>
          </a:bodyPr>
          <a:lstStyle/>
          <a:p>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The </a:t>
            </a:r>
            <a:r>
              <a:rPr lang="en-AU" sz="2400" b="1" dirty="0">
                <a:latin typeface="Arial" panose="020B0604020202020204" pitchFamily="34" charset="0"/>
                <a:cs typeface="Arial" panose="020B0604020202020204" pitchFamily="34" charset="0"/>
              </a:rPr>
              <a:t>Sustainable Development Goals </a:t>
            </a:r>
            <a:r>
              <a:rPr lang="en-AU" sz="2400" dirty="0">
                <a:latin typeface="Arial" panose="020B0604020202020204" pitchFamily="34" charset="0"/>
                <a:cs typeface="Arial" panose="020B0604020202020204" pitchFamily="34" charset="0"/>
              </a:rPr>
              <a:t>are the blueprint to achieve a better and more sustainable future for all. They address the global challenges we face, including poverty, inequality, climate change, environmental degradation, peace and justice.</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
            </a:r>
            <a:br>
              <a:rPr lang="en-AU" sz="2400" dirty="0">
                <a:latin typeface="Arial" panose="020B0604020202020204" pitchFamily="34" charset="0"/>
                <a:cs typeface="Arial" panose="020B0604020202020204" pitchFamily="34" charset="0"/>
              </a:rPr>
            </a:br>
            <a:r>
              <a:rPr lang="en-AU" sz="2400" dirty="0">
                <a:latin typeface="Arial" panose="020B0604020202020204" pitchFamily="34" charset="0"/>
                <a:cs typeface="Arial" panose="020B0604020202020204" pitchFamily="34" charset="0"/>
              </a:rPr>
              <a:t>Food and agriculture plays a huge role in achieving the Global Sustainable Development Goals.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770" y="67377"/>
            <a:ext cx="6708808" cy="6708808"/>
          </a:xfrm>
          <a:prstGeom prst="rect">
            <a:avLst/>
          </a:prstGeom>
        </p:spPr>
      </p:pic>
      <p:sp>
        <p:nvSpPr>
          <p:cNvPr id="3" name="TextBox 2"/>
          <p:cNvSpPr txBox="1"/>
          <p:nvPr/>
        </p:nvSpPr>
        <p:spPr>
          <a:xfrm>
            <a:off x="307571" y="166255"/>
            <a:ext cx="5178829" cy="1754326"/>
          </a:xfrm>
          <a:prstGeom prst="rect">
            <a:avLst/>
          </a:prstGeom>
          <a:noFill/>
        </p:spPr>
        <p:txBody>
          <a:bodyPr wrap="square" rtlCol="0">
            <a:spAutoFit/>
          </a:bodyPr>
          <a:lstStyle/>
          <a:p>
            <a:pPr algn="ctr"/>
            <a:r>
              <a:rPr lang="en-AU" sz="3600" b="1" dirty="0">
                <a:solidFill>
                  <a:srgbClr val="2A5CAE"/>
                </a:solidFill>
                <a:latin typeface="Arial" panose="020B0604020202020204" pitchFamily="34" charset="0"/>
                <a:cs typeface="Arial" panose="020B0604020202020204" pitchFamily="34" charset="0"/>
              </a:rPr>
              <a:t>Strategies for addressing global challenges</a:t>
            </a:r>
          </a:p>
        </p:txBody>
      </p:sp>
      <p:sp>
        <p:nvSpPr>
          <p:cNvPr id="6" name="TextBox 5">
            <a:extLst>
              <a:ext uri="{FF2B5EF4-FFF2-40B4-BE49-F238E27FC236}">
                <a16:creationId xmlns:a16="http://schemas.microsoft.com/office/drawing/2014/main" id="{CBC206F3-E2F7-4FD0-A447-C5BFC32F2B73}"/>
              </a:ext>
            </a:extLst>
          </p:cNvPr>
          <p:cNvSpPr txBox="1"/>
          <p:nvPr/>
        </p:nvSpPr>
        <p:spPr>
          <a:xfrm>
            <a:off x="7158807" y="6605661"/>
            <a:ext cx="1685960" cy="230832"/>
          </a:xfrm>
          <a:prstGeom prst="rect">
            <a:avLst/>
          </a:prstGeom>
          <a:noFill/>
        </p:spPr>
        <p:txBody>
          <a:bodyPr wrap="square" rtlCol="0">
            <a:spAutoFit/>
          </a:bodyPr>
          <a:lstStyle/>
          <a:p>
            <a:r>
              <a:rPr lang="en-AU" sz="900" dirty="0"/>
              <a:t>3.0.2 ‘Food and agriculture’</a:t>
            </a:r>
          </a:p>
        </p:txBody>
      </p:sp>
      <p:sp>
        <p:nvSpPr>
          <p:cNvPr id="9"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
        <p:nvSpPr>
          <p:cNvPr id="11" name="Slide Number Placeholder 5"/>
          <p:cNvSpPr>
            <a:spLocks noGrp="1"/>
          </p:cNvSpPr>
          <p:nvPr>
            <p:ph type="sldNum" sz="quarter" idx="4294967295"/>
          </p:nvPr>
        </p:nvSpPr>
        <p:spPr>
          <a:xfrm>
            <a:off x="8190728" y="637282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6</a:t>
            </a:fld>
            <a:endParaRPr lang="en-AU"/>
          </a:p>
        </p:txBody>
      </p:sp>
      <p:sp>
        <p:nvSpPr>
          <p:cNvPr id="12" name="Rectangle 11"/>
          <p:cNvSpPr/>
          <p:nvPr/>
        </p:nvSpPr>
        <p:spPr>
          <a:xfrm>
            <a:off x="9116554" y="6584077"/>
            <a:ext cx="2504212" cy="261610"/>
          </a:xfrm>
          <a:prstGeom prst="rect">
            <a:avLst/>
          </a:prstGeom>
        </p:spPr>
        <p:txBody>
          <a:bodyPr wrap="none">
            <a:spAutoFit/>
          </a:bodyPr>
          <a:lstStyle/>
          <a:p>
            <a:pPr defTabSz="914378"/>
            <a:r>
              <a:rPr lang="en-AU" sz="1100" dirty="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128652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2A5CAE"/>
                </a:solidFill>
                <a:latin typeface="Arial" panose="020B0604020202020204" pitchFamily="34" charset="0"/>
                <a:cs typeface="Arial" panose="020B0604020202020204" pitchFamily="34" charset="0"/>
              </a:rPr>
              <a:t>What is Design Thinking?</a:t>
            </a:r>
            <a:r>
              <a:rPr lang="en-GB" b="1" dirty="0">
                <a:solidFill>
                  <a:srgbClr val="2A5CAE"/>
                </a:solidFill>
                <a:latin typeface="Arial" panose="020B0604020202020204" pitchFamily="34" charset="0"/>
                <a:cs typeface="Arial" panose="020B0604020202020204" pitchFamily="34" charset="0"/>
              </a:rPr>
              <a:t> How can it be used to address wicked problems?</a:t>
            </a:r>
            <a:endParaRPr lang="en-AU" b="1" dirty="0">
              <a:solidFill>
                <a:srgbClr val="2A5CA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3578" y="2502131"/>
            <a:ext cx="3009207" cy="2410691"/>
          </a:xfrm>
        </p:spPr>
        <p:txBody>
          <a:bodyPr/>
          <a:lstStyle/>
          <a:p>
            <a:pPr marL="0" indent="0" algn="ctr">
              <a:buNone/>
            </a:pPr>
            <a:r>
              <a:rPr lang="en-AU" b="1" dirty="0"/>
              <a:t>Watch </a:t>
            </a:r>
          </a:p>
          <a:p>
            <a:pPr marL="0" indent="0" algn="ctr">
              <a:buNone/>
            </a:pPr>
            <a:r>
              <a:rPr lang="en-AU" dirty="0">
                <a:hlinkClick r:id="rId2"/>
              </a:rPr>
              <a:t>The Design Thinking Process (Explained By An Expert)</a:t>
            </a:r>
            <a:endParaRPr lang="en-AU" dirty="0"/>
          </a:p>
          <a:p>
            <a:endParaRPr lang="en-AU" dirty="0"/>
          </a:p>
        </p:txBody>
      </p:sp>
      <p:sp>
        <p:nvSpPr>
          <p:cNvPr id="5" name="Flowchart: Preparation 4"/>
          <p:cNvSpPr/>
          <p:nvPr/>
        </p:nvSpPr>
        <p:spPr>
          <a:xfrm>
            <a:off x="3949930" y="2552006"/>
            <a:ext cx="1737360" cy="1224741"/>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EMPATHISE</a:t>
            </a:r>
          </a:p>
        </p:txBody>
      </p:sp>
      <p:sp>
        <p:nvSpPr>
          <p:cNvPr id="6" name="Flowchart: Preparation 5"/>
          <p:cNvSpPr/>
          <p:nvPr/>
        </p:nvSpPr>
        <p:spPr>
          <a:xfrm>
            <a:off x="5410546" y="3156065"/>
            <a:ext cx="1737360" cy="1244138"/>
          </a:xfrm>
          <a:prstGeom prst="flowChartPreparat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1400" b="1" dirty="0"/>
              <a:t>DEFINE</a:t>
            </a:r>
          </a:p>
        </p:txBody>
      </p:sp>
      <p:sp>
        <p:nvSpPr>
          <p:cNvPr id="7" name="Flowchart: Preparation 6"/>
          <p:cNvSpPr/>
          <p:nvPr/>
        </p:nvSpPr>
        <p:spPr>
          <a:xfrm>
            <a:off x="6848648" y="2552006"/>
            <a:ext cx="1737360" cy="1210888"/>
          </a:xfrm>
          <a:prstGeom prst="flowChartPrepa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1400" b="1" dirty="0"/>
              <a:t>IDEATE</a:t>
            </a:r>
          </a:p>
        </p:txBody>
      </p:sp>
      <p:sp>
        <p:nvSpPr>
          <p:cNvPr id="8" name="Flowchart: Preparation 7"/>
          <p:cNvSpPr/>
          <p:nvPr/>
        </p:nvSpPr>
        <p:spPr>
          <a:xfrm>
            <a:off x="8295756" y="3178230"/>
            <a:ext cx="1788968" cy="1221973"/>
          </a:xfrm>
          <a:prstGeom prst="flowChartPreparation">
            <a:avLst/>
          </a:prstGeom>
          <a:ln>
            <a:solidFill>
              <a:srgbClr val="E2AC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AU" sz="1400" b="1" dirty="0"/>
              <a:t>PROTOTYPE</a:t>
            </a:r>
          </a:p>
        </p:txBody>
      </p:sp>
      <p:sp>
        <p:nvSpPr>
          <p:cNvPr id="9" name="Flowchart: Preparation 8"/>
          <p:cNvSpPr/>
          <p:nvPr/>
        </p:nvSpPr>
        <p:spPr>
          <a:xfrm>
            <a:off x="9781310" y="3812771"/>
            <a:ext cx="1737360" cy="1224739"/>
          </a:xfrm>
          <a:prstGeom prst="flowChartPreparation">
            <a:avLst/>
          </a:prstGeom>
          <a:solidFill>
            <a:srgbClr val="DA3F3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TEST</a:t>
            </a:r>
          </a:p>
        </p:txBody>
      </p:sp>
      <p:sp>
        <p:nvSpPr>
          <p:cNvPr id="10" name="TextBox 9"/>
          <p:cNvSpPr txBox="1"/>
          <p:nvPr/>
        </p:nvSpPr>
        <p:spPr>
          <a:xfrm>
            <a:off x="7664334" y="5250436"/>
            <a:ext cx="3689466" cy="307777"/>
          </a:xfrm>
          <a:prstGeom prst="rect">
            <a:avLst/>
          </a:prstGeom>
          <a:noFill/>
        </p:spPr>
        <p:txBody>
          <a:bodyPr wrap="square" rtlCol="0">
            <a:spAutoFit/>
          </a:bodyPr>
          <a:lstStyle/>
          <a:p>
            <a:pPr algn="r"/>
            <a:r>
              <a:rPr lang="en-AU" sz="1400" dirty="0"/>
              <a:t>The Design Thinking Process</a:t>
            </a:r>
          </a:p>
        </p:txBody>
      </p:sp>
      <p:sp>
        <p:nvSpPr>
          <p:cNvPr id="11" name="Slide Number Placeholder 10"/>
          <p:cNvSpPr>
            <a:spLocks noGrp="1"/>
          </p:cNvSpPr>
          <p:nvPr>
            <p:ph type="sldNum" sz="quarter" idx="12"/>
          </p:nvPr>
        </p:nvSpPr>
        <p:spPr/>
        <p:txBody>
          <a:bodyPr/>
          <a:lstStyle/>
          <a:p>
            <a:fld id="{9D40D9A2-EFE2-4C8B-84D3-9FAFFD819B7E}" type="slidenum">
              <a:rPr lang="en-AU" smtClean="0"/>
              <a:t>7</a:t>
            </a:fld>
            <a:endParaRPr lang="en-AU"/>
          </a:p>
        </p:txBody>
      </p:sp>
      <p:sp>
        <p:nvSpPr>
          <p:cNvPr id="12"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259597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0AA4-1055-416E-B33A-D271A050F0E6}"/>
              </a:ext>
            </a:extLst>
          </p:cNvPr>
          <p:cNvSpPr>
            <a:spLocks noGrp="1"/>
          </p:cNvSpPr>
          <p:nvPr>
            <p:ph type="title"/>
          </p:nvPr>
        </p:nvSpPr>
        <p:spPr/>
        <p:txBody>
          <a:bodyPr/>
          <a:lstStyle/>
          <a:p>
            <a:r>
              <a:rPr lang="en-GB" b="1" dirty="0">
                <a:solidFill>
                  <a:srgbClr val="2A5CAE"/>
                </a:solidFill>
                <a:latin typeface="Arial"/>
                <a:cs typeface="Calibri Light"/>
              </a:rPr>
              <a:t>Research and development</a:t>
            </a:r>
            <a:endParaRPr lang="en-GB" b="1" dirty="0">
              <a:solidFill>
                <a:srgbClr val="2A5CAE"/>
              </a:solidFill>
              <a:latin typeface="Arial"/>
            </a:endParaRPr>
          </a:p>
        </p:txBody>
      </p:sp>
      <p:sp>
        <p:nvSpPr>
          <p:cNvPr id="3" name="Content Placeholder 2">
            <a:extLst>
              <a:ext uri="{FF2B5EF4-FFF2-40B4-BE49-F238E27FC236}">
                <a16:creationId xmlns:a16="http://schemas.microsoft.com/office/drawing/2014/main" id="{5E936955-ACC9-4106-9E81-1BFC87DA4902}"/>
              </a:ext>
            </a:extLst>
          </p:cNvPr>
          <p:cNvSpPr>
            <a:spLocks noGrp="1"/>
          </p:cNvSpPr>
          <p:nvPr>
            <p:ph idx="1"/>
          </p:nvPr>
        </p:nvSpPr>
        <p:spPr>
          <a:xfrm>
            <a:off x="838200" y="1825625"/>
            <a:ext cx="4594225" cy="2668588"/>
          </a:xfrm>
        </p:spPr>
        <p:txBody>
          <a:bodyPr vert="horz" lIns="91440" tIns="45720" rIns="91440" bIns="45720" rtlCol="0" anchor="t">
            <a:normAutofit fontScale="92500" lnSpcReduction="10000"/>
          </a:bodyPr>
          <a:lstStyle/>
          <a:p>
            <a:pPr marL="0" indent="0">
              <a:buNone/>
            </a:pPr>
            <a:r>
              <a:rPr lang="en-GB" dirty="0">
                <a:cs typeface="Calibri"/>
              </a:rPr>
              <a:t>The Oxford University Press dictionary (</a:t>
            </a:r>
            <a:r>
              <a:rPr lang="en-GB" dirty="0">
                <a:cs typeface="Calibri"/>
                <a:hlinkClick r:id="rId2"/>
              </a:rPr>
              <a:t>Lexico.com</a:t>
            </a:r>
            <a:r>
              <a:rPr lang="en-GB" dirty="0">
                <a:cs typeface="Calibri"/>
              </a:rPr>
              <a:t>) (2021) defines </a:t>
            </a:r>
            <a:r>
              <a:rPr lang="en-GB" b="1" dirty="0">
                <a:cs typeface="Calibri"/>
              </a:rPr>
              <a:t>research and development</a:t>
            </a:r>
            <a:r>
              <a:rPr lang="en-GB" dirty="0">
                <a:cs typeface="Calibri"/>
              </a:rPr>
              <a:t> as (in industry) work directed towards the innovation, introduction and improvement of products and processes. </a:t>
            </a:r>
          </a:p>
        </p:txBody>
      </p:sp>
      <p:sp>
        <p:nvSpPr>
          <p:cNvPr id="4" name="TextBox 3">
            <a:extLst>
              <a:ext uri="{FF2B5EF4-FFF2-40B4-BE49-F238E27FC236}">
                <a16:creationId xmlns:a16="http://schemas.microsoft.com/office/drawing/2014/main" id="{204CB32F-4064-4FC4-B635-6C3BED7DB4DB}"/>
              </a:ext>
            </a:extLst>
          </p:cNvPr>
          <p:cNvSpPr txBox="1"/>
          <p:nvPr/>
        </p:nvSpPr>
        <p:spPr>
          <a:xfrm>
            <a:off x="5276209" y="5188309"/>
            <a:ext cx="54695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"Australian needs to be able to adapt and respond to new issues. Innovation is the key. It drives growth, sustainability and resilience." </a:t>
            </a:r>
            <a:endParaRPr lang="en-GB" sz="1400" dirty="0"/>
          </a:p>
          <a:p>
            <a:r>
              <a:rPr lang="en-GB" sz="1400" dirty="0"/>
              <a:t>Source:</a:t>
            </a:r>
            <a:r>
              <a:rPr lang="en-GB" dirty="0"/>
              <a:t> </a:t>
            </a:r>
            <a:r>
              <a:rPr lang="en-GB" sz="1400" dirty="0"/>
              <a:t>Department of Agriculture, Water and the Environment</a:t>
            </a:r>
            <a:endParaRPr lang="en-GB" sz="1400" dirty="0">
              <a:cs typeface="Calibri"/>
            </a:endParaRPr>
          </a:p>
        </p:txBody>
      </p:sp>
      <p:pic>
        <p:nvPicPr>
          <p:cNvPr id="5" name="Picture 5" descr="A picture containing tree, outdoor, plant, forest&#10;&#10;Description automatically generated">
            <a:extLst>
              <a:ext uri="{FF2B5EF4-FFF2-40B4-BE49-F238E27FC236}">
                <a16:creationId xmlns:a16="http://schemas.microsoft.com/office/drawing/2014/main" id="{C556B58D-EA45-4CF3-BBFF-8F84DF520067}"/>
              </a:ext>
            </a:extLst>
          </p:cNvPr>
          <p:cNvPicPr>
            <a:picLocks noChangeAspect="1"/>
          </p:cNvPicPr>
          <p:nvPr/>
        </p:nvPicPr>
        <p:blipFill>
          <a:blip r:embed="rId3"/>
          <a:stretch>
            <a:fillRect/>
          </a:stretch>
        </p:blipFill>
        <p:spPr>
          <a:xfrm>
            <a:off x="5345906" y="1386654"/>
            <a:ext cx="5313362" cy="3536184"/>
          </a:xfrm>
          <a:prstGeom prst="rect">
            <a:avLst/>
          </a:prstGeom>
        </p:spPr>
      </p:pic>
      <p:sp>
        <p:nvSpPr>
          <p:cNvPr id="6" name="TextBox 5">
            <a:extLst>
              <a:ext uri="{FF2B5EF4-FFF2-40B4-BE49-F238E27FC236}">
                <a16:creationId xmlns:a16="http://schemas.microsoft.com/office/drawing/2014/main" id="{08795899-7BF1-41C5-898A-EACB69AE5A64}"/>
              </a:ext>
            </a:extLst>
          </p:cNvPr>
          <p:cNvSpPr txBox="1"/>
          <p:nvPr/>
        </p:nvSpPr>
        <p:spPr>
          <a:xfrm>
            <a:off x="5609095" y="4957477"/>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900" dirty="0"/>
              <a:t>3.0.3 Fertile soil</a:t>
            </a:r>
          </a:p>
        </p:txBody>
      </p:sp>
      <p:sp>
        <p:nvSpPr>
          <p:cNvPr id="8" name="Slide Number Placeholder 7"/>
          <p:cNvSpPr>
            <a:spLocks noGrp="1"/>
          </p:cNvSpPr>
          <p:nvPr>
            <p:ph type="sldNum" sz="quarter" idx="12"/>
          </p:nvPr>
        </p:nvSpPr>
        <p:spPr/>
        <p:txBody>
          <a:bodyPr/>
          <a:lstStyle/>
          <a:p>
            <a:fld id="{9D40D9A2-EFE2-4C8B-84D3-9FAFFD819B7E}" type="slidenum">
              <a:rPr lang="en-AU" smtClean="0"/>
              <a:t>8</a:t>
            </a:fld>
            <a:endParaRPr lang="en-AU"/>
          </a:p>
        </p:txBody>
      </p:sp>
      <p:sp>
        <p:nvSpPr>
          <p:cNvPr id="9"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2745083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a:solidFill>
                  <a:srgbClr val="2A5CAE"/>
                </a:solidFill>
                <a:latin typeface="Arial"/>
                <a:cs typeface="Arial"/>
              </a:rPr>
              <a:t>What role does research and development play in the future of primary industries in WA? </a:t>
            </a:r>
            <a:endParaRPr lang="en-AU" sz="3600" b="1" dirty="0">
              <a:solidFill>
                <a:srgbClr val="2A5CA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0102" y="1690688"/>
            <a:ext cx="5282644" cy="3735224"/>
          </a:xfrm>
        </p:spPr>
      </p:pic>
      <p:sp>
        <p:nvSpPr>
          <p:cNvPr id="5" name="TextBox 4"/>
          <p:cNvSpPr txBox="1"/>
          <p:nvPr/>
        </p:nvSpPr>
        <p:spPr>
          <a:xfrm>
            <a:off x="448887" y="2094807"/>
            <a:ext cx="5153892" cy="3139321"/>
          </a:xfrm>
          <a:prstGeom prst="rect">
            <a:avLst/>
          </a:prstGeom>
          <a:noFill/>
        </p:spPr>
        <p:txBody>
          <a:bodyPr wrap="square" rtlCol="0">
            <a:spAutoFit/>
          </a:bodyPr>
          <a:lstStyle/>
          <a:p>
            <a:r>
              <a:rPr lang="en-AU" dirty="0"/>
              <a:t>“ Every dollar spent on research and development delivers $4.80 in productivity value to Western Australia’s primary industries. It therefore goes without saying that the state’s primary industries and food sector – which has an annual worth of more than $10.3 billion – must have a dynamic and vibrant research, development and innovation environment to protect its major position in the Western Australian economy and capture real growth and job creation opportunities.” RALPH ADDIS, DPIRD DIRECTOR GENERAL</a:t>
            </a:r>
          </a:p>
        </p:txBody>
      </p:sp>
      <p:sp>
        <p:nvSpPr>
          <p:cNvPr id="6" name="Slide Number Placeholder 5"/>
          <p:cNvSpPr>
            <a:spLocks noGrp="1"/>
          </p:cNvSpPr>
          <p:nvPr>
            <p:ph type="sldNum" sz="quarter" idx="12"/>
          </p:nvPr>
        </p:nvSpPr>
        <p:spPr/>
        <p:txBody>
          <a:bodyPr/>
          <a:lstStyle/>
          <a:p>
            <a:fld id="{9D40D9A2-EFE2-4C8B-84D3-9FAFFD819B7E}" type="slidenum">
              <a:rPr lang="en-AU" smtClean="0"/>
              <a:t>9</a:t>
            </a:fld>
            <a:endParaRPr lang="en-AU"/>
          </a:p>
        </p:txBody>
      </p:sp>
      <p:sp>
        <p:nvSpPr>
          <p:cNvPr id="7" name="TextBox 6">
            <a:extLst>
              <a:ext uri="{FF2B5EF4-FFF2-40B4-BE49-F238E27FC236}">
                <a16:creationId xmlns:a16="http://schemas.microsoft.com/office/drawing/2014/main" id="{F4D3CD5E-A086-433C-A32F-ECD09630D560}"/>
              </a:ext>
            </a:extLst>
          </p:cNvPr>
          <p:cNvSpPr txBox="1"/>
          <p:nvPr/>
        </p:nvSpPr>
        <p:spPr>
          <a:xfrm>
            <a:off x="6965499" y="5660299"/>
            <a:ext cx="3371849" cy="230832"/>
          </a:xfrm>
          <a:prstGeom prst="rect">
            <a:avLst/>
          </a:prstGeom>
          <a:noFill/>
        </p:spPr>
        <p:txBody>
          <a:bodyPr wrap="square" rtlCol="0">
            <a:spAutoFit/>
          </a:bodyPr>
          <a:lstStyle/>
          <a:p>
            <a:r>
              <a:rPr lang="en-AU" sz="900" dirty="0"/>
              <a:t>3.0.4 Primary Industries Development Research Highlights 2021</a:t>
            </a:r>
          </a:p>
        </p:txBody>
      </p:sp>
      <p:sp>
        <p:nvSpPr>
          <p:cNvPr id="8" name="Footer Placeholder 4"/>
          <p:cNvSpPr>
            <a:spLocks noGrp="1"/>
          </p:cNvSpPr>
          <p:nvPr>
            <p:ph type="ftr" sz="quarter" idx="4294967295"/>
          </p:nvPr>
        </p:nvSpPr>
        <p:spPr>
          <a:xfrm>
            <a:off x="838200" y="6500730"/>
            <a:ext cx="7315200" cy="365125"/>
          </a:xfrm>
          <a:prstGeom prst="rect">
            <a:avLst/>
          </a:prstGeom>
        </p:spPr>
        <p:txBody>
          <a:bodyPr/>
          <a:lstStyle/>
          <a:p>
            <a:r>
              <a:rPr lang="en-AU" sz="1200" dirty="0">
                <a:solidFill>
                  <a:schemeClr val="bg1">
                    <a:lumMod val="50000"/>
                  </a:schemeClr>
                </a:solidFill>
                <a:latin typeface="Arial" panose="020B0604020202020204" pitchFamily="34" charset="0"/>
                <a:cs typeface="Arial" panose="020B0604020202020204" pitchFamily="34" charset="0"/>
              </a:rPr>
              <a:t>PRIMED10TL001 | Technologies | Food and fibre frontiers: Emerging technologies</a:t>
            </a:r>
          </a:p>
        </p:txBody>
      </p:sp>
    </p:spTree>
    <p:extLst>
      <p:ext uri="{BB962C8B-B14F-4D97-AF65-F5344CB8AC3E}">
        <p14:creationId xmlns:p14="http://schemas.microsoft.com/office/powerpoint/2010/main" val="830278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nologies_Presentation.potx" id="{DF82A11B-C4FF-472A-ADD1-298DE07B2C22}" vid="{9F283F44-93AE-410C-A6F9-79CB7B7AC6C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A31E2-D4EA-4AFA-B845-DD6EA91C2C09}">
  <ds:schemaRefs>
    <ds:schemaRef ds:uri="c8567d32-44a6-4f8d-bcfe-e848e1c9e6fe"/>
    <ds:schemaRef ds:uri="http://schemas.microsoft.com/office/infopath/2007/PartnerControls"/>
    <ds:schemaRef ds:uri="http://purl.org/dc/terms/"/>
    <ds:schemaRef ds:uri="http://www.w3.org/XML/1998/namespace"/>
    <ds:schemaRef ds:uri="http://schemas.microsoft.com/office/2006/metadata/properties"/>
    <ds:schemaRef ds:uri="http://schemas.microsoft.com/office/2006/documentManagement/types"/>
    <ds:schemaRef ds:uri="http://purl.org/dc/elements/1.1/"/>
    <ds:schemaRef ds:uri="a7410e4e-0e94-4d9f-bc7f-ec562f0f3678"/>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495488C-2DF6-4CCA-9158-705B64875B70}"/>
</file>

<file path=customXml/itemProps3.xml><?xml version="1.0" encoding="utf-8"?>
<ds:datastoreItem xmlns:ds="http://schemas.openxmlformats.org/officeDocument/2006/customXml" ds:itemID="{3FF914F6-6250-4EA2-835D-1F9F06E2B3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688</TotalTime>
  <Words>1186</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1_Office Theme</vt:lpstr>
      <vt:lpstr>Food and fibre frontiers: Emerging technologies</vt:lpstr>
      <vt:lpstr>Watch the video Wicked Problems  </vt:lpstr>
      <vt:lpstr>PowerPoint Presentation</vt:lpstr>
      <vt:lpstr>PowerPoint Presentation</vt:lpstr>
      <vt:lpstr>What has to be done to address some of these wicked problems?</vt:lpstr>
      <vt:lpstr> The Sustainable Development Goals are the blueprint to achieve a better and more sustainable future for all. They address the global challenges we face, including poverty, inequality, climate change, environmental degradation, peace and justice.  Food and agriculture plays a huge role in achieving the Global Sustainable Development Goals. </vt:lpstr>
      <vt:lpstr>What is Design Thinking? How can it be used to address wicked problems?</vt:lpstr>
      <vt:lpstr>Research and development</vt:lpstr>
      <vt:lpstr>What role does research and development play in the future of primary industries in WA? </vt:lpstr>
      <vt:lpstr>Who is involved in research and development in primary industries in WA? </vt:lpstr>
      <vt:lpstr>Research and Development Corporations (RDCs)</vt:lpstr>
      <vt:lpstr>Acknowledgements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Jennifer [SIDE - Sch of Isol &amp; Dist Edu]</dc:creator>
  <cp:lastModifiedBy>LAU Gina [SIDE - Sch of Isol &amp; Dist Edu]</cp:lastModifiedBy>
  <cp:revision>227</cp:revision>
  <dcterms:created xsi:type="dcterms:W3CDTF">2021-08-10T06:08:36Z</dcterms:created>
  <dcterms:modified xsi:type="dcterms:W3CDTF">2021-10-29T01:43:09Z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295300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