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73" r:id="rId6"/>
    <p:sldId id="276" r:id="rId7"/>
    <p:sldId id="277" r:id="rId8"/>
    <p:sldId id="278" r:id="rId9"/>
    <p:sldId id="281" r:id="rId10"/>
    <p:sldId id="275" r:id="rId11"/>
    <p:sldId id="279" r:id="rId12"/>
    <p:sldId id="280" r:id="rId13"/>
    <p:sldId id="285" r:id="rId14"/>
    <p:sldId id="282" r:id="rId15"/>
    <p:sldId id="283" r:id="rId16"/>
    <p:sldId id="288" r:id="rId17"/>
    <p:sldId id="286" r:id="rId18"/>
    <p:sldId id="287" r:id="rId19"/>
    <p:sldId id="284" r:id="rId20"/>
    <p:sldId id="27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A Lainie [Curriculum Support]" initials="GL[S" lastIdx="1" clrIdx="0">
    <p:extLst>
      <p:ext uri="{19B8F6BF-5375-455C-9EA6-DF929625EA0E}">
        <p15:presenceInfo xmlns:p15="http://schemas.microsoft.com/office/powerpoint/2012/main" userId="S-1-5-21-2489079438-2426431198-2467650856-173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D018D-8CED-4B81-B196-FCAFABD2E5F9}" v="18" dt="2021-08-30T23:43:28.996"/>
    <p1510:client id="{55D09295-C60A-4DE6-AAEC-1F45CE57BAAD}" v="148" dt="2021-08-25T04:35:40.678"/>
    <p1510:client id="{A2EAC580-0CD6-4FD6-A11A-E665794B0605}" v="17" dt="2021-08-23T01:41:05.404"/>
    <p1510:client id="{D006DB8A-DA0A-4C81-8C6E-A4849E7EF434}" v="13" dt="2021-08-23T01:55:04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N Louisa [SIDE - Sch of Isol &amp; Dist Edu]" userId="5abd2f33-2425-485d-b330-a03a3724741b" providerId="ADAL" clId="{D006DB8A-DA0A-4C81-8C6E-A4849E7EF434}"/>
    <pc:docChg chg="custSel modSld">
      <pc:chgData name="KERON Louisa [SIDE - Sch of Isol &amp; Dist Edu]" userId="5abd2f33-2425-485d-b330-a03a3724741b" providerId="ADAL" clId="{D006DB8A-DA0A-4C81-8C6E-A4849E7EF434}" dt="2021-08-23T01:55:06.385" v="120" actId="20577"/>
      <pc:docMkLst>
        <pc:docMk/>
      </pc:docMkLst>
      <pc:sldChg chg="modSp">
        <pc:chgData name="KERON Louisa [SIDE - Sch of Isol &amp; Dist Edu]" userId="5abd2f33-2425-485d-b330-a03a3724741b" providerId="ADAL" clId="{D006DB8A-DA0A-4C81-8C6E-A4849E7EF434}" dt="2021-08-23T01:55:06.385" v="120" actId="20577"/>
        <pc:sldMkLst>
          <pc:docMk/>
          <pc:sldMk cId="871751389" sldId="274"/>
        </pc:sldMkLst>
        <pc:spChg chg="mod">
          <ac:chgData name="KERON Louisa [SIDE - Sch of Isol &amp; Dist Edu]" userId="5abd2f33-2425-485d-b330-a03a3724741b" providerId="ADAL" clId="{D006DB8A-DA0A-4C81-8C6E-A4849E7EF434}" dt="2021-08-23T01:55:06.385" v="120" actId="20577"/>
          <ac:spMkLst>
            <pc:docMk/>
            <pc:sldMk cId="871751389" sldId="274"/>
            <ac:spMk id="3" creationId="{00000000-0000-0000-0000-000000000000}"/>
          </ac:spMkLst>
        </pc:spChg>
      </pc:sldChg>
    </pc:docChg>
  </pc:docChgLst>
  <pc:docChgLst>
    <pc:chgData name="KERON Louisa [SIDE - Sch of Isol &amp; Dist Edu]" userId="S::louisa.keron@education.wa.edu.au::5abd2f33-2425-485d-b330-a03a3724741b" providerId="AD" clId="Web-{A2EAC580-0CD6-4FD6-A11A-E665794B0605}"/>
    <pc:docChg chg="modSld">
      <pc:chgData name="KERON Louisa [SIDE - Sch of Isol &amp; Dist Edu]" userId="S::louisa.keron@education.wa.edu.au::5abd2f33-2425-485d-b330-a03a3724741b" providerId="AD" clId="Web-{A2EAC580-0CD6-4FD6-A11A-E665794B0605}" dt="2021-08-23T01:40:16.760" v="7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A2EAC580-0CD6-4FD6-A11A-E665794B0605}" dt="2021-08-23T01:40:16.760" v="7" actId="20577"/>
        <pc:sldMkLst>
          <pc:docMk/>
          <pc:sldMk cId="871751389" sldId="274"/>
        </pc:sldMkLst>
        <pc:spChg chg="mod">
          <ac:chgData name="KERON Louisa [SIDE - Sch of Isol &amp; Dist Edu]" userId="S::louisa.keron@education.wa.edu.au::5abd2f33-2425-485d-b330-a03a3724741b" providerId="AD" clId="Web-{A2EAC580-0CD6-4FD6-A11A-E665794B0605}" dt="2021-08-23T01:40:16.760" v="7" actId="20577"/>
          <ac:spMkLst>
            <pc:docMk/>
            <pc:sldMk cId="871751389" sldId="274"/>
            <ac:spMk id="3" creationId="{00000000-0000-0000-0000-000000000000}"/>
          </ac:spMkLst>
        </pc:spChg>
      </pc:sldChg>
      <pc:sldChg chg="modSp">
        <pc:chgData name="KERON Louisa [SIDE - Sch of Isol &amp; Dist Edu]" userId="S::louisa.keron@education.wa.edu.au::5abd2f33-2425-485d-b330-a03a3724741b" providerId="AD" clId="Web-{A2EAC580-0CD6-4FD6-A11A-E665794B0605}" dt="2021-08-23T01:34:26.210" v="5" actId="20577"/>
        <pc:sldMkLst>
          <pc:docMk/>
          <pc:sldMk cId="3157354134" sldId="280"/>
        </pc:sldMkLst>
        <pc:spChg chg="mod">
          <ac:chgData name="KERON Louisa [SIDE - Sch of Isol &amp; Dist Edu]" userId="S::louisa.keron@education.wa.edu.au::5abd2f33-2425-485d-b330-a03a3724741b" providerId="AD" clId="Web-{A2EAC580-0CD6-4FD6-A11A-E665794B0605}" dt="2021-08-23T01:34:26.210" v="5" actId="20577"/>
          <ac:spMkLst>
            <pc:docMk/>
            <pc:sldMk cId="3157354134" sldId="280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01A9FD88-D877-4F47-9773-FF7E2ACB57E9}"/>
    <pc:docChg chg="modSld">
      <pc:chgData name="HANNA Jennifer [SIDE - Sch of Isol &amp; Dist Edu]" userId="S::jennifer.hanna@education.wa.edu.au::33ac2ddb-3fa9-4423-b8f6-52df00e7f56e" providerId="AD" clId="Web-{01A9FD88-D877-4F47-9773-FF7E2ACB57E9}" dt="2021-07-26T02:12:48.944" v="2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01A9FD88-D877-4F47-9773-FF7E2ACB57E9}" dt="2021-07-26T02:12:48.944" v="2" actId="20577"/>
        <pc:sldMkLst>
          <pc:docMk/>
          <pc:sldMk cId="2816152167" sldId="256"/>
        </pc:sldMkLst>
        <pc:spChg chg="mod">
          <ac:chgData name="HANNA Jennifer [SIDE - Sch of Isol &amp; Dist Edu]" userId="S::jennifer.hanna@education.wa.edu.au::33ac2ddb-3fa9-4423-b8f6-52df00e7f56e" providerId="AD" clId="Web-{01A9FD88-D877-4F47-9773-FF7E2ACB57E9}" dt="2021-07-26T02:12:48.944" v="2" actId="20577"/>
          <ac:spMkLst>
            <pc:docMk/>
            <pc:sldMk cId="2816152167" sldId="256"/>
            <ac:spMk id="17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55D09295-C60A-4DE6-AAEC-1F45CE57BAAD}"/>
    <pc:docChg chg="addSld modSld sldOrd">
      <pc:chgData name="HANNA Jennifer [SIDE - Sch of Isol &amp; Dist Edu]" userId="S::jennifer.hanna@education.wa.edu.au::33ac2ddb-3fa9-4423-b8f6-52df00e7f56e" providerId="AD" clId="Web-{55D09295-C60A-4DE6-AAEC-1F45CE57BAAD}" dt="2021-08-25T04:35:40.678" v="90" actId="1076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55D09295-C60A-4DE6-AAEC-1F45CE57BAAD}" dt="2021-08-25T04:30:15.921" v="70" actId="20577"/>
        <pc:sldMkLst>
          <pc:docMk/>
          <pc:sldMk cId="871751389" sldId="274"/>
        </pc:sldMkLst>
        <pc:spChg chg="mod">
          <ac:chgData name="HANNA Jennifer [SIDE - Sch of Isol &amp; Dist Edu]" userId="S::jennifer.hanna@education.wa.edu.au::33ac2ddb-3fa9-4423-b8f6-52df00e7f56e" providerId="AD" clId="Web-{55D09295-C60A-4DE6-AAEC-1F45CE57BAAD}" dt="2021-08-25T04:30:15.921" v="70" actId="20577"/>
          <ac:spMkLst>
            <pc:docMk/>
            <pc:sldMk cId="871751389" sldId="274"/>
            <ac:spMk id="3" creationId="{00000000-0000-0000-0000-000000000000}"/>
          </ac:spMkLst>
        </pc:spChg>
      </pc:sldChg>
      <pc:sldChg chg="addSp delSp modSp new ord">
        <pc:chgData name="HANNA Jennifer [SIDE - Sch of Isol &amp; Dist Edu]" userId="S::jennifer.hanna@education.wa.edu.au::33ac2ddb-3fa9-4423-b8f6-52df00e7f56e" providerId="AD" clId="Web-{55D09295-C60A-4DE6-AAEC-1F45CE57BAAD}" dt="2021-08-25T04:35:40.678" v="90" actId="1076"/>
        <pc:sldMkLst>
          <pc:docMk/>
          <pc:sldMk cId="4285636673" sldId="287"/>
        </pc:sldMkLst>
        <pc:spChg chg="add del">
          <ac:chgData name="HANNA Jennifer [SIDE - Sch of Isol &amp; Dist Edu]" userId="S::jennifer.hanna@education.wa.edu.au::33ac2ddb-3fa9-4423-b8f6-52df00e7f56e" providerId="AD" clId="Web-{55D09295-C60A-4DE6-AAEC-1F45CE57BAAD}" dt="2021-08-25T04:19:47.768" v="5"/>
          <ac:spMkLst>
            <pc:docMk/>
            <pc:sldMk cId="4285636673" sldId="287"/>
            <ac:spMk id="2" creationId="{473E885D-2375-4993-A230-091E41F81EB8}"/>
          </ac:spMkLst>
        </pc:spChg>
        <pc:spChg chg="del">
          <ac:chgData name="HANNA Jennifer [SIDE - Sch of Isol &amp; Dist Edu]" userId="S::jennifer.hanna@education.wa.edu.au::33ac2ddb-3fa9-4423-b8f6-52df00e7f56e" providerId="AD" clId="Web-{55D09295-C60A-4DE6-AAEC-1F45CE57BAAD}" dt="2021-08-25T04:19:24.830" v="2"/>
          <ac:spMkLst>
            <pc:docMk/>
            <pc:sldMk cId="4285636673" sldId="287"/>
            <ac:spMk id="3" creationId="{49326F73-08C1-4E16-89C6-58404F65248F}"/>
          </ac:spMkLst>
        </pc:spChg>
        <pc:spChg chg="mod modVis">
          <ac:chgData name="HANNA Jennifer [SIDE - Sch of Isol &amp; Dist Edu]" userId="S::jennifer.hanna@education.wa.edu.au::33ac2ddb-3fa9-4423-b8f6-52df00e7f56e" providerId="AD" clId="Web-{55D09295-C60A-4DE6-AAEC-1F45CE57BAAD}" dt="2021-08-25T04:19:47.768" v="5"/>
          <ac:spMkLst>
            <pc:docMk/>
            <pc:sldMk cId="4285636673" sldId="287"/>
            <ac:spMk id="4" creationId="{72526E24-EDD5-4F5E-B317-CC6123C81B41}"/>
          </ac:spMkLst>
        </pc:spChg>
        <pc:spChg chg="mod">
          <ac:chgData name="HANNA Jennifer [SIDE - Sch of Isol &amp; Dist Edu]" userId="S::jennifer.hanna@education.wa.edu.au::33ac2ddb-3fa9-4423-b8f6-52df00e7f56e" providerId="AD" clId="Web-{55D09295-C60A-4DE6-AAEC-1F45CE57BAAD}" dt="2021-08-25T04:19:47.768" v="5"/>
          <ac:spMkLst>
            <pc:docMk/>
            <pc:sldMk cId="4285636673" sldId="287"/>
            <ac:spMk id="5" creationId="{CE67CF28-9E2E-4380-A819-CE4D0AA27D72}"/>
          </ac:spMkLst>
        </pc:spChg>
        <pc:spChg chg="add mod">
          <ac:chgData name="HANNA Jennifer [SIDE - Sch of Isol &amp; Dist Edu]" userId="S::jennifer.hanna@education.wa.edu.au::33ac2ddb-3fa9-4423-b8f6-52df00e7f56e" providerId="AD" clId="Web-{55D09295-C60A-4DE6-AAEC-1F45CE57BAAD}" dt="2021-08-25T04:31:08.328" v="80" actId="20577"/>
          <ac:spMkLst>
            <pc:docMk/>
            <pc:sldMk cId="4285636673" sldId="287"/>
            <ac:spMk id="7" creationId="{097D14C4-0D36-44C0-B41C-B8D3BB7216FA}"/>
          </ac:spMkLst>
        </pc:spChg>
        <pc:spChg chg="add del mod">
          <ac:chgData name="HANNA Jennifer [SIDE - Sch of Isol &amp; Dist Edu]" userId="S::jennifer.hanna@education.wa.edu.au::33ac2ddb-3fa9-4423-b8f6-52df00e7f56e" providerId="AD" clId="Web-{55D09295-C60A-4DE6-AAEC-1F45CE57BAAD}" dt="2021-08-25T04:31:33.501" v="84"/>
          <ac:spMkLst>
            <pc:docMk/>
            <pc:sldMk cId="4285636673" sldId="287"/>
            <ac:spMk id="9" creationId="{3F6AA0FD-F8AF-44F8-AB76-F6C8BF0F313D}"/>
          </ac:spMkLst>
        </pc:spChg>
        <pc:spChg chg="add del mod">
          <ac:chgData name="HANNA Jennifer [SIDE - Sch of Isol &amp; Dist Edu]" userId="S::jennifer.hanna@education.wa.edu.au::33ac2ddb-3fa9-4423-b8f6-52df00e7f56e" providerId="AD" clId="Web-{55D09295-C60A-4DE6-AAEC-1F45CE57BAAD}" dt="2021-08-25T04:32:22.939" v="86"/>
          <ac:spMkLst>
            <pc:docMk/>
            <pc:sldMk cId="4285636673" sldId="287"/>
            <ac:spMk id="12" creationId="{67496CBE-CFB3-48BE-B2F7-160E710C7388}"/>
          </ac:spMkLst>
        </pc:spChg>
        <pc:spChg chg="add del mod">
          <ac:chgData name="HANNA Jennifer [SIDE - Sch of Isol &amp; Dist Edu]" userId="S::jennifer.hanna@education.wa.edu.au::33ac2ddb-3fa9-4423-b8f6-52df00e7f56e" providerId="AD" clId="Web-{55D09295-C60A-4DE6-AAEC-1F45CE57BAAD}" dt="2021-08-25T04:35:31.318" v="88"/>
          <ac:spMkLst>
            <pc:docMk/>
            <pc:sldMk cId="4285636673" sldId="287"/>
            <ac:spMk id="15" creationId="{A8D865AE-4ABE-4700-894D-648881A0D08C}"/>
          </ac:spMkLst>
        </pc:spChg>
        <pc:picChg chg="add del mod ord modCrop">
          <ac:chgData name="HANNA Jennifer [SIDE - Sch of Isol &amp; Dist Edu]" userId="S::jennifer.hanna@education.wa.edu.au::33ac2ddb-3fa9-4423-b8f6-52df00e7f56e" providerId="AD" clId="Web-{55D09295-C60A-4DE6-AAEC-1F45CE57BAAD}" dt="2021-08-25T04:31:25.016" v="83"/>
          <ac:picMkLst>
            <pc:docMk/>
            <pc:sldMk cId="4285636673" sldId="287"/>
            <ac:picMk id="6" creationId="{22A0643F-33D7-4C7B-AC3B-84BF95E0C989}"/>
          </ac:picMkLst>
        </pc:picChg>
        <pc:picChg chg="add del mod ord">
          <ac:chgData name="HANNA Jennifer [SIDE - Sch of Isol &amp; Dist Edu]" userId="S::jennifer.hanna@education.wa.edu.au::33ac2ddb-3fa9-4423-b8f6-52df00e7f56e" providerId="AD" clId="Web-{55D09295-C60A-4DE6-AAEC-1F45CE57BAAD}" dt="2021-08-25T04:32:21.049" v="85"/>
          <ac:picMkLst>
            <pc:docMk/>
            <pc:sldMk cId="4285636673" sldId="287"/>
            <ac:picMk id="10" creationId="{26E0E6B0-36C5-4F79-BDE7-ECE74EB02804}"/>
          </ac:picMkLst>
        </pc:picChg>
        <pc:picChg chg="add del mod ord">
          <ac:chgData name="HANNA Jennifer [SIDE - Sch of Isol &amp; Dist Edu]" userId="S::jennifer.hanna@education.wa.edu.au::33ac2ddb-3fa9-4423-b8f6-52df00e7f56e" providerId="AD" clId="Web-{55D09295-C60A-4DE6-AAEC-1F45CE57BAAD}" dt="2021-08-25T04:34:42.348" v="87"/>
          <ac:picMkLst>
            <pc:docMk/>
            <pc:sldMk cId="4285636673" sldId="287"/>
            <ac:picMk id="13" creationId="{666FEB24-0ECC-4207-960D-55288D22392A}"/>
          </ac:picMkLst>
        </pc:picChg>
        <pc:picChg chg="add mod ord">
          <ac:chgData name="HANNA Jennifer [SIDE - Sch of Isol &amp; Dist Edu]" userId="S::jennifer.hanna@education.wa.edu.au::33ac2ddb-3fa9-4423-b8f6-52df00e7f56e" providerId="AD" clId="Web-{55D09295-C60A-4DE6-AAEC-1F45CE57BAAD}" dt="2021-08-25T04:35:40.678" v="90" actId="1076"/>
          <ac:picMkLst>
            <pc:docMk/>
            <pc:sldMk cId="4285636673" sldId="287"/>
            <ac:picMk id="16" creationId="{C9070799-14EB-467B-80E4-78C33047A464}"/>
          </ac:picMkLst>
        </pc:picChg>
      </pc:sldChg>
    </pc:docChg>
  </pc:docChgLst>
  <pc:docChgLst>
    <pc:chgData name="KERON Louisa [SIDE - Sch of Isol &amp; Dist Edu]" userId="S::louisa.keron@education.wa.edu.au::5abd2f33-2425-485d-b330-a03a3724741b" providerId="AD" clId="Web-{2E3D018D-8CED-4B81-B196-FCAFABD2E5F9}"/>
    <pc:docChg chg="modSld">
      <pc:chgData name="KERON Louisa [SIDE - Sch of Isol &amp; Dist Edu]" userId="S::louisa.keron@education.wa.edu.au::5abd2f33-2425-485d-b330-a03a3724741b" providerId="AD" clId="Web-{2E3D018D-8CED-4B81-B196-FCAFABD2E5F9}" dt="2021-08-30T23:43:28.996" v="9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2E3D018D-8CED-4B81-B196-FCAFABD2E5F9}" dt="2021-08-30T23:38:10.914" v="5"/>
        <pc:sldMkLst>
          <pc:docMk/>
          <pc:sldMk cId="2957097912" sldId="276"/>
        </pc:sldMkLst>
        <pc:graphicFrameChg chg="mod modGraphic">
          <ac:chgData name="KERON Louisa [SIDE - Sch of Isol &amp; Dist Edu]" userId="S::louisa.keron@education.wa.edu.au::5abd2f33-2425-485d-b330-a03a3724741b" providerId="AD" clId="Web-{2E3D018D-8CED-4B81-B196-FCAFABD2E5F9}" dt="2021-08-30T23:38:10.914" v="5"/>
          <ac:graphicFrameMkLst>
            <pc:docMk/>
            <pc:sldMk cId="2957097912" sldId="276"/>
            <ac:graphicFrameMk id="13" creationId="{89FEED6E-4480-440E-A5FE-A04237EC7DB6}"/>
          </ac:graphicFrameMkLst>
        </pc:graphicFrameChg>
      </pc:sldChg>
      <pc:sldChg chg="modSp">
        <pc:chgData name="KERON Louisa [SIDE - Sch of Isol &amp; Dist Edu]" userId="S::louisa.keron@education.wa.edu.au::5abd2f33-2425-485d-b330-a03a3724741b" providerId="AD" clId="Web-{2E3D018D-8CED-4B81-B196-FCAFABD2E5F9}" dt="2021-08-30T23:41:18.675" v="7" actId="20577"/>
        <pc:sldMkLst>
          <pc:docMk/>
          <pc:sldMk cId="2685814059" sldId="282"/>
        </pc:sldMkLst>
        <pc:spChg chg="mod">
          <ac:chgData name="KERON Louisa [SIDE - Sch of Isol &amp; Dist Edu]" userId="S::louisa.keron@education.wa.edu.au::5abd2f33-2425-485d-b330-a03a3724741b" providerId="AD" clId="Web-{2E3D018D-8CED-4B81-B196-FCAFABD2E5F9}" dt="2021-08-30T23:41:18.675" v="7" actId="20577"/>
          <ac:spMkLst>
            <pc:docMk/>
            <pc:sldMk cId="2685814059" sldId="282"/>
            <ac:spMk id="3" creationId="{00000000-0000-0000-0000-000000000000}"/>
          </ac:spMkLst>
        </pc:spChg>
      </pc:sldChg>
      <pc:sldChg chg="modSp">
        <pc:chgData name="KERON Louisa [SIDE - Sch of Isol &amp; Dist Edu]" userId="S::louisa.keron@education.wa.edu.au::5abd2f33-2425-485d-b330-a03a3724741b" providerId="AD" clId="Web-{2E3D018D-8CED-4B81-B196-FCAFABD2E5F9}" dt="2021-08-30T23:43:28.996" v="9" actId="20577"/>
        <pc:sldMkLst>
          <pc:docMk/>
          <pc:sldMk cId="3785543676" sldId="288"/>
        </pc:sldMkLst>
        <pc:graphicFrameChg chg="modGraphic">
          <ac:chgData name="KERON Louisa [SIDE - Sch of Isol &amp; Dist Edu]" userId="S::louisa.keron@education.wa.edu.au::5abd2f33-2425-485d-b330-a03a3724741b" providerId="AD" clId="Web-{2E3D018D-8CED-4B81-B196-FCAFABD2E5F9}" dt="2021-08-30T23:43:28.996" v="9" actId="20577"/>
          <ac:graphicFrameMkLst>
            <pc:docMk/>
            <pc:sldMk cId="3785543676" sldId="288"/>
            <ac:graphicFrameMk id="8" creationId="{00000000-0000-0000-0000-000000000000}"/>
          </ac:graphicFrameMkLst>
        </pc:graphicFrameChg>
      </pc:sldChg>
    </pc:docChg>
  </pc:docChgLst>
  <pc:docChgLst>
    <pc:chgData name="MCCRACKEN Michael [SIDE - Sch of Isol &amp; Dist Edu]" userId="7ea25a51-90fa-4845-9db8-752ef0fd95cc" providerId="ADAL" clId="{4694E1A1-50CD-484E-9703-B1075DC33C49}"/>
    <pc:docChg chg="undo redo custSel addSld delSld modSld sldOrd">
      <pc:chgData name="MCCRACKEN Michael [SIDE - Sch of Isol &amp; Dist Edu]" userId="7ea25a51-90fa-4845-9db8-752ef0fd95cc" providerId="ADAL" clId="{4694E1A1-50CD-484E-9703-B1075DC33C49}" dt="2020-12-14T04:46:13.574" v="2183" actId="20577"/>
      <pc:docMkLst>
        <pc:docMk/>
      </pc:docMkLst>
      <pc:sldChg chg="modSp mod">
        <pc:chgData name="MCCRACKEN Michael [SIDE - Sch of Isol &amp; Dist Edu]" userId="7ea25a51-90fa-4845-9db8-752ef0fd95cc" providerId="ADAL" clId="{4694E1A1-50CD-484E-9703-B1075DC33C49}" dt="2020-12-14T02:42:41.912" v="22" actId="20577"/>
        <pc:sldMkLst>
          <pc:docMk/>
          <pc:sldMk cId="2816152167" sldId="256"/>
        </pc:sldMkLst>
        <pc:spChg chg="mod">
          <ac:chgData name="MCCRACKEN Michael [SIDE - Sch of Isol &amp; Dist Edu]" userId="7ea25a51-90fa-4845-9db8-752ef0fd95cc" providerId="ADAL" clId="{4694E1A1-50CD-484E-9703-B1075DC33C49}" dt="2020-12-14T02:42:41.912" v="22" actId="20577"/>
          <ac:spMkLst>
            <pc:docMk/>
            <pc:sldMk cId="2816152167" sldId="256"/>
            <ac:spMk id="3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4694E1A1-50CD-484E-9703-B1075DC33C49}" dt="2020-12-14T02:42:30.229" v="0"/>
          <ac:spMkLst>
            <pc:docMk/>
            <pc:sldMk cId="2816152167" sldId="256"/>
            <ac:spMk id="17" creationId="{00000000-0000-0000-0000-000000000000}"/>
          </ac:spMkLst>
        </pc:spChg>
      </pc:sldChg>
      <pc:sldChg chg="modSp mod">
        <pc:chgData name="MCCRACKEN Michael [SIDE - Sch of Isol &amp; Dist Edu]" userId="7ea25a51-90fa-4845-9db8-752ef0fd95cc" providerId="ADAL" clId="{4694E1A1-50CD-484E-9703-B1075DC33C49}" dt="2020-12-14T03:48:34.043" v="412" actId="20577"/>
        <pc:sldMkLst>
          <pc:docMk/>
          <pc:sldMk cId="2839639196" sldId="273"/>
        </pc:sldMkLst>
        <pc:spChg chg="mod">
          <ac:chgData name="MCCRACKEN Michael [SIDE - Sch of Isol &amp; Dist Edu]" userId="7ea25a51-90fa-4845-9db8-752ef0fd95cc" providerId="ADAL" clId="{4694E1A1-50CD-484E-9703-B1075DC33C49}" dt="2020-12-14T03:38:37.594" v="232" actId="20577"/>
          <ac:spMkLst>
            <pc:docMk/>
            <pc:sldMk cId="2839639196" sldId="273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4694E1A1-50CD-484E-9703-B1075DC33C49}" dt="2020-12-14T03:48:34.043" v="412" actId="20577"/>
          <ac:spMkLst>
            <pc:docMk/>
            <pc:sldMk cId="2839639196" sldId="273"/>
            <ac:spMk id="3" creationId="{00000000-0000-0000-0000-000000000000}"/>
          </ac:spMkLst>
        </pc:spChg>
      </pc:sldChg>
      <pc:sldChg chg="add">
        <pc:chgData name="MCCRACKEN Michael [SIDE - Sch of Isol &amp; Dist Edu]" userId="7ea25a51-90fa-4845-9db8-752ef0fd95cc" providerId="ADAL" clId="{4694E1A1-50CD-484E-9703-B1075DC33C49}" dt="2020-12-14T02:42:49.622" v="23" actId="2890"/>
        <pc:sldMkLst>
          <pc:docMk/>
          <pc:sldMk cId="871751389" sldId="274"/>
        </pc:sldMkLst>
      </pc:sldChg>
      <pc:sldChg chg="addSp delSp modSp add mod">
        <pc:chgData name="MCCRACKEN Michael [SIDE - Sch of Isol &amp; Dist Edu]" userId="7ea25a51-90fa-4845-9db8-752ef0fd95cc" providerId="ADAL" clId="{4694E1A1-50CD-484E-9703-B1075DC33C49}" dt="2020-12-14T04:11:46.813" v="1307" actId="6549"/>
        <pc:sldMkLst>
          <pc:docMk/>
          <pc:sldMk cId="3351075175" sldId="275"/>
        </pc:sldMkLst>
        <pc:spChg chg="mod">
          <ac:chgData name="MCCRACKEN Michael [SIDE - Sch of Isol &amp; Dist Edu]" userId="7ea25a51-90fa-4845-9db8-752ef0fd95cc" providerId="ADAL" clId="{4694E1A1-50CD-484E-9703-B1075DC33C49}" dt="2020-12-14T04:11:42.023" v="1306" actId="20577"/>
          <ac:spMkLst>
            <pc:docMk/>
            <pc:sldMk cId="3351075175" sldId="275"/>
            <ac:spMk id="2" creationId="{00000000-0000-0000-0000-000000000000}"/>
          </ac:spMkLst>
        </pc:spChg>
        <pc:spChg chg="mod">
          <ac:chgData name="MCCRACKEN Michael [SIDE - Sch of Isol &amp; Dist Edu]" userId="7ea25a51-90fa-4845-9db8-752ef0fd95cc" providerId="ADAL" clId="{4694E1A1-50CD-484E-9703-B1075DC33C49}" dt="2020-12-14T04:11:46.813" v="1307" actId="6549"/>
          <ac:spMkLst>
            <pc:docMk/>
            <pc:sldMk cId="3351075175" sldId="275"/>
            <ac:spMk id="3" creationId="{00000000-0000-0000-0000-000000000000}"/>
          </ac:spMkLst>
        </pc:spChg>
        <pc:picChg chg="add del mod">
          <ac:chgData name="MCCRACKEN Michael [SIDE - Sch of Isol &amp; Dist Edu]" userId="7ea25a51-90fa-4845-9db8-752ef0fd95cc" providerId="ADAL" clId="{4694E1A1-50CD-484E-9703-B1075DC33C49}" dt="2020-12-14T04:03:28.458" v="1109" actId="478"/>
          <ac:picMkLst>
            <pc:docMk/>
            <pc:sldMk cId="3351075175" sldId="275"/>
            <ac:picMk id="7" creationId="{F5BED50A-EE51-41C5-879A-FBE79B598DB1}"/>
          </ac:picMkLst>
        </pc:picChg>
      </pc:sldChg>
      <pc:sldChg chg="addSp delSp modSp add mod">
        <pc:chgData name="MCCRACKEN Michael [SIDE - Sch of Isol &amp; Dist Edu]" userId="7ea25a51-90fa-4845-9db8-752ef0fd95cc" providerId="ADAL" clId="{4694E1A1-50CD-484E-9703-B1075DC33C49}" dt="2020-12-14T03:50:20.652" v="414" actId="1076"/>
        <pc:sldMkLst>
          <pc:docMk/>
          <pc:sldMk cId="2957097912" sldId="276"/>
        </pc:sldMkLst>
        <pc:spChg chg="del mod">
          <ac:chgData name="MCCRACKEN Michael [SIDE - Sch of Isol &amp; Dist Edu]" userId="7ea25a51-90fa-4845-9db8-752ef0fd95cc" providerId="ADAL" clId="{4694E1A1-50CD-484E-9703-B1075DC33C49}" dt="2020-12-14T03:45:00.309" v="374" actId="478"/>
          <ac:spMkLst>
            <pc:docMk/>
            <pc:sldMk cId="2957097912" sldId="276"/>
            <ac:spMk id="3" creationId="{00000000-0000-0000-0000-000000000000}"/>
          </ac:spMkLst>
        </pc:spChg>
        <pc:spChg chg="add mod">
          <ac:chgData name="MCCRACKEN Michael [SIDE - Sch of Isol &amp; Dist Edu]" userId="7ea25a51-90fa-4845-9db8-752ef0fd95cc" providerId="ADAL" clId="{4694E1A1-50CD-484E-9703-B1075DC33C49}" dt="2020-12-14T03:50:20.652" v="414" actId="1076"/>
          <ac:spMkLst>
            <pc:docMk/>
            <pc:sldMk cId="2957097912" sldId="276"/>
            <ac:spMk id="7" creationId="{B90B5639-FCF1-4CF5-B73C-DACB4CB9D684}"/>
          </ac:spMkLst>
        </pc:spChg>
        <pc:spChg chg="add del mod">
          <ac:chgData name="MCCRACKEN Michael [SIDE - Sch of Isol &amp; Dist Edu]" userId="7ea25a51-90fa-4845-9db8-752ef0fd95cc" providerId="ADAL" clId="{4694E1A1-50CD-484E-9703-B1075DC33C49}" dt="2020-12-14T03:46:30.404" v="381"/>
          <ac:spMkLst>
            <pc:docMk/>
            <pc:sldMk cId="2957097912" sldId="276"/>
            <ac:spMk id="11" creationId="{A32E1B73-5AD6-471D-BA36-C07D9CB45978}"/>
          </ac:spMkLst>
        </pc:spChg>
        <pc:graphicFrameChg chg="add del">
          <ac:chgData name="MCCRACKEN Michael [SIDE - Sch of Isol &amp; Dist Edu]" userId="7ea25a51-90fa-4845-9db8-752ef0fd95cc" providerId="ADAL" clId="{4694E1A1-50CD-484E-9703-B1075DC33C49}" dt="2020-12-14T03:42:44.658" v="364" actId="3680"/>
          <ac:graphicFrameMkLst>
            <pc:docMk/>
            <pc:sldMk cId="2957097912" sldId="276"/>
            <ac:graphicFrameMk id="8" creationId="{70D3FCBA-89D6-4C6F-BA1C-5DBE74430F69}"/>
          </ac:graphicFrameMkLst>
        </pc:graphicFrameChg>
        <pc:graphicFrameChg chg="add del mod modGraphic">
          <ac:chgData name="MCCRACKEN Michael [SIDE - Sch of Isol &amp; Dist Edu]" userId="7ea25a51-90fa-4845-9db8-752ef0fd95cc" providerId="ADAL" clId="{4694E1A1-50CD-484E-9703-B1075DC33C49}" dt="2020-12-14T03:48:11.001" v="396" actId="478"/>
          <ac:graphicFrameMkLst>
            <pc:docMk/>
            <pc:sldMk cId="2957097912" sldId="276"/>
            <ac:graphicFrameMk id="9" creationId="{64058423-395A-484B-834B-4B4ADD013AB1}"/>
          </ac:graphicFrameMkLst>
        </pc:graphicFrameChg>
        <pc:graphicFrameChg chg="add del mod modGraphic">
          <ac:chgData name="MCCRACKEN Michael [SIDE - Sch of Isol &amp; Dist Edu]" userId="7ea25a51-90fa-4845-9db8-752ef0fd95cc" providerId="ADAL" clId="{4694E1A1-50CD-484E-9703-B1075DC33C49}" dt="2020-12-14T03:46:22.560" v="380"/>
          <ac:graphicFrameMkLst>
            <pc:docMk/>
            <pc:sldMk cId="2957097912" sldId="276"/>
            <ac:graphicFrameMk id="12" creationId="{DC24A537-370D-4BFF-9FC9-9E0BC88DDC94}"/>
          </ac:graphicFrameMkLst>
        </pc:graphicFrameChg>
        <pc:graphicFrameChg chg="add mod modGraphic">
          <ac:chgData name="MCCRACKEN Michael [SIDE - Sch of Isol &amp; Dist Edu]" userId="7ea25a51-90fa-4845-9db8-752ef0fd95cc" providerId="ADAL" clId="{4694E1A1-50CD-484E-9703-B1075DC33C49}" dt="2020-12-14T03:50:17.449" v="413" actId="1076"/>
          <ac:graphicFrameMkLst>
            <pc:docMk/>
            <pc:sldMk cId="2957097912" sldId="276"/>
            <ac:graphicFrameMk id="13" creationId="{89FEED6E-4480-440E-A5FE-A04237EC7DB6}"/>
          </ac:graphicFrameMkLst>
        </pc:graphicFrameChg>
      </pc:sldChg>
      <pc:sldChg chg="addSp modSp add mod ord">
        <pc:chgData name="MCCRACKEN Michael [SIDE - Sch of Isol &amp; Dist Edu]" userId="7ea25a51-90fa-4845-9db8-752ef0fd95cc" providerId="ADAL" clId="{4694E1A1-50CD-484E-9703-B1075DC33C49}" dt="2020-12-14T04:00:47.487" v="1108" actId="20577"/>
        <pc:sldMkLst>
          <pc:docMk/>
          <pc:sldMk cId="2322879935" sldId="277"/>
        </pc:sldMkLst>
        <pc:spChg chg="mod">
          <ac:chgData name="MCCRACKEN Michael [SIDE - Sch of Isol &amp; Dist Edu]" userId="7ea25a51-90fa-4845-9db8-752ef0fd95cc" providerId="ADAL" clId="{4694E1A1-50CD-484E-9703-B1075DC33C49}" dt="2020-12-14T04:00:47.487" v="1108" actId="20577"/>
          <ac:spMkLst>
            <pc:docMk/>
            <pc:sldMk cId="2322879935" sldId="277"/>
            <ac:spMk id="3" creationId="{00000000-0000-0000-0000-000000000000}"/>
          </ac:spMkLst>
        </pc:spChg>
        <pc:spChg chg="add mod">
          <ac:chgData name="MCCRACKEN Michael [SIDE - Sch of Isol &amp; Dist Edu]" userId="7ea25a51-90fa-4845-9db8-752ef0fd95cc" providerId="ADAL" clId="{4694E1A1-50CD-484E-9703-B1075DC33C49}" dt="2020-12-14T03:58:01.192" v="961" actId="1076"/>
          <ac:spMkLst>
            <pc:docMk/>
            <pc:sldMk cId="2322879935" sldId="277"/>
            <ac:spMk id="7" creationId="{CE9492C7-FB52-4B93-A9B2-4C5F0378B32F}"/>
          </ac:spMkLst>
        </pc:spChg>
      </pc:sldChg>
      <pc:sldChg chg="add del">
        <pc:chgData name="MCCRACKEN Michael [SIDE - Sch of Isol &amp; Dist Edu]" userId="7ea25a51-90fa-4845-9db8-752ef0fd95cc" providerId="ADAL" clId="{4694E1A1-50CD-484E-9703-B1075DC33C49}" dt="2020-12-14T03:50:35.621" v="416" actId="2890"/>
        <pc:sldMkLst>
          <pc:docMk/>
          <pc:sldMk cId="3370296623" sldId="277"/>
        </pc:sldMkLst>
      </pc:sldChg>
      <pc:sldChg chg="modSp add mod">
        <pc:chgData name="MCCRACKEN Michael [SIDE - Sch of Isol &amp; Dist Edu]" userId="7ea25a51-90fa-4845-9db8-752ef0fd95cc" providerId="ADAL" clId="{4694E1A1-50CD-484E-9703-B1075DC33C49}" dt="2020-12-14T04:00:17.993" v="1103" actId="6549"/>
        <pc:sldMkLst>
          <pc:docMk/>
          <pc:sldMk cId="415306455" sldId="278"/>
        </pc:sldMkLst>
        <pc:spChg chg="mod">
          <ac:chgData name="MCCRACKEN Michael [SIDE - Sch of Isol &amp; Dist Edu]" userId="7ea25a51-90fa-4845-9db8-752ef0fd95cc" providerId="ADAL" clId="{4694E1A1-50CD-484E-9703-B1075DC33C49}" dt="2020-12-14T04:00:17.993" v="1103" actId="6549"/>
          <ac:spMkLst>
            <pc:docMk/>
            <pc:sldMk cId="415306455" sldId="278"/>
            <ac:spMk id="3" creationId="{00000000-0000-0000-0000-000000000000}"/>
          </ac:spMkLst>
        </pc:spChg>
      </pc:sldChg>
      <pc:sldChg chg="addSp delSp modSp add del mod">
        <pc:chgData name="MCCRACKEN Michael [SIDE - Sch of Isol &amp; Dist Edu]" userId="7ea25a51-90fa-4845-9db8-752ef0fd95cc" providerId="ADAL" clId="{4694E1A1-50CD-484E-9703-B1075DC33C49}" dt="2020-12-14T04:07:22.798" v="1156" actId="6549"/>
        <pc:sldMkLst>
          <pc:docMk/>
          <pc:sldMk cId="3221609656" sldId="279"/>
        </pc:sldMkLst>
        <pc:spChg chg="mod">
          <ac:chgData name="MCCRACKEN Michael [SIDE - Sch of Isol &amp; Dist Edu]" userId="7ea25a51-90fa-4845-9db8-752ef0fd95cc" providerId="ADAL" clId="{4694E1A1-50CD-484E-9703-B1075DC33C49}" dt="2020-12-14T04:07:22.798" v="1156" actId="6549"/>
          <ac:spMkLst>
            <pc:docMk/>
            <pc:sldMk cId="3221609656" sldId="279"/>
            <ac:spMk id="3" creationId="{00000000-0000-0000-0000-000000000000}"/>
          </ac:spMkLst>
        </pc:spChg>
        <pc:spChg chg="add del">
          <ac:chgData name="MCCRACKEN Michael [SIDE - Sch of Isol &amp; Dist Edu]" userId="7ea25a51-90fa-4845-9db8-752ef0fd95cc" providerId="ADAL" clId="{4694E1A1-50CD-484E-9703-B1075DC33C49}" dt="2020-12-14T04:04:49.077" v="1136" actId="22"/>
          <ac:spMkLst>
            <pc:docMk/>
            <pc:sldMk cId="3221609656" sldId="279"/>
            <ac:spMk id="7" creationId="{5AFCA1D7-4A50-4A6D-BABC-DBC87AE510AB}"/>
          </ac:spMkLst>
        </pc:spChg>
      </pc:sldChg>
      <pc:sldChg chg="modSp add mod">
        <pc:chgData name="MCCRACKEN Michael [SIDE - Sch of Isol &amp; Dist Edu]" userId="7ea25a51-90fa-4845-9db8-752ef0fd95cc" providerId="ADAL" clId="{4694E1A1-50CD-484E-9703-B1075DC33C49}" dt="2020-12-14T04:09:03.287" v="1161" actId="113"/>
        <pc:sldMkLst>
          <pc:docMk/>
          <pc:sldMk cId="3157354134" sldId="280"/>
        </pc:sldMkLst>
        <pc:spChg chg="mod">
          <ac:chgData name="MCCRACKEN Michael [SIDE - Sch of Isol &amp; Dist Edu]" userId="7ea25a51-90fa-4845-9db8-752ef0fd95cc" providerId="ADAL" clId="{4694E1A1-50CD-484E-9703-B1075DC33C49}" dt="2020-12-14T04:09:03.287" v="1161" actId="113"/>
          <ac:spMkLst>
            <pc:docMk/>
            <pc:sldMk cId="3157354134" sldId="280"/>
            <ac:spMk id="3" creationId="{00000000-0000-0000-0000-000000000000}"/>
          </ac:spMkLst>
        </pc:spChg>
      </pc:sldChg>
      <pc:sldChg chg="modSp add mod">
        <pc:chgData name="MCCRACKEN Michael [SIDE - Sch of Isol &amp; Dist Edu]" userId="7ea25a51-90fa-4845-9db8-752ef0fd95cc" providerId="ADAL" clId="{4694E1A1-50CD-484E-9703-B1075DC33C49}" dt="2020-12-14T04:11:02.474" v="1272" actId="20577"/>
        <pc:sldMkLst>
          <pc:docMk/>
          <pc:sldMk cId="628876160" sldId="281"/>
        </pc:sldMkLst>
        <pc:spChg chg="mod">
          <ac:chgData name="MCCRACKEN Michael [SIDE - Sch of Isol &amp; Dist Edu]" userId="7ea25a51-90fa-4845-9db8-752ef0fd95cc" providerId="ADAL" clId="{4694E1A1-50CD-484E-9703-B1075DC33C49}" dt="2020-12-14T04:11:02.474" v="1272" actId="20577"/>
          <ac:spMkLst>
            <pc:docMk/>
            <pc:sldMk cId="628876160" sldId="281"/>
            <ac:spMk id="3" creationId="{00000000-0000-0000-0000-000000000000}"/>
          </ac:spMkLst>
        </pc:spChg>
      </pc:sldChg>
      <pc:sldChg chg="modSp add mod">
        <pc:chgData name="MCCRACKEN Michael [SIDE - Sch of Isol &amp; Dist Edu]" userId="7ea25a51-90fa-4845-9db8-752ef0fd95cc" providerId="ADAL" clId="{4694E1A1-50CD-484E-9703-B1075DC33C49}" dt="2020-12-14T04:46:13.574" v="2183" actId="20577"/>
        <pc:sldMkLst>
          <pc:docMk/>
          <pc:sldMk cId="2685814059" sldId="282"/>
        </pc:sldMkLst>
        <pc:spChg chg="mod">
          <ac:chgData name="MCCRACKEN Michael [SIDE - Sch of Isol &amp; Dist Edu]" userId="7ea25a51-90fa-4845-9db8-752ef0fd95cc" providerId="ADAL" clId="{4694E1A1-50CD-484E-9703-B1075DC33C49}" dt="2020-12-14T04:46:13.574" v="2183" actId="20577"/>
          <ac:spMkLst>
            <pc:docMk/>
            <pc:sldMk cId="2685814059" sldId="282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cap="none" dirty="0">
                <a:solidFill>
                  <a:srgbClr val="2A5C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en-GB" sz="2400" b="1" cap="none" baseline="0" dirty="0">
                <a:solidFill>
                  <a:srgbClr val="2A5C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establishing </a:t>
            </a:r>
            <a:r>
              <a:rPr lang="en-GB" sz="2400" b="1" cap="none" baseline="0" dirty="0" err="1">
                <a:solidFill>
                  <a:srgbClr val="2A5C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agritourism</a:t>
            </a:r>
            <a:r>
              <a:rPr lang="en-GB" sz="2400" b="1" cap="none" baseline="0" dirty="0">
                <a:solidFill>
                  <a:srgbClr val="2A5C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businesses</a:t>
            </a:r>
            <a:endParaRPr lang="en-AU" sz="2400" cap="none" dirty="0">
              <a:solidFill>
                <a:srgbClr val="2A5CA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9E-4242-943B-E47B56C2AB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9E-4242-943B-E47B56C2AB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A9E-4242-943B-E47B56C2AB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A9E-4242-943B-E47B56C2AB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A9E-4242-943B-E47B56C2AB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A9E-4242-943B-E47B56C2AB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A9E-4242-943B-E47B56C2AB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A9E-4242-943B-E47B56C2AB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A9E-4242-943B-E47B56C2AB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To utilise unutilised assets </c:v>
                </c:pt>
                <c:pt idx="1">
                  <c:v>Diversify income </c:v>
                </c:pt>
                <c:pt idx="2">
                  <c:v>Professional/personal interest</c:v>
                </c:pt>
                <c:pt idx="3">
                  <c:v>New lifestyle option </c:v>
                </c:pt>
                <c:pt idx="4">
                  <c:v>Later life/retirement option </c:v>
                </c:pt>
                <c:pt idx="5">
                  <c:v>Educating tourists about rural life or agriculture</c:v>
                </c:pt>
                <c:pt idx="6">
                  <c:v>Transition to a new type of primary production </c:v>
                </c:pt>
                <c:pt idx="7">
                  <c:v>Business opportunity for children</c:v>
                </c:pt>
                <c:pt idx="8">
                  <c:v>Transition out of farming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20</c:v>
                </c:pt>
                <c:pt idx="2">
                  <c:v>19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B-4BBA-A675-21C3C1427B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DBE2C-B9F2-411A-9BC2-F844845E5526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D526621-A685-46B8-A9B1-8603CE626A5C}">
      <dgm:prSet phldrT="[Text]" custT="1"/>
      <dgm:spPr/>
      <dgm:t>
        <a:bodyPr/>
        <a:lstStyle/>
        <a:p>
          <a:pPr algn="ctr"/>
          <a:r>
            <a:rPr lang="en-US" sz="2400" b="1" dirty="0"/>
            <a:t>Learning</a:t>
          </a:r>
        </a:p>
        <a:p>
          <a:pPr algn="ctr"/>
          <a:r>
            <a:rPr lang="en-AU" sz="1200" dirty="0"/>
            <a:t>The nature of the educational </a:t>
          </a:r>
          <a:r>
            <a:rPr lang="en-US" sz="1200" dirty="0"/>
            <a:t>experience provided and how it is delivered</a:t>
          </a:r>
        </a:p>
        <a:p>
          <a:pPr algn="ctr"/>
          <a:r>
            <a:rPr lang="en-AU" sz="1200" b="1" dirty="0"/>
            <a:t>What will I learn and how?</a:t>
          </a:r>
          <a:endParaRPr lang="en-US" sz="1200" b="1" dirty="0"/>
        </a:p>
      </dgm:t>
    </dgm:pt>
    <dgm:pt modelId="{962718CC-2574-45F0-8D58-A66DE637E6C7}" type="parTrans" cxnId="{3DE14368-3476-4A63-9CCF-EE02337F07B7}">
      <dgm:prSet/>
      <dgm:spPr/>
      <dgm:t>
        <a:bodyPr/>
        <a:lstStyle/>
        <a:p>
          <a:endParaRPr lang="en-US"/>
        </a:p>
      </dgm:t>
    </dgm:pt>
    <dgm:pt modelId="{45C57EEB-4795-4114-AFF2-24BB68E7A57B}" type="sibTrans" cxnId="{3DE14368-3476-4A63-9CCF-EE02337F07B7}">
      <dgm:prSet/>
      <dgm:spPr/>
      <dgm:t>
        <a:bodyPr/>
        <a:lstStyle/>
        <a:p>
          <a:endParaRPr lang="en-US"/>
        </a:p>
      </dgm:t>
    </dgm:pt>
    <dgm:pt modelId="{6B81800E-5BC2-49FF-A76C-5177BB415866}">
      <dgm:prSet phldrT="[Text]" custT="1"/>
      <dgm:spPr/>
      <dgm:t>
        <a:bodyPr/>
        <a:lstStyle/>
        <a:p>
          <a:r>
            <a:rPr lang="en-US" sz="1200" dirty="0"/>
            <a:t>Formal presentation (lecture style)</a:t>
          </a:r>
        </a:p>
      </dgm:t>
    </dgm:pt>
    <dgm:pt modelId="{547F429E-78A3-43D9-BC0E-D049AC732CEB}" type="parTrans" cxnId="{3041717B-4642-4CBA-9AE7-4181930AAA5F}">
      <dgm:prSet/>
      <dgm:spPr/>
      <dgm:t>
        <a:bodyPr/>
        <a:lstStyle/>
        <a:p>
          <a:endParaRPr lang="en-US"/>
        </a:p>
      </dgm:t>
    </dgm:pt>
    <dgm:pt modelId="{E2ED8AF0-D584-4950-AA79-DAF9759BF74A}" type="sibTrans" cxnId="{3041717B-4642-4CBA-9AE7-4181930AAA5F}">
      <dgm:prSet/>
      <dgm:spPr/>
      <dgm:t>
        <a:bodyPr/>
        <a:lstStyle/>
        <a:p>
          <a:endParaRPr lang="en-US"/>
        </a:p>
      </dgm:t>
    </dgm:pt>
    <dgm:pt modelId="{C06C0D4C-AA30-453E-B02D-4454278BE430}">
      <dgm:prSet phldrT="[Text]" custT="1"/>
      <dgm:spPr/>
      <dgm:t>
        <a:bodyPr/>
        <a:lstStyle/>
        <a:p>
          <a:r>
            <a:rPr lang="en-US" sz="2400" b="1" dirty="0"/>
            <a:t>Location</a:t>
          </a:r>
        </a:p>
        <a:p>
          <a:r>
            <a:rPr lang="en-US" sz="1200" dirty="0"/>
            <a:t>The location of experience/activities</a:t>
          </a:r>
        </a:p>
        <a:p>
          <a:r>
            <a:rPr lang="en-US" sz="1200" b="1" dirty="0"/>
            <a:t>Where is the experience?</a:t>
          </a:r>
        </a:p>
      </dgm:t>
    </dgm:pt>
    <dgm:pt modelId="{EA919D46-22FC-4071-A1E2-7CAC72EA1678}" type="parTrans" cxnId="{CDE66621-E959-4F0F-A4C6-607A96C3B28B}">
      <dgm:prSet/>
      <dgm:spPr/>
      <dgm:t>
        <a:bodyPr/>
        <a:lstStyle/>
        <a:p>
          <a:endParaRPr lang="en-US"/>
        </a:p>
      </dgm:t>
    </dgm:pt>
    <dgm:pt modelId="{6465229B-D9F5-4FFB-8F36-8272B547BCD3}" type="sibTrans" cxnId="{CDE66621-E959-4F0F-A4C6-607A96C3B28B}">
      <dgm:prSet/>
      <dgm:spPr/>
      <dgm:t>
        <a:bodyPr/>
        <a:lstStyle/>
        <a:p>
          <a:endParaRPr lang="en-US"/>
        </a:p>
      </dgm:t>
    </dgm:pt>
    <dgm:pt modelId="{2C0C12AA-653F-4F62-A04C-484F3BD7F0DD}">
      <dgm:prSet phldrT="[Text]"/>
      <dgm:spPr/>
      <dgm:t>
        <a:bodyPr/>
        <a:lstStyle/>
        <a:p>
          <a:r>
            <a:rPr lang="en-US" dirty="0"/>
            <a:t>On-farm</a:t>
          </a:r>
        </a:p>
      </dgm:t>
    </dgm:pt>
    <dgm:pt modelId="{8598ABA2-8664-47E4-BC7D-233279DB93CD}" type="parTrans" cxnId="{C3D9744F-3A0F-41A2-8D34-8ACF52D226A8}">
      <dgm:prSet/>
      <dgm:spPr/>
      <dgm:t>
        <a:bodyPr/>
        <a:lstStyle/>
        <a:p>
          <a:endParaRPr lang="en-US"/>
        </a:p>
      </dgm:t>
    </dgm:pt>
    <dgm:pt modelId="{D6295AAB-9AB4-436B-9C8A-216ED57C6727}" type="sibTrans" cxnId="{C3D9744F-3A0F-41A2-8D34-8ACF52D226A8}">
      <dgm:prSet/>
      <dgm:spPr/>
      <dgm:t>
        <a:bodyPr/>
        <a:lstStyle/>
        <a:p>
          <a:endParaRPr lang="en-US"/>
        </a:p>
      </dgm:t>
    </dgm:pt>
    <dgm:pt modelId="{97527261-E0A5-4ED0-813B-725E55BC0ED0}">
      <dgm:prSet phldrT="[Text]" custT="1"/>
      <dgm:spPr/>
      <dgm:t>
        <a:bodyPr/>
        <a:lstStyle/>
        <a:p>
          <a:r>
            <a:rPr lang="en-US" sz="2400" b="1" dirty="0"/>
            <a:t>Length of Stay</a:t>
          </a:r>
        </a:p>
        <a:p>
          <a:r>
            <a:rPr lang="en-US" sz="1200" dirty="0"/>
            <a:t>The availability of on-site accommodation</a:t>
          </a:r>
        </a:p>
        <a:p>
          <a:r>
            <a:rPr lang="en-US" sz="1200" b="1" dirty="0"/>
            <a:t>How long can I stay?</a:t>
          </a:r>
        </a:p>
      </dgm:t>
    </dgm:pt>
    <dgm:pt modelId="{C11035BC-BFFF-47BC-BDAC-036A15B2B3BF}" type="parTrans" cxnId="{DD671DA8-A75F-4A7E-A42D-C0448CCD683E}">
      <dgm:prSet/>
      <dgm:spPr/>
      <dgm:t>
        <a:bodyPr/>
        <a:lstStyle/>
        <a:p>
          <a:endParaRPr lang="en-US"/>
        </a:p>
      </dgm:t>
    </dgm:pt>
    <dgm:pt modelId="{48987147-0FB1-4E2C-BAE4-C749F26F0CE6}" type="sibTrans" cxnId="{DD671DA8-A75F-4A7E-A42D-C0448CCD683E}">
      <dgm:prSet/>
      <dgm:spPr/>
      <dgm:t>
        <a:bodyPr/>
        <a:lstStyle/>
        <a:p>
          <a:endParaRPr lang="en-US"/>
        </a:p>
      </dgm:t>
    </dgm:pt>
    <dgm:pt modelId="{75BC3944-A64E-419F-903D-EF6093127784}">
      <dgm:prSet phldrT="[Text]"/>
      <dgm:spPr/>
      <dgm:t>
        <a:bodyPr/>
        <a:lstStyle/>
        <a:p>
          <a:r>
            <a:rPr lang="en-US" dirty="0"/>
            <a:t>Overnight or extended visits</a:t>
          </a:r>
        </a:p>
      </dgm:t>
    </dgm:pt>
    <dgm:pt modelId="{B9B5F267-6CAD-4200-A1E0-DECBC9523DD9}" type="parTrans" cxnId="{2BB5D6B6-0011-44F4-A447-81EF3622AAAD}">
      <dgm:prSet/>
      <dgm:spPr/>
      <dgm:t>
        <a:bodyPr/>
        <a:lstStyle/>
        <a:p>
          <a:endParaRPr lang="en-US"/>
        </a:p>
      </dgm:t>
    </dgm:pt>
    <dgm:pt modelId="{FBBA2301-7511-46C9-8214-414051028727}" type="sibTrans" cxnId="{2BB5D6B6-0011-44F4-A447-81EF3622AAAD}">
      <dgm:prSet/>
      <dgm:spPr/>
      <dgm:t>
        <a:bodyPr/>
        <a:lstStyle/>
        <a:p>
          <a:endParaRPr lang="en-US"/>
        </a:p>
      </dgm:t>
    </dgm:pt>
    <dgm:pt modelId="{FC70134C-31B4-438A-BAED-726FEBEB7734}">
      <dgm:prSet custT="1"/>
      <dgm:spPr/>
      <dgm:t>
        <a:bodyPr/>
        <a:lstStyle/>
        <a:p>
          <a:r>
            <a:rPr lang="en-US" sz="2400" b="1" dirty="0"/>
            <a:t>Authenticity</a:t>
          </a:r>
        </a:p>
        <a:p>
          <a:r>
            <a:rPr lang="en-US" sz="1200" dirty="0"/>
            <a:t>Will visitor experiences reflect actual agricultural activities carried out on property</a:t>
          </a:r>
        </a:p>
        <a:p>
          <a:r>
            <a:rPr lang="en-US" sz="1200" b="1" dirty="0"/>
            <a:t>How staged is the experience?</a:t>
          </a:r>
        </a:p>
      </dgm:t>
    </dgm:pt>
    <dgm:pt modelId="{194F24D5-D1D0-4F76-8296-539E39074FDB}" type="parTrans" cxnId="{258918FB-4AF7-4329-85B3-B1B3B86975E5}">
      <dgm:prSet/>
      <dgm:spPr/>
      <dgm:t>
        <a:bodyPr/>
        <a:lstStyle/>
        <a:p>
          <a:endParaRPr lang="en-US"/>
        </a:p>
      </dgm:t>
    </dgm:pt>
    <dgm:pt modelId="{8C1AFD96-07C9-4057-897D-6D0BC644C9D7}" type="sibTrans" cxnId="{258918FB-4AF7-4329-85B3-B1B3B86975E5}">
      <dgm:prSet/>
      <dgm:spPr/>
      <dgm:t>
        <a:bodyPr/>
        <a:lstStyle/>
        <a:p>
          <a:endParaRPr lang="en-US"/>
        </a:p>
      </dgm:t>
    </dgm:pt>
    <dgm:pt modelId="{D218946C-8590-4D7F-9FF5-C057234E2173}">
      <dgm:prSet custT="1"/>
      <dgm:spPr/>
      <dgm:t>
        <a:bodyPr/>
        <a:lstStyle/>
        <a:p>
          <a:r>
            <a:rPr lang="en-US" sz="1200" dirty="0"/>
            <a:t>Actual working farm activities</a:t>
          </a:r>
          <a:endParaRPr lang="en-US" sz="1100" dirty="0"/>
        </a:p>
      </dgm:t>
    </dgm:pt>
    <dgm:pt modelId="{9F225915-08BE-404F-A1C5-51539943EF99}" type="parTrans" cxnId="{35D3F7F3-73CD-46BE-81B5-2F5619B96158}">
      <dgm:prSet/>
      <dgm:spPr/>
      <dgm:t>
        <a:bodyPr/>
        <a:lstStyle/>
        <a:p>
          <a:endParaRPr lang="en-US"/>
        </a:p>
      </dgm:t>
    </dgm:pt>
    <dgm:pt modelId="{D8ADA7E6-039E-427D-BBA1-8C3EDBFD79C0}" type="sibTrans" cxnId="{35D3F7F3-73CD-46BE-81B5-2F5619B96158}">
      <dgm:prSet/>
      <dgm:spPr/>
      <dgm:t>
        <a:bodyPr/>
        <a:lstStyle/>
        <a:p>
          <a:endParaRPr lang="en-US"/>
        </a:p>
      </dgm:t>
    </dgm:pt>
    <dgm:pt modelId="{88C23AB3-97D8-40A4-9EB1-7567ED6A6A16}">
      <dgm:prSet custT="1"/>
      <dgm:spPr/>
      <dgm:t>
        <a:bodyPr/>
        <a:lstStyle/>
        <a:p>
          <a:r>
            <a:rPr lang="en-US" sz="2400" b="1" dirty="0"/>
            <a:t>Interaction</a:t>
          </a:r>
        </a:p>
        <a:p>
          <a:r>
            <a:rPr lang="en-US" sz="1200" dirty="0"/>
            <a:t>How visitors are involved in the experience</a:t>
          </a:r>
        </a:p>
        <a:p>
          <a:r>
            <a:rPr lang="en-US" sz="1200" b="1" dirty="0"/>
            <a:t>What type of involvement and engagement will be required?</a:t>
          </a:r>
        </a:p>
      </dgm:t>
    </dgm:pt>
    <dgm:pt modelId="{8951B4DF-D488-40F5-AAA1-C160F199F9DA}" type="parTrans" cxnId="{CEF01895-A833-46F7-AA1C-2E54E978B0E4}">
      <dgm:prSet/>
      <dgm:spPr/>
      <dgm:t>
        <a:bodyPr/>
        <a:lstStyle/>
        <a:p>
          <a:endParaRPr lang="en-US"/>
        </a:p>
      </dgm:t>
    </dgm:pt>
    <dgm:pt modelId="{8D640377-A4C8-4B7C-A92B-BCB37C41BCD7}" type="sibTrans" cxnId="{CEF01895-A833-46F7-AA1C-2E54E978B0E4}">
      <dgm:prSet/>
      <dgm:spPr/>
      <dgm:t>
        <a:bodyPr/>
        <a:lstStyle/>
        <a:p>
          <a:endParaRPr lang="en-US"/>
        </a:p>
      </dgm:t>
    </dgm:pt>
    <dgm:pt modelId="{44253FC5-469A-45AB-A7C5-488313033663}">
      <dgm:prSet custT="1"/>
      <dgm:spPr/>
      <dgm:t>
        <a:bodyPr/>
        <a:lstStyle/>
        <a:p>
          <a:r>
            <a:rPr lang="en-US" sz="1200" dirty="0"/>
            <a:t>Observation of tasks				</a:t>
          </a:r>
          <a:r>
            <a:rPr lang="en-AU" sz="1200" dirty="0"/>
            <a:t>*  No coordinated activities</a:t>
          </a:r>
          <a:endParaRPr lang="en-US" sz="1200" dirty="0"/>
        </a:p>
      </dgm:t>
    </dgm:pt>
    <dgm:pt modelId="{820FAD6E-F826-4F32-9CDA-76164D2C8A49}" type="parTrans" cxnId="{BAAABE0A-AA74-41F0-8ABA-BCC1E53966AE}">
      <dgm:prSet/>
      <dgm:spPr/>
      <dgm:t>
        <a:bodyPr/>
        <a:lstStyle/>
        <a:p>
          <a:endParaRPr lang="en-US"/>
        </a:p>
      </dgm:t>
    </dgm:pt>
    <dgm:pt modelId="{791EFF9F-F4A7-451C-87A8-647EA56E28B9}" type="sibTrans" cxnId="{BAAABE0A-AA74-41F0-8ABA-BCC1E53966AE}">
      <dgm:prSet/>
      <dgm:spPr/>
      <dgm:t>
        <a:bodyPr/>
        <a:lstStyle/>
        <a:p>
          <a:endParaRPr lang="en-US"/>
        </a:p>
      </dgm:t>
    </dgm:pt>
    <dgm:pt modelId="{C66AD6FE-1B0D-48C5-97E2-30210AEFD63E}">
      <dgm:prSet custT="1"/>
      <dgm:spPr/>
      <dgm:t>
        <a:bodyPr/>
        <a:lstStyle/>
        <a:p>
          <a:r>
            <a:rPr lang="en-AU" sz="1200" dirty="0"/>
            <a:t>Instructional (interactive) – One off session</a:t>
          </a:r>
          <a:endParaRPr lang="en-US" sz="1200" dirty="0"/>
        </a:p>
      </dgm:t>
    </dgm:pt>
    <dgm:pt modelId="{FD58E6F8-B686-4656-8829-A7348ABF34CB}" type="parTrans" cxnId="{FA7B88B5-FBA4-44BB-900C-381AF8B2920B}">
      <dgm:prSet/>
      <dgm:spPr/>
      <dgm:t>
        <a:bodyPr/>
        <a:lstStyle/>
        <a:p>
          <a:endParaRPr lang="en-US"/>
        </a:p>
      </dgm:t>
    </dgm:pt>
    <dgm:pt modelId="{A9F123AD-112E-47D1-8BAD-0033BE308961}" type="sibTrans" cxnId="{FA7B88B5-FBA4-44BB-900C-381AF8B2920B}">
      <dgm:prSet/>
      <dgm:spPr/>
      <dgm:t>
        <a:bodyPr/>
        <a:lstStyle/>
        <a:p>
          <a:endParaRPr lang="en-US"/>
        </a:p>
      </dgm:t>
    </dgm:pt>
    <dgm:pt modelId="{414A3DE5-18E6-4A43-8735-8E2E796CB315}">
      <dgm:prSet custT="1"/>
      <dgm:spPr/>
      <dgm:t>
        <a:bodyPr/>
        <a:lstStyle/>
        <a:p>
          <a:r>
            <a:rPr lang="en-AU" sz="1200" dirty="0"/>
            <a:t>Instructional (interactive) – Program of study</a:t>
          </a:r>
          <a:endParaRPr lang="en-US" sz="1200" dirty="0"/>
        </a:p>
      </dgm:t>
    </dgm:pt>
    <dgm:pt modelId="{8E119012-EA7D-4140-ACD6-2EF481DFE766}" type="parTrans" cxnId="{FD0751F8-4CD5-4D4A-BBCD-6440F020E122}">
      <dgm:prSet/>
      <dgm:spPr/>
      <dgm:t>
        <a:bodyPr/>
        <a:lstStyle/>
        <a:p>
          <a:endParaRPr lang="en-US"/>
        </a:p>
      </dgm:t>
    </dgm:pt>
    <dgm:pt modelId="{32233F2E-BDFC-45D1-B563-D7F1DA92A8D0}" type="sibTrans" cxnId="{FD0751F8-4CD5-4D4A-BBCD-6440F020E122}">
      <dgm:prSet/>
      <dgm:spPr/>
      <dgm:t>
        <a:bodyPr/>
        <a:lstStyle/>
        <a:p>
          <a:endParaRPr lang="en-US"/>
        </a:p>
      </dgm:t>
    </dgm:pt>
    <dgm:pt modelId="{ACC6C5B6-1DA6-4A54-A836-CBB7DF7F32A7}">
      <dgm:prSet custT="1"/>
      <dgm:spPr/>
      <dgm:t>
        <a:bodyPr/>
        <a:lstStyle/>
        <a:p>
          <a:r>
            <a:rPr lang="en-US" sz="1200" dirty="0"/>
            <a:t>Self-guided learning (sign posted/AR informative tours)</a:t>
          </a:r>
        </a:p>
      </dgm:t>
    </dgm:pt>
    <dgm:pt modelId="{BCD9BAC1-F837-417D-BC6F-140082CD544C}" type="parTrans" cxnId="{869B79C3-69EB-4218-B152-98BF1511049D}">
      <dgm:prSet/>
      <dgm:spPr/>
      <dgm:t>
        <a:bodyPr/>
        <a:lstStyle/>
        <a:p>
          <a:endParaRPr lang="en-US"/>
        </a:p>
      </dgm:t>
    </dgm:pt>
    <dgm:pt modelId="{EB8AA6B3-C9AE-4067-BB82-EE80E4D7FE30}" type="sibTrans" cxnId="{869B79C3-69EB-4218-B152-98BF1511049D}">
      <dgm:prSet/>
      <dgm:spPr/>
      <dgm:t>
        <a:bodyPr/>
        <a:lstStyle/>
        <a:p>
          <a:endParaRPr lang="en-US"/>
        </a:p>
      </dgm:t>
    </dgm:pt>
    <dgm:pt modelId="{8D67B59F-60B3-4F1E-9855-3075F0E65453}">
      <dgm:prSet custT="1"/>
      <dgm:spPr/>
      <dgm:t>
        <a:bodyPr/>
        <a:lstStyle/>
        <a:p>
          <a:r>
            <a:rPr lang="en-AU" sz="1200" dirty="0"/>
            <a:t>Full emersion (a day in the life)</a:t>
          </a:r>
          <a:endParaRPr lang="en-US" sz="1200" dirty="0"/>
        </a:p>
      </dgm:t>
    </dgm:pt>
    <dgm:pt modelId="{9F9B3CDD-06D6-418C-A0B1-8C2878A6E9A8}" type="parTrans" cxnId="{B5CF5F85-4B39-4459-A9CC-299671DE50E6}">
      <dgm:prSet/>
      <dgm:spPr/>
      <dgm:t>
        <a:bodyPr/>
        <a:lstStyle/>
        <a:p>
          <a:endParaRPr lang="en-US"/>
        </a:p>
      </dgm:t>
    </dgm:pt>
    <dgm:pt modelId="{27A54F74-70CF-4293-B114-37DF81464924}" type="sibTrans" cxnId="{B5CF5F85-4B39-4459-A9CC-299671DE50E6}">
      <dgm:prSet/>
      <dgm:spPr/>
      <dgm:t>
        <a:bodyPr/>
        <a:lstStyle/>
        <a:p>
          <a:endParaRPr lang="en-US"/>
        </a:p>
      </dgm:t>
    </dgm:pt>
    <dgm:pt modelId="{29E1790E-B7DB-4FBE-A2AE-297D6A8B8D20}">
      <dgm:prSet custT="1"/>
      <dgm:spPr/>
      <dgm:t>
        <a:bodyPr/>
        <a:lstStyle/>
        <a:p>
          <a:r>
            <a:rPr lang="en-AU" sz="1200" dirty="0"/>
            <a:t>Self-guided involvement (bush walking or </a:t>
          </a:r>
          <a:r>
            <a:rPr lang="en-US" sz="1200" dirty="0"/>
            <a:t>bike riding on farm)</a:t>
          </a:r>
        </a:p>
      </dgm:t>
    </dgm:pt>
    <dgm:pt modelId="{B2320538-4F62-4088-9557-8C8D63B044E9}" type="parTrans" cxnId="{9EE3A6A5-D0FD-4BD5-B432-A122CE13034B}">
      <dgm:prSet/>
      <dgm:spPr/>
      <dgm:t>
        <a:bodyPr/>
        <a:lstStyle/>
        <a:p>
          <a:endParaRPr lang="en-US"/>
        </a:p>
      </dgm:t>
    </dgm:pt>
    <dgm:pt modelId="{026158A4-2932-498D-AD61-B42967DE6F4D}" type="sibTrans" cxnId="{9EE3A6A5-D0FD-4BD5-B432-A122CE13034B}">
      <dgm:prSet/>
      <dgm:spPr/>
      <dgm:t>
        <a:bodyPr/>
        <a:lstStyle/>
        <a:p>
          <a:endParaRPr lang="en-US"/>
        </a:p>
      </dgm:t>
    </dgm:pt>
    <dgm:pt modelId="{F083FC3E-41A1-4A22-AEF6-C4D7F0953A4A}">
      <dgm:prSet custT="1"/>
      <dgm:spPr/>
      <dgm:t>
        <a:bodyPr/>
        <a:lstStyle/>
        <a:p>
          <a:r>
            <a:rPr lang="en-US" sz="1200" dirty="0"/>
            <a:t>Staged working farm activities</a:t>
          </a:r>
        </a:p>
      </dgm:t>
    </dgm:pt>
    <dgm:pt modelId="{5510AB7F-79F2-4AB0-9DA0-06B134A68A50}" type="parTrans" cxnId="{1E56AAC9-22CE-4700-9205-1A1132A56BD9}">
      <dgm:prSet/>
      <dgm:spPr/>
      <dgm:t>
        <a:bodyPr/>
        <a:lstStyle/>
        <a:p>
          <a:endParaRPr lang="en-US"/>
        </a:p>
      </dgm:t>
    </dgm:pt>
    <dgm:pt modelId="{9C4F532E-37A1-4A5C-BAC3-E0AAE8136DA3}" type="sibTrans" cxnId="{1E56AAC9-22CE-4700-9205-1A1132A56BD9}">
      <dgm:prSet/>
      <dgm:spPr/>
      <dgm:t>
        <a:bodyPr/>
        <a:lstStyle/>
        <a:p>
          <a:endParaRPr lang="en-US"/>
        </a:p>
      </dgm:t>
    </dgm:pt>
    <dgm:pt modelId="{B325F8CD-4B39-4D7E-901B-BE24FC4A47AC}">
      <dgm:prSet custT="1"/>
      <dgm:spPr/>
      <dgm:t>
        <a:bodyPr/>
        <a:lstStyle/>
        <a:p>
          <a:r>
            <a:rPr lang="en-US" sz="1200" dirty="0"/>
            <a:t>Sales or non-farm activities</a:t>
          </a:r>
        </a:p>
      </dgm:t>
    </dgm:pt>
    <dgm:pt modelId="{A19E26D5-3C84-42E7-8D1E-939269B31028}" type="parTrans" cxnId="{F24A4711-70F4-459D-8AB6-C91450C2FAFD}">
      <dgm:prSet/>
      <dgm:spPr/>
      <dgm:t>
        <a:bodyPr/>
        <a:lstStyle/>
        <a:p>
          <a:endParaRPr lang="en-US"/>
        </a:p>
      </dgm:t>
    </dgm:pt>
    <dgm:pt modelId="{4B5BBF31-6AE4-45BD-A599-2350AA899B80}" type="sibTrans" cxnId="{F24A4711-70F4-459D-8AB6-C91450C2FAFD}">
      <dgm:prSet/>
      <dgm:spPr/>
      <dgm:t>
        <a:bodyPr/>
        <a:lstStyle/>
        <a:p>
          <a:endParaRPr lang="en-US"/>
        </a:p>
      </dgm:t>
    </dgm:pt>
    <dgm:pt modelId="{96BD93EC-D7EF-4182-810B-D245BACAB069}">
      <dgm:prSet/>
      <dgm:spPr/>
      <dgm:t>
        <a:bodyPr/>
        <a:lstStyle/>
        <a:p>
          <a:r>
            <a:rPr lang="en-US" dirty="0"/>
            <a:t>Off-farm</a:t>
          </a:r>
        </a:p>
      </dgm:t>
    </dgm:pt>
    <dgm:pt modelId="{3E151140-7CDE-4FA8-8E81-358ADE68167A}" type="parTrans" cxnId="{A58153C3-4F16-4195-A152-A7628BB03AA0}">
      <dgm:prSet/>
      <dgm:spPr/>
      <dgm:t>
        <a:bodyPr/>
        <a:lstStyle/>
        <a:p>
          <a:endParaRPr lang="en-US"/>
        </a:p>
      </dgm:t>
    </dgm:pt>
    <dgm:pt modelId="{1A7BBA16-4109-4360-8B62-E3C3737718B0}" type="sibTrans" cxnId="{A58153C3-4F16-4195-A152-A7628BB03AA0}">
      <dgm:prSet/>
      <dgm:spPr/>
      <dgm:t>
        <a:bodyPr/>
        <a:lstStyle/>
        <a:p>
          <a:endParaRPr lang="en-US"/>
        </a:p>
      </dgm:t>
    </dgm:pt>
    <dgm:pt modelId="{5F500119-55E9-4C9B-8962-9FECA78569AB}">
      <dgm:prSet/>
      <dgm:spPr/>
      <dgm:t>
        <a:bodyPr/>
        <a:lstStyle/>
        <a:p>
          <a:r>
            <a:rPr lang="en-AU" dirty="0"/>
            <a:t>In-situ (on-farm activities</a:t>
          </a:r>
          <a:r>
            <a:rPr lang="en-AU" dirty="0">
              <a:latin typeface="Calibri Light" panose="020F0302020204030204"/>
            </a:rPr>
            <a:t>,</a:t>
          </a:r>
          <a:r>
            <a:rPr lang="en-AU" dirty="0"/>
            <a:t> which are separate </a:t>
          </a:r>
          <a:r>
            <a:rPr lang="en-US" dirty="0"/>
            <a:t>to agricultural operations)</a:t>
          </a:r>
        </a:p>
      </dgm:t>
    </dgm:pt>
    <dgm:pt modelId="{80B60B33-34D5-4BC9-8517-AFBA4D722DFA}" type="parTrans" cxnId="{6A15F69F-19C4-4C26-92AD-3677BC7B28F2}">
      <dgm:prSet/>
      <dgm:spPr/>
      <dgm:t>
        <a:bodyPr/>
        <a:lstStyle/>
        <a:p>
          <a:endParaRPr lang="en-US"/>
        </a:p>
      </dgm:t>
    </dgm:pt>
    <dgm:pt modelId="{F3B0B7BE-AC20-4DE4-B34A-D1B3C26F327B}" type="sibTrans" cxnId="{6A15F69F-19C4-4C26-92AD-3677BC7B28F2}">
      <dgm:prSet/>
      <dgm:spPr/>
      <dgm:t>
        <a:bodyPr/>
        <a:lstStyle/>
        <a:p>
          <a:endParaRPr lang="en-US"/>
        </a:p>
      </dgm:t>
    </dgm:pt>
    <dgm:pt modelId="{A5B9477F-E2BC-4EBB-AC13-F13861A60848}">
      <dgm:prSet/>
      <dgm:spPr/>
      <dgm:t>
        <a:bodyPr/>
        <a:lstStyle/>
        <a:p>
          <a:r>
            <a:rPr lang="en-US" dirty="0"/>
            <a:t>Day visit</a:t>
          </a:r>
        </a:p>
      </dgm:t>
    </dgm:pt>
    <dgm:pt modelId="{BE32F280-42E0-47C1-AA29-BFEFA101D903}" type="parTrans" cxnId="{FD3B19C3-6329-4703-9BC8-E6096C85754F}">
      <dgm:prSet/>
      <dgm:spPr/>
      <dgm:t>
        <a:bodyPr/>
        <a:lstStyle/>
        <a:p>
          <a:endParaRPr lang="en-US"/>
        </a:p>
      </dgm:t>
    </dgm:pt>
    <dgm:pt modelId="{A2BBDDD9-C08E-4854-A83B-1DF0EAA60865}" type="sibTrans" cxnId="{FD3B19C3-6329-4703-9BC8-E6096C85754F}">
      <dgm:prSet/>
      <dgm:spPr/>
      <dgm:t>
        <a:bodyPr/>
        <a:lstStyle/>
        <a:p>
          <a:endParaRPr lang="en-US"/>
        </a:p>
      </dgm:t>
    </dgm:pt>
    <dgm:pt modelId="{6A9F9E23-0864-4AAB-82C1-C149F998495F}">
      <dgm:prSet custT="1"/>
      <dgm:spPr/>
      <dgm:t>
        <a:bodyPr/>
        <a:lstStyle/>
        <a:p>
          <a:r>
            <a:rPr lang="en-US" sz="1200" dirty="0"/>
            <a:t>Practical/physical tasks (pick strawberries/feed animals/make soap from produce)</a:t>
          </a:r>
        </a:p>
      </dgm:t>
    </dgm:pt>
    <dgm:pt modelId="{2A45CCC7-B40C-481F-A6ED-C0C1A0BA2AEB}" type="parTrans" cxnId="{50483F33-3431-4CF8-86A2-D3470A45097B}">
      <dgm:prSet/>
      <dgm:spPr/>
      <dgm:t>
        <a:bodyPr/>
        <a:lstStyle/>
        <a:p>
          <a:endParaRPr lang="en-US"/>
        </a:p>
      </dgm:t>
    </dgm:pt>
    <dgm:pt modelId="{C9CD0619-D37D-48E4-85A8-009E6202EE1E}" type="sibTrans" cxnId="{50483F33-3431-4CF8-86A2-D3470A45097B}">
      <dgm:prSet/>
      <dgm:spPr/>
      <dgm:t>
        <a:bodyPr/>
        <a:lstStyle/>
        <a:p>
          <a:endParaRPr lang="en-US"/>
        </a:p>
      </dgm:t>
    </dgm:pt>
    <dgm:pt modelId="{BB5DAC41-AC44-40D2-BE31-FD9F7315D7AA}" type="pres">
      <dgm:prSet presAssocID="{5DFDBE2C-B9F2-411A-9BC2-F844845E55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AF4F6-15A7-4713-A7A7-59E46810A60F}" type="pres">
      <dgm:prSet presAssocID="{0D526621-A685-46B8-A9B1-8603CE626A5C}" presName="linNode" presStyleCnt="0"/>
      <dgm:spPr/>
    </dgm:pt>
    <dgm:pt modelId="{3DDF3954-5F7A-4C9A-9533-8861EA851F78}" type="pres">
      <dgm:prSet presAssocID="{0D526621-A685-46B8-A9B1-8603CE626A5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9637D-6B7C-43A5-B91F-204BE3B02D76}" type="pres">
      <dgm:prSet presAssocID="{0D526621-A685-46B8-A9B1-8603CE626A5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643CC-2D2E-4419-A9D6-63B7FDE52850}" type="pres">
      <dgm:prSet presAssocID="{45C57EEB-4795-4114-AFF2-24BB68E7A57B}" presName="sp" presStyleCnt="0"/>
      <dgm:spPr/>
    </dgm:pt>
    <dgm:pt modelId="{47A8590B-7A3D-4E7E-A29E-5A4144CCBF3B}" type="pres">
      <dgm:prSet presAssocID="{88C23AB3-97D8-40A4-9EB1-7567ED6A6A16}" presName="linNode" presStyleCnt="0"/>
      <dgm:spPr/>
    </dgm:pt>
    <dgm:pt modelId="{3B3A9529-B6C9-4BC7-8EC5-AD0467ED5CAD}" type="pres">
      <dgm:prSet presAssocID="{88C23AB3-97D8-40A4-9EB1-7567ED6A6A1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50369-8C80-43BF-B69F-A4C025E85C1E}" type="pres">
      <dgm:prSet presAssocID="{88C23AB3-97D8-40A4-9EB1-7567ED6A6A1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049B-E295-4009-A5F2-527A524EBE53}" type="pres">
      <dgm:prSet presAssocID="{8D640377-A4C8-4B7C-A92B-BCB37C41BCD7}" presName="sp" presStyleCnt="0"/>
      <dgm:spPr/>
    </dgm:pt>
    <dgm:pt modelId="{7DDA59D0-C487-46C9-AB9B-6F559C0B0635}" type="pres">
      <dgm:prSet presAssocID="{FC70134C-31B4-438A-BAED-726FEBEB7734}" presName="linNode" presStyleCnt="0"/>
      <dgm:spPr/>
    </dgm:pt>
    <dgm:pt modelId="{2FCA46C0-7882-4E19-89B3-CBA1DA037015}" type="pres">
      <dgm:prSet presAssocID="{FC70134C-31B4-438A-BAED-726FEBEB773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12F95-74FC-460B-862E-5277319E0718}" type="pres">
      <dgm:prSet presAssocID="{FC70134C-31B4-438A-BAED-726FEBEB773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E9FF-5DD1-4818-8443-A5C4969B418B}" type="pres">
      <dgm:prSet presAssocID="{8C1AFD96-07C9-4057-897D-6D0BC644C9D7}" presName="sp" presStyleCnt="0"/>
      <dgm:spPr/>
    </dgm:pt>
    <dgm:pt modelId="{1DE88E91-9499-4B26-976A-2A913BAE1C6E}" type="pres">
      <dgm:prSet presAssocID="{C06C0D4C-AA30-453E-B02D-4454278BE430}" presName="linNode" presStyleCnt="0"/>
      <dgm:spPr/>
    </dgm:pt>
    <dgm:pt modelId="{3D424641-E1FF-4217-B782-CB7D13CFA8B5}" type="pres">
      <dgm:prSet presAssocID="{C06C0D4C-AA30-453E-B02D-4454278BE43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4A45A-0093-4A77-B983-95FA5947E738}" type="pres">
      <dgm:prSet presAssocID="{C06C0D4C-AA30-453E-B02D-4454278BE43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A911C-A16A-421E-910D-6A3F9A6BC57D}" type="pres">
      <dgm:prSet presAssocID="{6465229B-D9F5-4FFB-8F36-8272B547BCD3}" presName="sp" presStyleCnt="0"/>
      <dgm:spPr/>
    </dgm:pt>
    <dgm:pt modelId="{9C92FD55-E2BF-4527-B71E-94B5077F3C5C}" type="pres">
      <dgm:prSet presAssocID="{97527261-E0A5-4ED0-813B-725E55BC0ED0}" presName="linNode" presStyleCnt="0"/>
      <dgm:spPr/>
    </dgm:pt>
    <dgm:pt modelId="{22DDA045-DD78-4F1A-8B37-5EA2C73840EA}" type="pres">
      <dgm:prSet presAssocID="{97527261-E0A5-4ED0-813B-725E55BC0ED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C7814-A94D-4CD3-A947-6EBC65AF8E7E}" type="pres">
      <dgm:prSet presAssocID="{97527261-E0A5-4ED0-813B-725E55BC0ED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FDBCC-0C96-433F-B79C-AFD6F34E733B}" type="presOf" srcId="{5DFDBE2C-B9F2-411A-9BC2-F844845E5526}" destId="{BB5DAC41-AC44-40D2-BE31-FD9F7315D7AA}" srcOrd="0" destOrd="0" presId="urn:microsoft.com/office/officeart/2005/8/layout/vList5"/>
    <dgm:cxn modelId="{B5CF5F85-4B39-4459-A9CC-299671DE50E6}" srcId="{88C23AB3-97D8-40A4-9EB1-7567ED6A6A16}" destId="{8D67B59F-60B3-4F1E-9855-3075F0E65453}" srcOrd="1" destOrd="0" parTransId="{9F9B3CDD-06D6-418C-A0B1-8C2878A6E9A8}" sibTransId="{27A54F74-70CF-4293-B114-37DF81464924}"/>
    <dgm:cxn modelId="{27DC8E3E-511A-4AF6-B55C-83AA7C20E397}" type="presOf" srcId="{44253FC5-469A-45AB-A7C5-488313033663}" destId="{AE650369-8C80-43BF-B69F-A4C025E85C1E}" srcOrd="0" destOrd="0" presId="urn:microsoft.com/office/officeart/2005/8/layout/vList5"/>
    <dgm:cxn modelId="{869B79C3-69EB-4218-B152-98BF1511049D}" srcId="{0D526621-A685-46B8-A9B1-8603CE626A5C}" destId="{ACC6C5B6-1DA6-4A54-A836-CBB7DF7F32A7}" srcOrd="3" destOrd="0" parTransId="{BCD9BAC1-F837-417D-BC6F-140082CD544C}" sibTransId="{EB8AA6B3-C9AE-4067-BB82-EE80E4D7FE30}"/>
    <dgm:cxn modelId="{CEF01895-A833-46F7-AA1C-2E54E978B0E4}" srcId="{5DFDBE2C-B9F2-411A-9BC2-F844845E5526}" destId="{88C23AB3-97D8-40A4-9EB1-7567ED6A6A16}" srcOrd="1" destOrd="0" parTransId="{8951B4DF-D488-40F5-AAA1-C160F199F9DA}" sibTransId="{8D640377-A4C8-4B7C-A92B-BCB37C41BCD7}"/>
    <dgm:cxn modelId="{F24A4711-70F4-459D-8AB6-C91450C2FAFD}" srcId="{FC70134C-31B4-438A-BAED-726FEBEB7734}" destId="{B325F8CD-4B39-4D7E-901B-BE24FC4A47AC}" srcOrd="2" destOrd="0" parTransId="{A19E26D5-3C84-42E7-8D1E-939269B31028}" sibTransId="{4B5BBF31-6AE4-45BD-A599-2350AA899B80}"/>
    <dgm:cxn modelId="{FD3B19C3-6329-4703-9BC8-E6096C85754F}" srcId="{97527261-E0A5-4ED0-813B-725E55BC0ED0}" destId="{A5B9477F-E2BC-4EBB-AC13-F13861A60848}" srcOrd="1" destOrd="0" parTransId="{BE32F280-42E0-47C1-AA29-BFEFA101D903}" sibTransId="{A2BBDDD9-C08E-4854-A83B-1DF0EAA60865}"/>
    <dgm:cxn modelId="{258918FB-4AF7-4329-85B3-B1B3B86975E5}" srcId="{5DFDBE2C-B9F2-411A-9BC2-F844845E5526}" destId="{FC70134C-31B4-438A-BAED-726FEBEB7734}" srcOrd="2" destOrd="0" parTransId="{194F24D5-D1D0-4F76-8296-539E39074FDB}" sibTransId="{8C1AFD96-07C9-4057-897D-6D0BC644C9D7}"/>
    <dgm:cxn modelId="{06D57444-AD5C-4C2E-8B74-CAE81BC92BB6}" type="presOf" srcId="{97527261-E0A5-4ED0-813B-725E55BC0ED0}" destId="{22DDA045-DD78-4F1A-8B37-5EA2C73840EA}" srcOrd="0" destOrd="0" presId="urn:microsoft.com/office/officeart/2005/8/layout/vList5"/>
    <dgm:cxn modelId="{3041717B-4642-4CBA-9AE7-4181930AAA5F}" srcId="{0D526621-A685-46B8-A9B1-8603CE626A5C}" destId="{6B81800E-5BC2-49FF-A76C-5177BB415866}" srcOrd="0" destOrd="0" parTransId="{547F429E-78A3-43D9-BC0E-D049AC732CEB}" sibTransId="{E2ED8AF0-D584-4950-AA79-DAF9759BF74A}"/>
    <dgm:cxn modelId="{626BC2DB-D55E-4C0A-ABE1-48D8234BDCEF}" type="presOf" srcId="{88C23AB3-97D8-40A4-9EB1-7567ED6A6A16}" destId="{3B3A9529-B6C9-4BC7-8EC5-AD0467ED5CAD}" srcOrd="0" destOrd="0" presId="urn:microsoft.com/office/officeart/2005/8/layout/vList5"/>
    <dgm:cxn modelId="{2E7FF03F-2495-4590-92EA-BD948DDA0FD1}" type="presOf" srcId="{6B81800E-5BC2-49FF-A76C-5177BB415866}" destId="{15E9637D-6B7C-43A5-B91F-204BE3B02D76}" srcOrd="0" destOrd="0" presId="urn:microsoft.com/office/officeart/2005/8/layout/vList5"/>
    <dgm:cxn modelId="{35D3F7F3-73CD-46BE-81B5-2F5619B96158}" srcId="{FC70134C-31B4-438A-BAED-726FEBEB7734}" destId="{D218946C-8590-4D7F-9FF5-C057234E2173}" srcOrd="0" destOrd="0" parTransId="{9F225915-08BE-404F-A1C5-51539943EF99}" sibTransId="{D8ADA7E6-039E-427D-BBA1-8C3EDBFD79C0}"/>
    <dgm:cxn modelId="{A58153C3-4F16-4195-A152-A7628BB03AA0}" srcId="{C06C0D4C-AA30-453E-B02D-4454278BE430}" destId="{96BD93EC-D7EF-4182-810B-D245BACAB069}" srcOrd="1" destOrd="0" parTransId="{3E151140-7CDE-4FA8-8E81-358ADE68167A}" sibTransId="{1A7BBA16-4109-4360-8B62-E3C3737718B0}"/>
    <dgm:cxn modelId="{50483F33-3431-4CF8-86A2-D3470A45097B}" srcId="{88C23AB3-97D8-40A4-9EB1-7567ED6A6A16}" destId="{6A9F9E23-0864-4AAB-82C1-C149F998495F}" srcOrd="2" destOrd="0" parTransId="{2A45CCC7-B40C-481F-A6ED-C0C1A0BA2AEB}" sibTransId="{C9CD0619-D37D-48E4-85A8-009E6202EE1E}"/>
    <dgm:cxn modelId="{E7974568-5F3E-47B0-AA5F-4E485832A43E}" type="presOf" srcId="{ACC6C5B6-1DA6-4A54-A836-CBB7DF7F32A7}" destId="{15E9637D-6B7C-43A5-B91F-204BE3B02D76}" srcOrd="0" destOrd="3" presId="urn:microsoft.com/office/officeart/2005/8/layout/vList5"/>
    <dgm:cxn modelId="{FA7B88B5-FBA4-44BB-900C-381AF8B2920B}" srcId="{0D526621-A685-46B8-A9B1-8603CE626A5C}" destId="{C66AD6FE-1B0D-48C5-97E2-30210AEFD63E}" srcOrd="1" destOrd="0" parTransId="{FD58E6F8-B686-4656-8829-A7348ABF34CB}" sibTransId="{A9F123AD-112E-47D1-8BAD-0033BE308961}"/>
    <dgm:cxn modelId="{BAAABE0A-AA74-41F0-8ABA-BCC1E53966AE}" srcId="{88C23AB3-97D8-40A4-9EB1-7567ED6A6A16}" destId="{44253FC5-469A-45AB-A7C5-488313033663}" srcOrd="0" destOrd="0" parTransId="{820FAD6E-F826-4F32-9CDA-76164D2C8A49}" sibTransId="{791EFF9F-F4A7-451C-87A8-647EA56E28B9}"/>
    <dgm:cxn modelId="{3DE14368-3476-4A63-9CCF-EE02337F07B7}" srcId="{5DFDBE2C-B9F2-411A-9BC2-F844845E5526}" destId="{0D526621-A685-46B8-A9B1-8603CE626A5C}" srcOrd="0" destOrd="0" parTransId="{962718CC-2574-45F0-8D58-A66DE637E6C7}" sibTransId="{45C57EEB-4795-4114-AFF2-24BB68E7A57B}"/>
    <dgm:cxn modelId="{9E72617D-94CA-44C1-9707-67DB03794648}" type="presOf" srcId="{75BC3944-A64E-419F-903D-EF6093127784}" destId="{129C7814-A94D-4CD3-A947-6EBC65AF8E7E}" srcOrd="0" destOrd="0" presId="urn:microsoft.com/office/officeart/2005/8/layout/vList5"/>
    <dgm:cxn modelId="{CDE66621-E959-4F0F-A4C6-607A96C3B28B}" srcId="{5DFDBE2C-B9F2-411A-9BC2-F844845E5526}" destId="{C06C0D4C-AA30-453E-B02D-4454278BE430}" srcOrd="3" destOrd="0" parTransId="{EA919D46-22FC-4071-A1E2-7CAC72EA1678}" sibTransId="{6465229B-D9F5-4FFB-8F36-8272B547BCD3}"/>
    <dgm:cxn modelId="{E17EDFEA-FF89-40A9-AF1E-4699EFD9D6C0}" type="presOf" srcId="{C06C0D4C-AA30-453E-B02D-4454278BE430}" destId="{3D424641-E1FF-4217-B782-CB7D13CFA8B5}" srcOrd="0" destOrd="0" presId="urn:microsoft.com/office/officeart/2005/8/layout/vList5"/>
    <dgm:cxn modelId="{C909C52D-E1E2-40B3-B55A-9C32131048EE}" type="presOf" srcId="{96BD93EC-D7EF-4182-810B-D245BACAB069}" destId="{7E24A45A-0093-4A77-B983-95FA5947E738}" srcOrd="0" destOrd="1" presId="urn:microsoft.com/office/officeart/2005/8/layout/vList5"/>
    <dgm:cxn modelId="{9EE3A6A5-D0FD-4BD5-B432-A122CE13034B}" srcId="{88C23AB3-97D8-40A4-9EB1-7567ED6A6A16}" destId="{29E1790E-B7DB-4FBE-A2AE-297D6A8B8D20}" srcOrd="3" destOrd="0" parTransId="{B2320538-4F62-4088-9557-8C8D63B044E9}" sibTransId="{026158A4-2932-498D-AD61-B42967DE6F4D}"/>
    <dgm:cxn modelId="{FD0751F8-4CD5-4D4A-BBCD-6440F020E122}" srcId="{0D526621-A685-46B8-A9B1-8603CE626A5C}" destId="{414A3DE5-18E6-4A43-8735-8E2E796CB315}" srcOrd="2" destOrd="0" parTransId="{8E119012-EA7D-4140-ACD6-2EF481DFE766}" sibTransId="{32233F2E-BDFC-45D1-B563-D7F1DA92A8D0}"/>
    <dgm:cxn modelId="{59A430C9-4A4D-415B-8976-B84A4A6FF559}" type="presOf" srcId="{29E1790E-B7DB-4FBE-A2AE-297D6A8B8D20}" destId="{AE650369-8C80-43BF-B69F-A4C025E85C1E}" srcOrd="0" destOrd="3" presId="urn:microsoft.com/office/officeart/2005/8/layout/vList5"/>
    <dgm:cxn modelId="{D39B90F6-196F-40C1-917B-AC964308FB17}" type="presOf" srcId="{414A3DE5-18E6-4A43-8735-8E2E796CB315}" destId="{15E9637D-6B7C-43A5-B91F-204BE3B02D76}" srcOrd="0" destOrd="2" presId="urn:microsoft.com/office/officeart/2005/8/layout/vList5"/>
    <dgm:cxn modelId="{07351046-400D-43B9-A608-2EEA2FCFA1E8}" type="presOf" srcId="{5F500119-55E9-4C9B-8962-9FECA78569AB}" destId="{7E24A45A-0093-4A77-B983-95FA5947E738}" srcOrd="0" destOrd="2" presId="urn:microsoft.com/office/officeart/2005/8/layout/vList5"/>
    <dgm:cxn modelId="{9ED78ACE-330E-4A92-B3E1-1C0E5BE32D85}" type="presOf" srcId="{8D67B59F-60B3-4F1E-9855-3075F0E65453}" destId="{AE650369-8C80-43BF-B69F-A4C025E85C1E}" srcOrd="0" destOrd="1" presId="urn:microsoft.com/office/officeart/2005/8/layout/vList5"/>
    <dgm:cxn modelId="{8BD3A795-3650-4444-9213-F8809D5C94CD}" type="presOf" srcId="{FC70134C-31B4-438A-BAED-726FEBEB7734}" destId="{2FCA46C0-7882-4E19-89B3-CBA1DA037015}" srcOrd="0" destOrd="0" presId="urn:microsoft.com/office/officeart/2005/8/layout/vList5"/>
    <dgm:cxn modelId="{6A15F69F-19C4-4C26-92AD-3677BC7B28F2}" srcId="{C06C0D4C-AA30-453E-B02D-4454278BE430}" destId="{5F500119-55E9-4C9B-8962-9FECA78569AB}" srcOrd="2" destOrd="0" parTransId="{80B60B33-34D5-4BC9-8517-AFBA4D722DFA}" sibTransId="{F3B0B7BE-AC20-4DE4-B34A-D1B3C26F327B}"/>
    <dgm:cxn modelId="{DBF26FF0-9ACB-4DD2-953F-A6604AA50D94}" type="presOf" srcId="{C66AD6FE-1B0D-48C5-97E2-30210AEFD63E}" destId="{15E9637D-6B7C-43A5-B91F-204BE3B02D76}" srcOrd="0" destOrd="1" presId="urn:microsoft.com/office/officeart/2005/8/layout/vList5"/>
    <dgm:cxn modelId="{07265045-36C6-4D27-AAF3-4B8576C57994}" type="presOf" srcId="{0D526621-A685-46B8-A9B1-8603CE626A5C}" destId="{3DDF3954-5F7A-4C9A-9533-8861EA851F78}" srcOrd="0" destOrd="0" presId="urn:microsoft.com/office/officeart/2005/8/layout/vList5"/>
    <dgm:cxn modelId="{69ACAE1A-2217-4C4F-A3DF-EC1FD81C05D3}" type="presOf" srcId="{A5B9477F-E2BC-4EBB-AC13-F13861A60848}" destId="{129C7814-A94D-4CD3-A947-6EBC65AF8E7E}" srcOrd="0" destOrd="1" presId="urn:microsoft.com/office/officeart/2005/8/layout/vList5"/>
    <dgm:cxn modelId="{29849F20-23A0-431E-92F9-033FC2997AF9}" type="presOf" srcId="{F083FC3E-41A1-4A22-AEF6-C4D7F0953A4A}" destId="{1EB12F95-74FC-460B-862E-5277319E0718}" srcOrd="0" destOrd="1" presId="urn:microsoft.com/office/officeart/2005/8/layout/vList5"/>
    <dgm:cxn modelId="{DC818786-BC5A-4B3C-8317-E25BD1420740}" type="presOf" srcId="{2C0C12AA-653F-4F62-A04C-484F3BD7F0DD}" destId="{7E24A45A-0093-4A77-B983-95FA5947E738}" srcOrd="0" destOrd="0" presId="urn:microsoft.com/office/officeart/2005/8/layout/vList5"/>
    <dgm:cxn modelId="{1E7E1C02-CAED-47C7-A27A-7D33F2580B10}" type="presOf" srcId="{6A9F9E23-0864-4AAB-82C1-C149F998495F}" destId="{AE650369-8C80-43BF-B69F-A4C025E85C1E}" srcOrd="0" destOrd="2" presId="urn:microsoft.com/office/officeart/2005/8/layout/vList5"/>
    <dgm:cxn modelId="{14BE0B38-931C-412B-B5A1-3EFDE0BF1B50}" type="presOf" srcId="{B325F8CD-4B39-4D7E-901B-BE24FC4A47AC}" destId="{1EB12F95-74FC-460B-862E-5277319E0718}" srcOrd="0" destOrd="2" presId="urn:microsoft.com/office/officeart/2005/8/layout/vList5"/>
    <dgm:cxn modelId="{DD671DA8-A75F-4A7E-A42D-C0448CCD683E}" srcId="{5DFDBE2C-B9F2-411A-9BC2-F844845E5526}" destId="{97527261-E0A5-4ED0-813B-725E55BC0ED0}" srcOrd="4" destOrd="0" parTransId="{C11035BC-BFFF-47BC-BDAC-036A15B2B3BF}" sibTransId="{48987147-0FB1-4E2C-BAE4-C749F26F0CE6}"/>
    <dgm:cxn modelId="{C3D9744F-3A0F-41A2-8D34-8ACF52D226A8}" srcId="{C06C0D4C-AA30-453E-B02D-4454278BE430}" destId="{2C0C12AA-653F-4F62-A04C-484F3BD7F0DD}" srcOrd="0" destOrd="0" parTransId="{8598ABA2-8664-47E4-BC7D-233279DB93CD}" sibTransId="{D6295AAB-9AB4-436B-9C8A-216ED57C6727}"/>
    <dgm:cxn modelId="{4283884A-F6B9-4116-A5D4-6C4C3CEA2CDB}" type="presOf" srcId="{D218946C-8590-4D7F-9FF5-C057234E2173}" destId="{1EB12F95-74FC-460B-862E-5277319E0718}" srcOrd="0" destOrd="0" presId="urn:microsoft.com/office/officeart/2005/8/layout/vList5"/>
    <dgm:cxn modelId="{1E56AAC9-22CE-4700-9205-1A1132A56BD9}" srcId="{FC70134C-31B4-438A-BAED-726FEBEB7734}" destId="{F083FC3E-41A1-4A22-AEF6-C4D7F0953A4A}" srcOrd="1" destOrd="0" parTransId="{5510AB7F-79F2-4AB0-9DA0-06B134A68A50}" sibTransId="{9C4F532E-37A1-4A5C-BAC3-E0AAE8136DA3}"/>
    <dgm:cxn modelId="{2BB5D6B6-0011-44F4-A447-81EF3622AAAD}" srcId="{97527261-E0A5-4ED0-813B-725E55BC0ED0}" destId="{75BC3944-A64E-419F-903D-EF6093127784}" srcOrd="0" destOrd="0" parTransId="{B9B5F267-6CAD-4200-A1E0-DECBC9523DD9}" sibTransId="{FBBA2301-7511-46C9-8214-414051028727}"/>
    <dgm:cxn modelId="{0642FB86-A26B-487A-95F3-5445E052276D}" type="presParOf" srcId="{BB5DAC41-AC44-40D2-BE31-FD9F7315D7AA}" destId="{630AF4F6-15A7-4713-A7A7-59E46810A60F}" srcOrd="0" destOrd="0" presId="urn:microsoft.com/office/officeart/2005/8/layout/vList5"/>
    <dgm:cxn modelId="{4772AE95-5E7D-443A-8DDC-BD7108B2B7E7}" type="presParOf" srcId="{630AF4F6-15A7-4713-A7A7-59E46810A60F}" destId="{3DDF3954-5F7A-4C9A-9533-8861EA851F78}" srcOrd="0" destOrd="0" presId="urn:microsoft.com/office/officeart/2005/8/layout/vList5"/>
    <dgm:cxn modelId="{4D4E4F4E-7E93-44CE-AF19-FE2F1B7ED6DB}" type="presParOf" srcId="{630AF4F6-15A7-4713-A7A7-59E46810A60F}" destId="{15E9637D-6B7C-43A5-B91F-204BE3B02D76}" srcOrd="1" destOrd="0" presId="urn:microsoft.com/office/officeart/2005/8/layout/vList5"/>
    <dgm:cxn modelId="{FBBF5937-D475-47F4-B139-B53C99ABB5ED}" type="presParOf" srcId="{BB5DAC41-AC44-40D2-BE31-FD9F7315D7AA}" destId="{E1B643CC-2D2E-4419-A9D6-63B7FDE52850}" srcOrd="1" destOrd="0" presId="urn:microsoft.com/office/officeart/2005/8/layout/vList5"/>
    <dgm:cxn modelId="{DF8B0623-9470-4C4F-8410-E16F52B393E8}" type="presParOf" srcId="{BB5DAC41-AC44-40D2-BE31-FD9F7315D7AA}" destId="{47A8590B-7A3D-4E7E-A29E-5A4144CCBF3B}" srcOrd="2" destOrd="0" presId="urn:microsoft.com/office/officeart/2005/8/layout/vList5"/>
    <dgm:cxn modelId="{3AF1D281-A3FA-46D5-9A99-9A7B844718DB}" type="presParOf" srcId="{47A8590B-7A3D-4E7E-A29E-5A4144CCBF3B}" destId="{3B3A9529-B6C9-4BC7-8EC5-AD0467ED5CAD}" srcOrd="0" destOrd="0" presId="urn:microsoft.com/office/officeart/2005/8/layout/vList5"/>
    <dgm:cxn modelId="{84FE93C2-7B0B-4DDC-A059-47953B36550F}" type="presParOf" srcId="{47A8590B-7A3D-4E7E-A29E-5A4144CCBF3B}" destId="{AE650369-8C80-43BF-B69F-A4C025E85C1E}" srcOrd="1" destOrd="0" presId="urn:microsoft.com/office/officeart/2005/8/layout/vList5"/>
    <dgm:cxn modelId="{61AA66CA-77C4-4FE5-997E-8D0FC0FD432D}" type="presParOf" srcId="{BB5DAC41-AC44-40D2-BE31-FD9F7315D7AA}" destId="{64C9049B-E295-4009-A5F2-527A524EBE53}" srcOrd="3" destOrd="0" presId="urn:microsoft.com/office/officeart/2005/8/layout/vList5"/>
    <dgm:cxn modelId="{BD63AEEC-8D6E-40CF-97BA-0073598B91F0}" type="presParOf" srcId="{BB5DAC41-AC44-40D2-BE31-FD9F7315D7AA}" destId="{7DDA59D0-C487-46C9-AB9B-6F559C0B0635}" srcOrd="4" destOrd="0" presId="urn:microsoft.com/office/officeart/2005/8/layout/vList5"/>
    <dgm:cxn modelId="{83F69AF3-C7AF-466C-B07B-0A287FE8C9A3}" type="presParOf" srcId="{7DDA59D0-C487-46C9-AB9B-6F559C0B0635}" destId="{2FCA46C0-7882-4E19-89B3-CBA1DA037015}" srcOrd="0" destOrd="0" presId="urn:microsoft.com/office/officeart/2005/8/layout/vList5"/>
    <dgm:cxn modelId="{C100F063-BB15-4AA1-B03E-5CED2BC8F976}" type="presParOf" srcId="{7DDA59D0-C487-46C9-AB9B-6F559C0B0635}" destId="{1EB12F95-74FC-460B-862E-5277319E0718}" srcOrd="1" destOrd="0" presId="urn:microsoft.com/office/officeart/2005/8/layout/vList5"/>
    <dgm:cxn modelId="{43453742-1B37-4223-A7F4-C17F6C62E914}" type="presParOf" srcId="{BB5DAC41-AC44-40D2-BE31-FD9F7315D7AA}" destId="{B400E9FF-5DD1-4818-8443-A5C4969B418B}" srcOrd="5" destOrd="0" presId="urn:microsoft.com/office/officeart/2005/8/layout/vList5"/>
    <dgm:cxn modelId="{62947F1B-D1A8-4F49-954E-E6D8B7771F4A}" type="presParOf" srcId="{BB5DAC41-AC44-40D2-BE31-FD9F7315D7AA}" destId="{1DE88E91-9499-4B26-976A-2A913BAE1C6E}" srcOrd="6" destOrd="0" presId="urn:microsoft.com/office/officeart/2005/8/layout/vList5"/>
    <dgm:cxn modelId="{7C8B764B-6E0E-4B98-B50A-3AC92764D5A7}" type="presParOf" srcId="{1DE88E91-9499-4B26-976A-2A913BAE1C6E}" destId="{3D424641-E1FF-4217-B782-CB7D13CFA8B5}" srcOrd="0" destOrd="0" presId="urn:microsoft.com/office/officeart/2005/8/layout/vList5"/>
    <dgm:cxn modelId="{1FC149A5-2D61-4EC2-81F2-91DCEFFB5F5B}" type="presParOf" srcId="{1DE88E91-9499-4B26-976A-2A913BAE1C6E}" destId="{7E24A45A-0093-4A77-B983-95FA5947E738}" srcOrd="1" destOrd="0" presId="urn:microsoft.com/office/officeart/2005/8/layout/vList5"/>
    <dgm:cxn modelId="{450A49CB-9AF9-4834-B437-7041091DCA74}" type="presParOf" srcId="{BB5DAC41-AC44-40D2-BE31-FD9F7315D7AA}" destId="{AF5A911C-A16A-421E-910D-6A3F9A6BC57D}" srcOrd="7" destOrd="0" presId="urn:microsoft.com/office/officeart/2005/8/layout/vList5"/>
    <dgm:cxn modelId="{5DC06A29-E630-40E5-92AC-E25C7F0AC3D4}" type="presParOf" srcId="{BB5DAC41-AC44-40D2-BE31-FD9F7315D7AA}" destId="{9C92FD55-E2BF-4527-B71E-94B5077F3C5C}" srcOrd="8" destOrd="0" presId="urn:microsoft.com/office/officeart/2005/8/layout/vList5"/>
    <dgm:cxn modelId="{7164639F-1041-4552-9C9E-FC2175CAAF48}" type="presParOf" srcId="{9C92FD55-E2BF-4527-B71E-94B5077F3C5C}" destId="{22DDA045-DD78-4F1A-8B37-5EA2C73840EA}" srcOrd="0" destOrd="0" presId="urn:microsoft.com/office/officeart/2005/8/layout/vList5"/>
    <dgm:cxn modelId="{373972B5-5257-449E-99C5-10D326846858}" type="presParOf" srcId="{9C92FD55-E2BF-4527-B71E-94B5077F3C5C}" destId="{129C7814-A94D-4CD3-A947-6EBC65AF8E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9637D-6B7C-43A5-B91F-204BE3B02D76}">
      <dsp:nvSpPr>
        <dsp:cNvPr id="0" name=""/>
        <dsp:cNvSpPr/>
      </dsp:nvSpPr>
      <dsp:spPr>
        <a:xfrm rot="5400000">
          <a:off x="6737206" y="-2845876"/>
          <a:ext cx="826802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Formal presentation (lecture style)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Instructional (interactive) – One off session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Instructional (interactive) – Program of study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Self-guided learning (sign posted/AR informative tours)</a:t>
          </a:r>
        </a:p>
      </dsp:txBody>
      <dsp:txXfrm rot="-5400000">
        <a:off x="3785616" y="146075"/>
        <a:ext cx="6689623" cy="746080"/>
      </dsp:txXfrm>
    </dsp:sp>
    <dsp:sp modelId="{3DDF3954-5F7A-4C9A-9533-8861EA851F78}">
      <dsp:nvSpPr>
        <dsp:cNvPr id="0" name=""/>
        <dsp:cNvSpPr/>
      </dsp:nvSpPr>
      <dsp:spPr>
        <a:xfrm>
          <a:off x="0" y="2363"/>
          <a:ext cx="3785616" cy="10335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Learning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/>
            <a:t>The nature of the educational </a:t>
          </a:r>
          <a:r>
            <a:rPr lang="en-US" sz="1200" kern="1200" dirty="0"/>
            <a:t>experience provided and how it is delivered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/>
            <a:t>What will I learn and how?</a:t>
          </a:r>
          <a:endParaRPr lang="en-US" sz="1200" b="1" kern="1200" dirty="0"/>
        </a:p>
      </dsp:txBody>
      <dsp:txXfrm>
        <a:off x="50451" y="52814"/>
        <a:ext cx="3684714" cy="932600"/>
      </dsp:txXfrm>
    </dsp:sp>
    <dsp:sp modelId="{AE650369-8C80-43BF-B69F-A4C025E85C1E}">
      <dsp:nvSpPr>
        <dsp:cNvPr id="0" name=""/>
        <dsp:cNvSpPr/>
      </dsp:nvSpPr>
      <dsp:spPr>
        <a:xfrm rot="5400000">
          <a:off x="6737206" y="-1760699"/>
          <a:ext cx="826802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Observation of tasks				</a:t>
          </a:r>
          <a:r>
            <a:rPr lang="en-AU" sz="1200" kern="1200" dirty="0"/>
            <a:t>*  No coordinated activities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Full emersion (a day in the life)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Practical/physical tasks (pick strawberries/feed animals/make soap from produce)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Self-guided involvement (bush walking or </a:t>
          </a:r>
          <a:r>
            <a:rPr lang="en-US" sz="1200" kern="1200" dirty="0"/>
            <a:t>bike riding on farm)</a:t>
          </a:r>
        </a:p>
      </dsp:txBody>
      <dsp:txXfrm rot="-5400000">
        <a:off x="3785616" y="1231252"/>
        <a:ext cx="6689623" cy="746080"/>
      </dsp:txXfrm>
    </dsp:sp>
    <dsp:sp modelId="{3B3A9529-B6C9-4BC7-8EC5-AD0467ED5CAD}">
      <dsp:nvSpPr>
        <dsp:cNvPr id="0" name=""/>
        <dsp:cNvSpPr/>
      </dsp:nvSpPr>
      <dsp:spPr>
        <a:xfrm>
          <a:off x="0" y="1087541"/>
          <a:ext cx="3785616" cy="10335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Interaction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How visitors are involved in the experience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What type of involvement and engagement will be required?</a:t>
          </a:r>
        </a:p>
      </dsp:txBody>
      <dsp:txXfrm>
        <a:off x="50451" y="1137992"/>
        <a:ext cx="3684714" cy="932600"/>
      </dsp:txXfrm>
    </dsp:sp>
    <dsp:sp modelId="{1EB12F95-74FC-460B-862E-5277319E0718}">
      <dsp:nvSpPr>
        <dsp:cNvPr id="0" name=""/>
        <dsp:cNvSpPr/>
      </dsp:nvSpPr>
      <dsp:spPr>
        <a:xfrm rot="5400000">
          <a:off x="6737206" y="-675521"/>
          <a:ext cx="826802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Actual working farm activities</a:t>
          </a: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Staged working farm activities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Sales or non-farm activities</a:t>
          </a:r>
        </a:p>
      </dsp:txBody>
      <dsp:txXfrm rot="-5400000">
        <a:off x="3785616" y="2316430"/>
        <a:ext cx="6689623" cy="746080"/>
      </dsp:txXfrm>
    </dsp:sp>
    <dsp:sp modelId="{2FCA46C0-7882-4E19-89B3-CBA1DA037015}">
      <dsp:nvSpPr>
        <dsp:cNvPr id="0" name=""/>
        <dsp:cNvSpPr/>
      </dsp:nvSpPr>
      <dsp:spPr>
        <a:xfrm>
          <a:off x="0" y="2172719"/>
          <a:ext cx="3785616" cy="10335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Authenticity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Will visitor experiences reflect actual agricultural activities carried out on property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How staged is the experience?</a:t>
          </a:r>
        </a:p>
      </dsp:txBody>
      <dsp:txXfrm>
        <a:off x="50451" y="2223170"/>
        <a:ext cx="3684714" cy="932600"/>
      </dsp:txXfrm>
    </dsp:sp>
    <dsp:sp modelId="{7E24A45A-0093-4A77-B983-95FA5947E738}">
      <dsp:nvSpPr>
        <dsp:cNvPr id="0" name=""/>
        <dsp:cNvSpPr/>
      </dsp:nvSpPr>
      <dsp:spPr>
        <a:xfrm rot="5400000">
          <a:off x="6737206" y="409656"/>
          <a:ext cx="826802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On-farm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Off-farm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In-situ (on-farm activities</a:t>
          </a:r>
          <a:r>
            <a:rPr lang="en-AU" sz="1400" kern="1200" dirty="0">
              <a:latin typeface="Calibri Light" panose="020F0302020204030204"/>
            </a:rPr>
            <a:t>,</a:t>
          </a:r>
          <a:r>
            <a:rPr lang="en-AU" sz="1400" kern="1200" dirty="0"/>
            <a:t> which are separate </a:t>
          </a:r>
          <a:r>
            <a:rPr lang="en-US" sz="1400" kern="1200" dirty="0"/>
            <a:t>to agricultural operations)</a:t>
          </a:r>
        </a:p>
      </dsp:txBody>
      <dsp:txXfrm rot="-5400000">
        <a:off x="3785616" y="3401608"/>
        <a:ext cx="6689623" cy="746080"/>
      </dsp:txXfrm>
    </dsp:sp>
    <dsp:sp modelId="{3D424641-E1FF-4217-B782-CB7D13CFA8B5}">
      <dsp:nvSpPr>
        <dsp:cNvPr id="0" name=""/>
        <dsp:cNvSpPr/>
      </dsp:nvSpPr>
      <dsp:spPr>
        <a:xfrm>
          <a:off x="0" y="3257896"/>
          <a:ext cx="3785616" cy="10335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Location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location of experience/activities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Where is the experience?</a:t>
          </a:r>
        </a:p>
      </dsp:txBody>
      <dsp:txXfrm>
        <a:off x="50451" y="3308347"/>
        <a:ext cx="3684714" cy="932600"/>
      </dsp:txXfrm>
    </dsp:sp>
    <dsp:sp modelId="{129C7814-A94D-4CD3-A947-6EBC65AF8E7E}">
      <dsp:nvSpPr>
        <dsp:cNvPr id="0" name=""/>
        <dsp:cNvSpPr/>
      </dsp:nvSpPr>
      <dsp:spPr>
        <a:xfrm rot="5400000">
          <a:off x="6737206" y="1494833"/>
          <a:ext cx="826802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Overnight or extended visits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Day visit</a:t>
          </a:r>
        </a:p>
      </dsp:txBody>
      <dsp:txXfrm rot="-5400000">
        <a:off x="3785616" y="4486785"/>
        <a:ext cx="6689623" cy="746080"/>
      </dsp:txXfrm>
    </dsp:sp>
    <dsp:sp modelId="{22DDA045-DD78-4F1A-8B37-5EA2C73840EA}">
      <dsp:nvSpPr>
        <dsp:cNvPr id="0" name=""/>
        <dsp:cNvSpPr/>
      </dsp:nvSpPr>
      <dsp:spPr>
        <a:xfrm>
          <a:off x="0" y="4343074"/>
          <a:ext cx="3785616" cy="10335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Length of Stay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availability of on-site accommodation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How long can I stay?</a:t>
          </a:r>
        </a:p>
      </dsp:txBody>
      <dsp:txXfrm>
        <a:off x="50451" y="4393525"/>
        <a:ext cx="3684714" cy="93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PRIMED9TL001 | Technologies | Exploring food and fibre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158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PRIMED9TL001 | Technologies | Agritourism – What does Western Australia have to offer?</a:t>
            </a:r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PRIMED9TL001 | Technologies | Exploring food and fibre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1572647" TargetMode="External"/><Relationship Id="rId3" Type="http://schemas.openxmlformats.org/officeDocument/2006/relationships/hyperlink" Target="https://commons.wikimedia.org/wiki/File:2018-06-17_Messonghi_Beach_Holiday_Resort_(Corfu)_3.jpg" TargetMode="External"/><Relationship Id="rId7" Type="http://schemas.openxmlformats.org/officeDocument/2006/relationships/hyperlink" Target="https://pixabay.com/users/ponce_photography-2473530/?utm_source=link-attribution&amp;utm_medium=referral&amp;utm_campaign=image&amp;utm_content=157264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commons.wikimedia.org/wiki/File:Tractor_with_two-furrow_plough.jpg" TargetMode="External"/><Relationship Id="rId11" Type="http://schemas.openxmlformats.org/officeDocument/2006/relationships/hyperlink" Target="https://www.agriculture.gov.au/sites/default/files/abares/documents/agritourism-2010-report-11a.pdf" TargetMode="External"/><Relationship Id="rId5" Type="http://schemas.openxmlformats.org/officeDocument/2006/relationships/hyperlink" Target="https://commons.wikimedia.org/wiki/File:Stubai_-_Tiroler_Bergschaf_-BT-_01.jpg" TargetMode="External"/><Relationship Id="rId10" Type="http://schemas.openxmlformats.org/officeDocument/2006/relationships/hyperlink" Target="https://www.agriculture.gov.au/abares/research-topics/social-sciences/human-dimensions" TargetMode="External"/><Relationship Id="rId4" Type="http://schemas.openxmlformats.org/officeDocument/2006/relationships/hyperlink" Target="https://commons.wikimedia.org/wiki/File:Mthomebrew_crushed_grapes.JPG" TargetMode="External"/><Relationship Id="rId9" Type="http://schemas.openxmlformats.org/officeDocument/2006/relationships/hyperlink" Target="https://pixabay.com/photos/apple-picking-fruit-farm-harvest-157264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3538"/>
            <a:ext cx="5766486" cy="1655762"/>
          </a:xfrm>
        </p:spPr>
        <p:txBody>
          <a:bodyPr/>
          <a:lstStyle/>
          <a:p>
            <a:r>
              <a:rPr lang="en-AU" dirty="0"/>
              <a:t>3.0 The primary attraction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5766486" cy="2387600"/>
          </a:xfrm>
        </p:spPr>
        <p:txBody>
          <a:bodyPr>
            <a:normAutofit fontScale="90000"/>
          </a:bodyPr>
          <a:lstStyle/>
          <a:p>
            <a:r>
              <a:rPr lang="en-AU" dirty="0"/>
              <a:t>Agritourism – What does Western Australia have to offer?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085F-D989-400D-B449-22118A3A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050"/>
            <a:ext cx="65301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2A5CAE"/>
                </a:solidFill>
              </a:rPr>
              <a:t>“</a:t>
            </a:r>
            <a:r>
              <a:rPr lang="en-AU" sz="4000" b="1" dirty="0" err="1">
                <a:solidFill>
                  <a:srgbClr val="2A5CAE"/>
                </a:solidFill>
              </a:rPr>
              <a:t>Agritourism</a:t>
            </a:r>
            <a:r>
              <a:rPr lang="en-AU" sz="3600" dirty="0"/>
              <a:t> </a:t>
            </a:r>
            <a:r>
              <a:rPr lang="en-AU" sz="3200" dirty="0"/>
              <a:t>is an activity that can supplement agricultural production where tourists are guests participating in educational and interactive experiences which promote farm produce and regional lifestyles.”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08B94-45E4-4756-A95B-B2FBD5F1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F103-ADE0-4379-80EC-A8081742C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84ECC-6AB7-4FDA-A219-94D7767BC708}"/>
              </a:ext>
            </a:extLst>
          </p:cNvPr>
          <p:cNvSpPr txBox="1"/>
          <p:nvPr/>
        </p:nvSpPr>
        <p:spPr>
          <a:xfrm>
            <a:off x="579476" y="5453618"/>
            <a:ext cx="6530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Holliday, R., </a:t>
            </a:r>
            <a:r>
              <a:rPr lang="en-AU" sz="1200" dirty="0" err="1"/>
              <a:t>Martinus</a:t>
            </a:r>
            <a:r>
              <a:rPr lang="en-AU" sz="1200" dirty="0"/>
              <a:t>, K.* and </a:t>
            </a:r>
            <a:r>
              <a:rPr lang="en-AU" sz="1200" dirty="0" err="1"/>
              <a:t>Boruff</a:t>
            </a:r>
            <a:r>
              <a:rPr lang="en-AU" sz="1200" dirty="0"/>
              <a:t>, B. (2020) Agritourism in Southwest Western Australia. Cooperative Research Centre for Honey Bee Products, Perth, Western Australia.</a:t>
            </a:r>
          </a:p>
          <a:p>
            <a:endParaRPr lang="en-AU" dirty="0"/>
          </a:p>
        </p:txBody>
      </p:sp>
      <p:pic>
        <p:nvPicPr>
          <p:cNvPr id="8" name="Picture 7" descr="A hand holding a fruit&#10;&#10;Description automatically generated with medium confidence">
            <a:extLst>
              <a:ext uri="{FF2B5EF4-FFF2-40B4-BE49-F238E27FC236}">
                <a16:creationId xmlns:a16="http://schemas.microsoft.com/office/drawing/2014/main" id="{2FD0DA21-F0A6-4258-9F8B-A2DD13FF3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43" y="504190"/>
            <a:ext cx="388315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IPO the agritourist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66" y="1559617"/>
            <a:ext cx="949452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dirty="0"/>
              <a:t>Can we use the IPO model to help us see why?</a:t>
            </a:r>
          </a:p>
          <a:p>
            <a:pPr>
              <a:lnSpc>
                <a:spcPct val="110000"/>
              </a:lnSpc>
            </a:pPr>
            <a:r>
              <a:rPr lang="en-AU" b="1" dirty="0"/>
              <a:t>Input</a:t>
            </a:r>
            <a:r>
              <a:rPr lang="en-AU" dirty="0"/>
              <a:t> – the people, the location/region, the raw materials, the technology. </a:t>
            </a:r>
          </a:p>
          <a:p>
            <a:pPr>
              <a:lnSpc>
                <a:spcPct val="110000"/>
              </a:lnSpc>
            </a:pPr>
            <a:r>
              <a:rPr lang="en-AU" b="1" dirty="0"/>
              <a:t>Processing</a:t>
            </a:r>
            <a:r>
              <a:rPr lang="en-AU" dirty="0"/>
              <a:t> – the steps and operations being used to make the product.</a:t>
            </a:r>
          </a:p>
          <a:p>
            <a:pPr>
              <a:lnSpc>
                <a:spcPct val="110000"/>
              </a:lnSpc>
            </a:pPr>
            <a:r>
              <a:rPr lang="en-AU" b="1" dirty="0">
                <a:latin typeface="Arial"/>
                <a:cs typeface="Arial"/>
              </a:rPr>
              <a:t>Output</a:t>
            </a:r>
            <a:r>
              <a:rPr lang="en-AU" dirty="0">
                <a:latin typeface="Arial"/>
                <a:cs typeface="Arial"/>
              </a:rPr>
              <a:t> – the final product, the different types of products produced, the sustainable practices, the environment.</a:t>
            </a:r>
          </a:p>
          <a:p>
            <a:pPr>
              <a:lnSpc>
                <a:spcPct val="110000"/>
              </a:lnSpc>
            </a:pPr>
            <a:endParaRPr lang="en-AU" dirty="0"/>
          </a:p>
          <a:p>
            <a:pPr marL="0" indent="0">
              <a:lnSpc>
                <a:spcPct val="110000"/>
              </a:lnSpc>
              <a:buNone/>
            </a:pPr>
            <a:r>
              <a:rPr lang="en-AU" dirty="0"/>
              <a:t>Discuss interesting experiences that tourists could potentially have for each of these aspects.</a:t>
            </a:r>
          </a:p>
          <a:p>
            <a:pPr>
              <a:lnSpc>
                <a:spcPct val="110000"/>
              </a:lnSpc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8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Production and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229"/>
            <a:ext cx="10515600" cy="46557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b="1" dirty="0"/>
              <a:t>Input</a:t>
            </a:r>
            <a:r>
              <a:rPr lang="en-AU" dirty="0"/>
              <a:t> – the personal experience of meeting the people involved, visiting the location, exploring a new region, engaging with the materials that are being used: the raw materials, the land and the environment, </a:t>
            </a:r>
          </a:p>
          <a:p>
            <a:pPr>
              <a:lnSpc>
                <a:spcPct val="110000"/>
              </a:lnSpc>
            </a:pPr>
            <a:r>
              <a:rPr lang="en-AU" b="1" dirty="0"/>
              <a:t>Process </a:t>
            </a:r>
            <a:r>
              <a:rPr lang="en-AU" dirty="0"/>
              <a:t>– getting involved in primary production operations, taking part and hearing about things firsthand, watching and experiencing the transformation to the final product.</a:t>
            </a:r>
          </a:p>
          <a:p>
            <a:pPr>
              <a:lnSpc>
                <a:spcPct val="110000"/>
              </a:lnSpc>
            </a:pPr>
            <a:r>
              <a:rPr lang="en-AU" b="1" dirty="0"/>
              <a:t>Output</a:t>
            </a:r>
            <a:r>
              <a:rPr lang="en-AU" dirty="0"/>
              <a:t> – sampling and hearing about the different products produced, seeing firsthand where products come from, experiencing sustainable practices, engaging with environmental management.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8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314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What experiences can </a:t>
            </a:r>
            <a:r>
              <a:rPr lang="en-AU" dirty="0" err="1"/>
              <a:t>agritourism</a:t>
            </a:r>
            <a:r>
              <a:rPr lang="en-AU" dirty="0"/>
              <a:t> offer?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PRIMED9TL001 | Technologies | Agritourism – What does Western Australia have to offer?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30741"/>
              </p:ext>
            </p:extLst>
          </p:nvPr>
        </p:nvGraphicFramePr>
        <p:xfrm>
          <a:off x="838200" y="798022"/>
          <a:ext cx="10515600" cy="537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627159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Adapted from: Holliday, R., </a:t>
            </a:r>
            <a:r>
              <a:rPr lang="en-AU" sz="1000" dirty="0" err="1"/>
              <a:t>Martinus</a:t>
            </a:r>
            <a:r>
              <a:rPr lang="en-AU" sz="1000" dirty="0"/>
              <a:t>, K.* and </a:t>
            </a:r>
            <a:r>
              <a:rPr lang="en-AU" sz="1000" dirty="0" err="1"/>
              <a:t>Boruff</a:t>
            </a:r>
            <a:r>
              <a:rPr lang="en-AU" sz="1000" dirty="0"/>
              <a:t>, B. (2020) </a:t>
            </a:r>
            <a:r>
              <a:rPr lang="en-AU" sz="1000" dirty="0" err="1"/>
              <a:t>Agritourism</a:t>
            </a:r>
            <a:r>
              <a:rPr lang="en-AU" sz="1000" dirty="0"/>
              <a:t> in Southwest Western Australia. Cooperative Research Centre for Honey Bee Products, Perth, Western Australia.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5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2EC866-C64E-4C15-B58A-69089CD98EBF}"/>
              </a:ext>
            </a:extLst>
          </p:cNvPr>
          <p:cNvSpPr txBox="1"/>
          <p:nvPr/>
        </p:nvSpPr>
        <p:spPr>
          <a:xfrm>
            <a:off x="95693" y="136525"/>
            <a:ext cx="11993526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rgbClr val="2A5C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does </a:t>
            </a:r>
            <a:r>
              <a:rPr lang="en-AU" sz="3200" b="1" dirty="0" err="1">
                <a:solidFill>
                  <a:srgbClr val="2A5C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agritourism</a:t>
            </a:r>
            <a:r>
              <a:rPr lang="en-AU" sz="3200" b="1" dirty="0">
                <a:solidFill>
                  <a:srgbClr val="2A5C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offer visitors and providers?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58298E-F7D9-4AA9-9629-94DFD0FA8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902" y="832624"/>
            <a:ext cx="8201108" cy="5556250"/>
          </a:xfrm>
          <a:noFill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7136AB9-6BB4-4660-8861-41E4E225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07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34130E5-E61B-4CBB-BE4D-E8692FE607E9}" type="slidenum">
              <a:rPr lang="en-AU" smtClean="0"/>
              <a:pPr>
                <a:spcAft>
                  <a:spcPts val="600"/>
                </a:spcAft>
              </a:pPr>
              <a:t>14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2D72-C6C2-4B7B-9944-EA361FB67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88158"/>
            <a:ext cx="7315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PRIMED9TL001 | Technologies | </a:t>
            </a:r>
            <a:r>
              <a:rPr lang="en-AU" dirty="0"/>
              <a:t>Agritourism – What does Western Australia have to offer?</a:t>
            </a:r>
            <a:endParaRPr lang="en-AU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0803DB9-6F1A-46B1-AFF2-CD677B2F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34130E5-E61B-4CBB-BE4D-E8692FE607E9}" type="slidenum">
              <a:rPr lang="en-AU" smtClean="0"/>
              <a:pPr>
                <a:spcAft>
                  <a:spcPts val="600"/>
                </a:spcAft>
              </a:pPr>
              <a:t>14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B4E0D-7685-423F-B724-E4D7B6241334}"/>
              </a:ext>
            </a:extLst>
          </p:cNvPr>
          <p:cNvSpPr txBox="1"/>
          <p:nvPr/>
        </p:nvSpPr>
        <p:spPr>
          <a:xfrm>
            <a:off x="2572523" y="6162675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Image 3.0.6</a:t>
            </a:r>
          </a:p>
        </p:txBody>
      </p:sp>
    </p:spTree>
    <p:extLst>
      <p:ext uri="{BB962C8B-B14F-4D97-AF65-F5344CB8AC3E}">
        <p14:creationId xmlns:p14="http://schemas.microsoft.com/office/powerpoint/2010/main" val="42657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2526E24-EDD5-4F5E-B317-CC6123C8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34130E5-E61B-4CBB-BE4D-E8692FE607E9}" type="slidenum">
              <a:rPr lang="en-AU" smtClean="0"/>
              <a:pPr>
                <a:spcAft>
                  <a:spcPts val="600"/>
                </a:spcAft>
              </a:pPr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CF28-9E2E-4380-A819-CE4D0AA27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PRIMED9TL001 | Technologies | Agritourism – What does Western Australia have to offer?</a:t>
            </a:r>
            <a:endParaRPr lang="en-AU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89253"/>
              </p:ext>
            </p:extLst>
          </p:nvPr>
        </p:nvGraphicFramePr>
        <p:xfrm>
          <a:off x="838200" y="515389"/>
          <a:ext cx="10516985" cy="562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5840" y="6068291"/>
            <a:ext cx="745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Adapted from Ecker. S, Clarke. R, Cartwright. S, </a:t>
            </a:r>
            <a:r>
              <a:rPr lang="en-AU" sz="1000" dirty="0" err="1"/>
              <a:t>Kancans</a:t>
            </a:r>
            <a:r>
              <a:rPr lang="en-AU" sz="1000" dirty="0"/>
              <a:t>. R, Please. P and </a:t>
            </a:r>
            <a:r>
              <a:rPr lang="en-AU" sz="1000" dirty="0" err="1"/>
              <a:t>Binks</a:t>
            </a:r>
            <a:r>
              <a:rPr lang="en-AU" sz="1000" dirty="0"/>
              <a:t>. B Drivers of regional </a:t>
            </a:r>
            <a:r>
              <a:rPr lang="en-AU" sz="1000" dirty="0" err="1"/>
              <a:t>agritourism</a:t>
            </a:r>
            <a:r>
              <a:rPr lang="en-AU" sz="1000" dirty="0"/>
              <a:t> and food tourism in Australia </a:t>
            </a:r>
          </a:p>
        </p:txBody>
      </p:sp>
    </p:spTree>
    <p:extLst>
      <p:ext uri="{BB962C8B-B14F-4D97-AF65-F5344CB8AC3E}">
        <p14:creationId xmlns:p14="http://schemas.microsoft.com/office/powerpoint/2010/main" val="4285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worksheet 3.1 and 3.2!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16</a:t>
            </a:fld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55E1143-35F3-4AD1-9FA3-6C158F9E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dirty="0"/>
              <a:t>Time to explore the food and fibre tourist perspective.</a:t>
            </a:r>
          </a:p>
          <a:p>
            <a:pPr>
              <a:lnSpc>
                <a:spcPct val="120000"/>
              </a:lnSpc>
            </a:pPr>
            <a:r>
              <a:rPr lang="en-AU" dirty="0"/>
              <a:t>Work individually to answer the questions in Student worksheet 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The primary attraction</a:t>
            </a:r>
            <a:endParaRPr lang="en-AU" dirty="0"/>
          </a:p>
          <a:p>
            <a:r>
              <a:rPr lang="en-AU" dirty="0"/>
              <a:t>In a group, answer the questions in Student worksheet </a:t>
            </a: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 Exploring the primary attraction</a:t>
            </a:r>
            <a:r>
              <a:rPr lang="en-AU" dirty="0"/>
              <a:t>.</a:t>
            </a:r>
          </a:p>
          <a:p>
            <a:r>
              <a:rPr lang="en-AU" dirty="0"/>
              <a:t>Make sure you self-test your understandings and keep all your work. You will be applying your knowledge gained today in the task later in this module.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75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757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1300" dirty="0"/>
              <a:t>Holliday, R., Martinus, K.* and Boruff, B. (2020) Agritourism in Southwest Western Australia. Cooperative Research Centre for Honey Bee Products, Perth, Western Australia &lt;http://www.crchoneybeeproducts.com/wp-content/uploads/2020/06/Agritourism-Report_FINAL-with-CRCHBP-cover.pdf</a:t>
            </a:r>
            <a:r>
              <a:rPr lang="en-AU" sz="1300" dirty="0" smtClean="0"/>
              <a:t>&gt;</a:t>
            </a:r>
            <a:endParaRPr lang="en-AU" sz="1300" dirty="0"/>
          </a:p>
          <a:p>
            <a:r>
              <a:rPr lang="en-AU" sz="1300" dirty="0"/>
              <a:t>Slide </a:t>
            </a:r>
            <a:r>
              <a:rPr lang="en-AU" sz="1300" dirty="0" smtClean="0"/>
              <a:t>2 Image </a:t>
            </a:r>
            <a:r>
              <a:rPr lang="en-AU" sz="1300" dirty="0"/>
              <a:t>3.0.1 </a:t>
            </a:r>
            <a:r>
              <a:rPr lang="en-AU" sz="1300" dirty="0">
                <a:ea typeface="Calibri" panose="020F0502020204030204" pitchFamily="34" charset="0"/>
              </a:rPr>
              <a:t>CC image available at: &lt;</a:t>
            </a:r>
            <a:r>
              <a:rPr lang="en-AU" sz="13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https://commons.wikimedia.org/wiki/File:2018-06-17_Messonghi_Beach_Holiday_Resort_(Corfu)_3.jpg</a:t>
            </a:r>
            <a:r>
              <a:rPr lang="en-AU" sz="1300" dirty="0"/>
              <a:t>&gt;</a:t>
            </a:r>
          </a:p>
          <a:p>
            <a:r>
              <a:rPr lang="en-AU" sz="1300" dirty="0"/>
              <a:t>Slide </a:t>
            </a:r>
            <a:r>
              <a:rPr lang="en-AU" sz="1300" dirty="0" smtClean="0"/>
              <a:t>5 </a:t>
            </a:r>
            <a:r>
              <a:rPr lang="en-AU" sz="1300" dirty="0"/>
              <a:t>Image 3.0.2 </a:t>
            </a:r>
            <a:r>
              <a:rPr lang="en-AU" sz="1300" dirty="0">
                <a:ea typeface="Calibri" panose="020F0502020204030204" pitchFamily="34" charset="0"/>
              </a:rPr>
              <a:t>CC image available at: &lt;</a:t>
            </a:r>
            <a:r>
              <a:rPr lang="en-AU" sz="13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https://commons.wikimedia.org/wiki/File:Mthomebrew_crushed_grapes.JPG</a:t>
            </a:r>
            <a:r>
              <a:rPr lang="en-AU" sz="1300" dirty="0"/>
              <a:t>&gt;</a:t>
            </a:r>
          </a:p>
          <a:p>
            <a:r>
              <a:rPr lang="en-AU" sz="1300" dirty="0">
                <a:ea typeface="Calibri" panose="020F0502020204030204" pitchFamily="34" charset="0"/>
              </a:rPr>
              <a:t>Slide 7 Image 3.0.3 CC image available at: &lt;</a:t>
            </a:r>
            <a:r>
              <a:rPr lang="en-AU" sz="1300" dirty="0">
                <a:hlinkClick r:id="rId5"/>
              </a:rPr>
              <a:t>https://commons.wikimedia.org/wiki/File:Stubai_-_Tiroler_Bergschaf_-BT-_01.jpg</a:t>
            </a:r>
            <a:r>
              <a:rPr lang="en-AU" sz="1300" dirty="0"/>
              <a:t>&gt;</a:t>
            </a:r>
          </a:p>
          <a:p>
            <a:r>
              <a:rPr lang="en-AU" sz="1300" dirty="0">
                <a:ea typeface="Calibri" panose="020F0502020204030204" pitchFamily="34" charset="0"/>
              </a:rPr>
              <a:t>Slide 9 Image 3.0.4 CC image available at: &lt;</a:t>
            </a:r>
            <a:r>
              <a:rPr lang="en-AU" sz="1300" dirty="0">
                <a:hlinkClick r:id="rId6"/>
              </a:rPr>
              <a:t>https://commons.wikimedia.org/wiki/File:Tractor_with_two-furrow_plough.jpg</a:t>
            </a:r>
            <a:r>
              <a:rPr lang="en-AU" sz="1300" dirty="0"/>
              <a:t>&gt;</a:t>
            </a:r>
          </a:p>
          <a:p>
            <a:r>
              <a:rPr lang="en-AU" sz="1300" b="0" i="0" dirty="0">
                <a:effectLst/>
                <a:ea typeface="Open Sans"/>
              </a:rPr>
              <a:t>Slide 10 Image 3.0.5</a:t>
            </a:r>
            <a:r>
              <a:rPr lang="en-AU" sz="1300" dirty="0">
                <a:ea typeface="Open Sans"/>
              </a:rPr>
              <a:t> </a:t>
            </a:r>
            <a:r>
              <a:rPr lang="en-AU" sz="1300" b="0" i="0" dirty="0">
                <a:effectLst/>
                <a:ea typeface="Open Sans"/>
              </a:rPr>
              <a:t> by </a:t>
            </a:r>
            <a:r>
              <a:rPr lang="en-AU" sz="1300" b="0" i="0" u="sng" dirty="0">
                <a:effectLst/>
                <a:ea typeface="Open Sans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Aline Ponce</a:t>
            </a:r>
            <a:r>
              <a:rPr lang="en-AU" sz="1300" b="0" i="0" dirty="0">
                <a:effectLst/>
                <a:ea typeface="Open Sans"/>
              </a:rPr>
              <a:t> from </a:t>
            </a:r>
            <a:r>
              <a:rPr lang="en-AU" sz="1300" b="0" i="0" u="sng" dirty="0">
                <a:effectLst/>
                <a:ea typeface="Open Sans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AU" sz="1300" b="0" i="0" dirty="0">
                <a:effectLst/>
                <a:ea typeface="Open Sans"/>
              </a:rPr>
              <a:t> available at </a:t>
            </a:r>
            <a:r>
              <a:rPr lang="en-AU" sz="1300" b="0" i="0" dirty="0" smtClean="0">
                <a:effectLst/>
                <a:ea typeface="Open Sans"/>
                <a:hlinkClick r:id="rId9"/>
              </a:rPr>
              <a:t>https://</a:t>
            </a:r>
            <a:r>
              <a:rPr lang="en-AU" sz="1300" dirty="0" smtClean="0">
                <a:ea typeface="Open Sans"/>
                <a:hlinkClick r:id="rId9"/>
              </a:rPr>
              <a:t>pixabay.com/photos/apple-picking-fruit-farm-harvest-1572647</a:t>
            </a:r>
            <a:r>
              <a:rPr lang="en-AU" sz="1300" dirty="0" smtClean="0">
                <a:ea typeface="Open Sans"/>
                <a:hlinkClick r:id="rId9"/>
              </a:rPr>
              <a:t>/</a:t>
            </a:r>
            <a:r>
              <a:rPr lang="en-AU" sz="1300" dirty="0" smtClean="0">
                <a:ea typeface="Open Sans"/>
              </a:rPr>
              <a:t> </a:t>
            </a:r>
          </a:p>
          <a:p>
            <a:pPr lvl="1"/>
            <a:r>
              <a:rPr lang="en-AU" sz="900" dirty="0">
                <a:ea typeface="Open Sans"/>
              </a:rPr>
              <a:t>If the link above does not work, try copying the link into the address bar of your browser.</a:t>
            </a:r>
          </a:p>
          <a:p>
            <a:r>
              <a:rPr lang="en-AU" sz="1300" dirty="0" smtClean="0">
                <a:ea typeface="Open Sans"/>
              </a:rPr>
              <a:t>Slide </a:t>
            </a:r>
            <a:r>
              <a:rPr lang="en-AU" sz="1300" dirty="0">
                <a:ea typeface="Open Sans"/>
              </a:rPr>
              <a:t>13 Image 3.0.6 </a:t>
            </a:r>
            <a:r>
              <a:rPr lang="en-AU" sz="1300" dirty="0"/>
              <a:t>Holliday, R., Martinus, K.* and Boruff, B. (2020) Agritourism in Southwest Western Australia. Cooperative Research Centre for Honey Bee Products, Perth, Western Australia available at &lt;http://www.crchoneybeeproducts.com/wp-content/uploads/2020/06/Agritourism-Report_FINAL-with-CRCHBP-cover.pdf&gt;</a:t>
            </a:r>
          </a:p>
          <a:p>
            <a:r>
              <a:rPr lang="en-AU" sz="1300" dirty="0">
                <a:solidFill>
                  <a:srgbClr val="000000"/>
                </a:solidFill>
              </a:rPr>
              <a:t>Slide 14 </a:t>
            </a:r>
            <a:r>
              <a:rPr lang="en-AU" sz="1300" dirty="0">
                <a:hlinkClick r:id="rId10"/>
              </a:rPr>
              <a:t>https://www.agriculture.gov.au/abares/research-topics/social-sciences/human-dimensions</a:t>
            </a:r>
            <a:r>
              <a:rPr lang="en-AU" sz="1300" dirty="0"/>
              <a:t> </a:t>
            </a:r>
            <a:r>
              <a:rPr lang="en-AU" sz="1300" dirty="0">
                <a:hlinkClick r:id="rId11"/>
              </a:rPr>
              <a:t>https://www.agriculture.gov.au/sites/default/files/abares/documents/agritourism-2010-report-11a.pdf</a:t>
            </a:r>
            <a:endParaRPr lang="en-AU" sz="1300" b="0" i="0" dirty="0">
              <a:solidFill>
                <a:srgbClr val="000000"/>
              </a:solidFill>
              <a:effectLst/>
            </a:endParaRPr>
          </a:p>
          <a:p>
            <a:endParaRPr lang="en-AU" sz="1300" dirty="0">
              <a:solidFill>
                <a:srgbClr val="000000"/>
              </a:solidFill>
              <a:ea typeface="Open Sans" panose="020B0606030504020204" pitchFamily="34" charset="0"/>
            </a:endParaRPr>
          </a:p>
          <a:p>
            <a:endParaRPr lang="en-AU" sz="1400" dirty="0">
              <a:solidFill>
                <a:srgbClr val="191B26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endParaRPr lang="en-AU" sz="2000" dirty="0">
              <a:solidFill>
                <a:srgbClr val="7F7F7F"/>
              </a:solidFill>
            </a:endParaRPr>
          </a:p>
          <a:p>
            <a:endParaRPr lang="en-AU" sz="2000" dirty="0">
              <a:solidFill>
                <a:srgbClr val="7F7F7F"/>
              </a:solidFill>
            </a:endParaRPr>
          </a:p>
          <a:p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17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7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go on holiday!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042" y="3131835"/>
            <a:ext cx="7075516" cy="80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do you look for on a holiday?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285240" y="4875568"/>
            <a:ext cx="3509543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cs typeface="Arial"/>
              </a:rPr>
              <a:t>Image 3.0.1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16" y="1174454"/>
            <a:ext cx="4750859" cy="35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people say?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B5639-FCF1-4CF5-B73C-DACB4CB9D684}"/>
              </a:ext>
            </a:extLst>
          </p:cNvPr>
          <p:cNvSpPr txBox="1"/>
          <p:nvPr/>
        </p:nvSpPr>
        <p:spPr>
          <a:xfrm>
            <a:off x="2638940" y="4786484"/>
            <a:ext cx="7974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Source: https://iwantthatflight.com.au/x630-What-do-you-look-for-in-a-Holiday.aspx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9FEED6E-4480-440E-A5FE-A04237EC7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012279"/>
              </p:ext>
            </p:extLst>
          </p:nvPr>
        </p:nvGraphicFramePr>
        <p:xfrm>
          <a:off x="930875" y="1614485"/>
          <a:ext cx="7794025" cy="2894797"/>
        </p:xfrm>
        <a:graphic>
          <a:graphicData uri="http://schemas.openxmlformats.org/drawingml/2006/table">
            <a:tbl>
              <a:tblPr firstRow="1" firstCol="1" bandRow="1"/>
              <a:tblGrid>
                <a:gridCol w="6549748">
                  <a:extLst>
                    <a:ext uri="{9D8B030D-6E8A-4147-A177-3AD203B41FA5}">
                      <a16:colId xmlns:a16="http://schemas.microsoft.com/office/drawing/2014/main" val="2123859111"/>
                    </a:ext>
                  </a:extLst>
                </a:gridCol>
                <a:gridCol w="1244277">
                  <a:extLst>
                    <a:ext uri="{9D8B030D-6E8A-4147-A177-3AD203B41FA5}">
                      <a16:colId xmlns:a16="http://schemas.microsoft.com/office/drawing/2014/main" val="338061568"/>
                    </a:ext>
                  </a:extLst>
                </a:gridCol>
              </a:tblGrid>
              <a:tr h="56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Relax and party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9019562"/>
                  </a:ext>
                </a:extLst>
              </a:tr>
              <a:tr h="56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Soak up the local culture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0601144"/>
                  </a:ext>
                </a:extLst>
              </a:tr>
              <a:tr h="56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Family fun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13%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403492"/>
                  </a:ext>
                </a:extLst>
              </a:tr>
              <a:tr h="63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Visit family and friends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562749"/>
                  </a:ext>
                </a:extLst>
              </a:tr>
              <a:tr h="56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Adventure (and all that entails)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 9%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958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people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4532"/>
          </a:xfrm>
        </p:spPr>
        <p:txBody>
          <a:bodyPr>
            <a:normAutofit/>
          </a:bodyPr>
          <a:lstStyle/>
          <a:p>
            <a:r>
              <a:rPr lang="en-AU" dirty="0"/>
              <a:t>You need to destress, unwind and basically stop thinking about work for a week.</a:t>
            </a:r>
          </a:p>
          <a:p>
            <a:r>
              <a:rPr lang="en-AU" dirty="0"/>
              <a:t>You need to spend quality time with your partner and kids.</a:t>
            </a:r>
          </a:p>
          <a:p>
            <a:r>
              <a:rPr lang="en-AU" dirty="0"/>
              <a:t>You need something to look forward to.</a:t>
            </a:r>
          </a:p>
          <a:p>
            <a:r>
              <a:rPr lang="en-AU" dirty="0"/>
              <a:t>Holidays are good for the body.</a:t>
            </a:r>
          </a:p>
          <a:p>
            <a:r>
              <a:rPr lang="en-AU" b="1" dirty="0"/>
              <a:t>Travelling broadens your mind and can also inspire you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492C7-FB52-4B93-A9B2-4C5F0378B32F}"/>
              </a:ext>
            </a:extLst>
          </p:cNvPr>
          <p:cNvSpPr txBox="1"/>
          <p:nvPr/>
        </p:nvSpPr>
        <p:spPr>
          <a:xfrm>
            <a:off x="1448315" y="5166922"/>
            <a:ext cx="6094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https://thetravelexpert.ie/travel-tips/five-good-reasons-why-we-all-need-holidays/</a:t>
            </a:r>
          </a:p>
        </p:txBody>
      </p:sp>
    </p:spTree>
    <p:extLst>
      <p:ext uri="{BB962C8B-B14F-4D97-AF65-F5344CB8AC3E}">
        <p14:creationId xmlns:p14="http://schemas.microsoft.com/office/powerpoint/2010/main" val="23228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tourist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90" y="1823382"/>
            <a:ext cx="10515600" cy="2582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Holidays are about relaxing, getting away from work (or school).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But also…</a:t>
            </a:r>
          </a:p>
          <a:p>
            <a:r>
              <a:rPr lang="en-AU" dirty="0"/>
              <a:t>Tourists like to see something different; to have a new experience; to broaden their mind.</a:t>
            </a:r>
          </a:p>
          <a:p>
            <a:r>
              <a:rPr lang="en-AU" dirty="0"/>
              <a:t>This can be in their own country or abroad.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3658750"/>
            <a:ext cx="3689265" cy="2093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657C50-082A-45CE-9532-F8D689FE5674}"/>
              </a:ext>
            </a:extLst>
          </p:cNvPr>
          <p:cNvSpPr txBox="1"/>
          <p:nvPr/>
        </p:nvSpPr>
        <p:spPr>
          <a:xfrm>
            <a:off x="7772400" y="5833926"/>
            <a:ext cx="1485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Image 3.0.2</a:t>
            </a:r>
          </a:p>
        </p:txBody>
      </p:sp>
    </p:spTree>
    <p:extLst>
      <p:ext uri="{BB962C8B-B14F-4D97-AF65-F5344CB8AC3E}">
        <p14:creationId xmlns:p14="http://schemas.microsoft.com/office/powerpoint/2010/main" val="4153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tourist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90" y="2313523"/>
            <a:ext cx="10515600" cy="1139997"/>
          </a:xfrm>
        </p:spPr>
        <p:txBody>
          <a:bodyPr>
            <a:normAutofit fontScale="92500"/>
          </a:bodyPr>
          <a:lstStyle/>
          <a:p>
            <a:r>
              <a:rPr lang="en-AU" dirty="0"/>
              <a:t>Have you had a holiday where you experienced something different? </a:t>
            </a:r>
          </a:p>
          <a:p>
            <a:r>
              <a:rPr lang="en-AU" dirty="0"/>
              <a:t>Did you find out about something new?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8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31" y="1418512"/>
            <a:ext cx="6119553" cy="1325563"/>
          </a:xfrm>
        </p:spPr>
        <p:txBody>
          <a:bodyPr>
            <a:normAutofit/>
          </a:bodyPr>
          <a:lstStyle/>
          <a:p>
            <a:r>
              <a:rPr lang="en-AU" dirty="0"/>
              <a:t>We’re going on a food and fibre holiday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620" y="3062888"/>
            <a:ext cx="5317880" cy="164662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AU" dirty="0"/>
              <a:t>Seriously! Would tourists be interested in experiences that involve food and fibre production?</a:t>
            </a:r>
          </a:p>
          <a:p>
            <a:pPr>
              <a:lnSpc>
                <a:spcPct val="100000"/>
              </a:lnSpc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66" y="2266951"/>
            <a:ext cx="3424156" cy="3424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89866" y="5792895"/>
            <a:ext cx="2812660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 3.0.3</a:t>
            </a:r>
            <a:endParaRPr lang="en-AU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Production and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Between 2015 and 2016, over </a:t>
            </a:r>
            <a:r>
              <a:rPr lang="en-AU" b="1" dirty="0"/>
              <a:t>1.5 million </a:t>
            </a:r>
            <a:r>
              <a:rPr lang="en-AU" dirty="0"/>
              <a:t>tourists visited Australian farms.</a:t>
            </a:r>
          </a:p>
          <a:p>
            <a:pPr>
              <a:lnSpc>
                <a:spcPct val="100000"/>
              </a:lnSpc>
            </a:pPr>
            <a:r>
              <a:rPr lang="en-AU" dirty="0"/>
              <a:t>Tourists are increasingly in search of an authentic and compelling experience, and agribusinesses prove a destination with physical characteristics that enhance visitor experiences.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8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866123" y="4842788"/>
            <a:ext cx="9666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Source: Holliday, R., </a:t>
            </a:r>
            <a:r>
              <a:rPr lang="en-AU" dirty="0" err="1"/>
              <a:t>Martinus</a:t>
            </a:r>
            <a:r>
              <a:rPr lang="en-AU" dirty="0"/>
              <a:t>, K.* and </a:t>
            </a:r>
            <a:r>
              <a:rPr lang="en-AU" dirty="0" err="1"/>
              <a:t>Boruff</a:t>
            </a:r>
            <a:r>
              <a:rPr lang="en-AU" dirty="0"/>
              <a:t>, B. (2020) </a:t>
            </a:r>
            <a:r>
              <a:rPr lang="en-AU" dirty="0" err="1"/>
              <a:t>Agritourism</a:t>
            </a:r>
            <a:r>
              <a:rPr lang="en-AU" dirty="0"/>
              <a:t> in Southwest Western Australia. Cooperative Research Centre for Honey Bee Products, Perth, Western Australia.</a:t>
            </a:r>
          </a:p>
        </p:txBody>
      </p:sp>
    </p:spTree>
    <p:extLst>
      <p:ext uri="{BB962C8B-B14F-4D97-AF65-F5344CB8AC3E}">
        <p14:creationId xmlns:p14="http://schemas.microsoft.com/office/powerpoint/2010/main" val="32216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It’s called </a:t>
            </a:r>
            <a:r>
              <a:rPr lang="en-AU" dirty="0" err="1"/>
              <a:t>agritourism</a:t>
            </a:r>
            <a:r>
              <a:rPr lang="en-AU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71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Many primary industry businesses offer the opportunity for people to visit onsite and engage with production firsthand. 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Arial"/>
                <a:cs typeface="Arial"/>
              </a:rPr>
              <a:t>This growing sector in Western Australia and Australia is referred to as </a:t>
            </a:r>
            <a:r>
              <a:rPr lang="en-AU" b="1" dirty="0">
                <a:latin typeface="Arial"/>
                <a:cs typeface="Arial"/>
              </a:rPr>
              <a:t>agritourism</a:t>
            </a:r>
            <a:r>
              <a:rPr lang="en-AU" dirty="0">
                <a:latin typeface="Arial"/>
                <a:cs typeface="Arial"/>
              </a:rPr>
              <a:t>. </a:t>
            </a:r>
            <a:endParaRPr lang="en-AU" dirty="0"/>
          </a:p>
          <a:p>
            <a:pPr>
              <a:lnSpc>
                <a:spcPct val="100000"/>
              </a:lnSpc>
            </a:pPr>
            <a:r>
              <a:rPr lang="en-AU" dirty="0"/>
              <a:t>Tourists can not only purchase food and fibre products but can also be participants in the process of producing these raw materials.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PRIMED9TL001 | Technologies | Agritourism – What does Western Australia have to offer? 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9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1" y="1027906"/>
            <a:ext cx="2322592" cy="3096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67211" y="4259632"/>
            <a:ext cx="1505930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  <a:latin typeface="Arial"/>
                <a:ea typeface="Calibri" panose="020F0502020204030204" pitchFamily="34" charset="0"/>
                <a:cs typeface="Arial"/>
              </a:rPr>
              <a:t>Image 3.0.4</a:t>
            </a:r>
            <a:endParaRPr lang="en-AU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3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B541F8D1-BBE8-4095-8C99-D88EA694C477}" vid="{C13D5879-66CD-4E1A-9FC8-F5EE58E2B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22D6AD5-A12E-42F8-9611-B2A7F2D0504C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Props1.xml><?xml version="1.0" encoding="utf-8"?>
<ds:datastoreItem xmlns:ds="http://schemas.openxmlformats.org/officeDocument/2006/customXml" ds:itemID="{B8CF26F5-C888-4F67-A79F-45B312209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8B37CF-0C7C-4502-A1D4-681457213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337b8-a1c9-4e93-a10e-b9c3de58965d"/>
    <ds:schemaRef ds:uri="939100e6-dc5b-4952-bae1-a6b604181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5BA360-1FCD-4164-B037-20B59EC8DA8E}">
  <ds:schemaRefs>
    <ds:schemaRef ds:uri="939100e6-dc5b-4952-bae1-a6b60418157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1337b8-a1c9-4e93-a10e-b9c3de5896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1402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Office Theme</vt:lpstr>
      <vt:lpstr>Agritourism – What does Western Australia have to offer? </vt:lpstr>
      <vt:lpstr>Let’s go on holiday!</vt:lpstr>
      <vt:lpstr>What do people say?</vt:lpstr>
      <vt:lpstr>What do people say?</vt:lpstr>
      <vt:lpstr>A tourist experience</vt:lpstr>
      <vt:lpstr>A tourist experience</vt:lpstr>
      <vt:lpstr>We’re going on a food and fibre holiday</vt:lpstr>
      <vt:lpstr>Production and tourism</vt:lpstr>
      <vt:lpstr>It’s called agritourism!</vt:lpstr>
      <vt:lpstr>PowerPoint Presentation</vt:lpstr>
      <vt:lpstr>IPO the agritourist</vt:lpstr>
      <vt:lpstr>Production and tourism</vt:lpstr>
      <vt:lpstr>What experiences can agritourism offer?</vt:lpstr>
      <vt:lpstr>PowerPoint Presentation</vt:lpstr>
      <vt:lpstr>PowerPoint Presentation</vt:lpstr>
      <vt:lpstr>Student worksheet 3.1 and 3.2!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 Gina [SIDE - Sch of Isol &amp; Dist Edu]</dc:creator>
  <cp:lastModifiedBy>DELVES Vicki [Curriculum Support]</cp:lastModifiedBy>
  <cp:revision>114</cp:revision>
  <dcterms:created xsi:type="dcterms:W3CDTF">2020-10-01T03:08:42Z</dcterms:created>
  <dcterms:modified xsi:type="dcterms:W3CDTF">2021-09-23T06:22:20Z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143000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emplateUrl">
    <vt:lpwstr/>
  </property>
  <property fmtid="{D5CDD505-2E9C-101B-9397-08002B2CF9AE}" pid="9" name="ArticulateGUID">
    <vt:lpwstr>62F12F92-858F-4861-8132-B6A5DA79486F</vt:lpwstr>
  </property>
  <property fmtid="{D5CDD505-2E9C-101B-9397-08002B2CF9AE}" pid="10" name="ArticulatePath">
    <vt:lpwstr>3_0_The primary attraction</vt:lpwstr>
  </property>
</Properties>
</file>