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91" r:id="rId6"/>
    <p:sldMasterId id="2147483679" r:id="rId7"/>
  </p:sldMasterIdLst>
  <p:notesMasterIdLst>
    <p:notesMasterId r:id="rId37"/>
  </p:notesMasterIdLst>
  <p:sldIdLst>
    <p:sldId id="264" r:id="rId8"/>
    <p:sldId id="276" r:id="rId9"/>
    <p:sldId id="277" r:id="rId10"/>
    <p:sldId id="284" r:id="rId11"/>
    <p:sldId id="278" r:id="rId12"/>
    <p:sldId id="265" r:id="rId13"/>
    <p:sldId id="266" r:id="rId14"/>
    <p:sldId id="267" r:id="rId15"/>
    <p:sldId id="268" r:id="rId16"/>
    <p:sldId id="269" r:id="rId17"/>
    <p:sldId id="270" r:id="rId18"/>
    <p:sldId id="272" r:id="rId19"/>
    <p:sldId id="273" r:id="rId20"/>
    <p:sldId id="274" r:id="rId21"/>
    <p:sldId id="275" r:id="rId22"/>
    <p:sldId id="285" r:id="rId23"/>
    <p:sldId id="279" r:id="rId24"/>
    <p:sldId id="280" r:id="rId25"/>
    <p:sldId id="281" r:id="rId26"/>
    <p:sldId id="282" r:id="rId27"/>
    <p:sldId id="283" r:id="rId28"/>
    <p:sldId id="286" r:id="rId29"/>
    <p:sldId id="287" r:id="rId30"/>
    <p:sldId id="292" r:id="rId31"/>
    <p:sldId id="293" r:id="rId32"/>
    <p:sldId id="290" r:id="rId33"/>
    <p:sldId id="291" r:id="rId34"/>
    <p:sldId id="289" r:id="rId35"/>
    <p:sldId id="257" r:id="rId36"/>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1A9"/>
    <a:srgbClr val="A40A66"/>
    <a:srgbClr val="18A54D"/>
    <a:srgbClr val="94C34A"/>
    <a:srgbClr val="E94F36"/>
    <a:srgbClr val="3F2B56"/>
    <a:srgbClr val="EE7202"/>
    <a:srgbClr val="FDC432"/>
    <a:srgbClr val="0085AC"/>
    <a:srgbClr val="592C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158CF-BC3A-4CA2-98CC-03942AEF3680}" v="17" dt="2025-09-23T06:11:56.4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23" autoAdjust="0"/>
    <p:restoredTop sz="84486" autoAdjust="0"/>
  </p:normalViewPr>
  <p:slideViewPr>
    <p:cSldViewPr snapToGrid="0">
      <p:cViewPr varScale="1">
        <p:scale>
          <a:sx n="93" d="100"/>
          <a:sy n="93" d="100"/>
        </p:scale>
        <p:origin x="1608"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41FEE3-6818-4D2B-A177-EC8ACA436466}" type="doc">
      <dgm:prSet loTypeId="urn:microsoft.com/office/officeart/2005/8/layout/hierarchy1" loCatId="hierarchy" qsTypeId="urn:microsoft.com/office/officeart/2005/8/quickstyle/simple2" qsCatId="simple" csTypeId="urn:microsoft.com/office/officeart/2005/8/colors/accent6_4" csCatId="accent6"/>
      <dgm:spPr/>
      <dgm:t>
        <a:bodyPr/>
        <a:lstStyle/>
        <a:p>
          <a:endParaRPr lang="en-US"/>
        </a:p>
      </dgm:t>
    </dgm:pt>
    <dgm:pt modelId="{0C0961FB-3EB7-4DE1-905E-D0B8470619B3}">
      <dgm:prSet/>
      <dgm:spPr/>
      <dgm:t>
        <a:bodyPr/>
        <a:lstStyle/>
        <a:p>
          <a:r>
            <a:rPr lang="en-AU" b="1" dirty="0">
              <a:latin typeface="Arial" panose="020B0604020202020204" pitchFamily="34" charset="0"/>
              <a:cs typeface="Arial" panose="020B0604020202020204" pitchFamily="34" charset="0"/>
            </a:rPr>
            <a:t>Bystander</a:t>
          </a:r>
          <a:endParaRPr lang="en-US" dirty="0">
            <a:latin typeface="Arial" panose="020B0604020202020204" pitchFamily="34" charset="0"/>
            <a:cs typeface="Arial" panose="020B0604020202020204" pitchFamily="34" charset="0"/>
          </a:endParaRPr>
        </a:p>
      </dgm:t>
    </dgm:pt>
    <dgm:pt modelId="{5E6F4597-2AF2-48B1-BEFF-6C922EFAC600}" type="parTrans" cxnId="{60B3E268-C5A3-4380-91D4-11A629D81141}">
      <dgm:prSet/>
      <dgm:spPr/>
      <dgm:t>
        <a:bodyPr/>
        <a:lstStyle/>
        <a:p>
          <a:endParaRPr lang="en-US"/>
        </a:p>
      </dgm:t>
    </dgm:pt>
    <dgm:pt modelId="{83D7A65A-6466-4F80-ABB4-6A7FBDC1192F}" type="sibTrans" cxnId="{60B3E268-C5A3-4380-91D4-11A629D81141}">
      <dgm:prSet/>
      <dgm:spPr/>
      <dgm:t>
        <a:bodyPr/>
        <a:lstStyle/>
        <a:p>
          <a:endParaRPr lang="en-US"/>
        </a:p>
      </dgm:t>
    </dgm:pt>
    <dgm:pt modelId="{705B1B14-AFE4-4448-B519-F6F91F748348}">
      <dgm:prSet/>
      <dgm:spPr/>
      <dgm:t>
        <a:bodyPr/>
        <a:lstStyle/>
        <a:p>
          <a:r>
            <a:rPr lang="en-AU" b="1" dirty="0">
              <a:latin typeface="Arial" panose="020B0604020202020204" pitchFamily="34" charset="0"/>
              <a:cs typeface="Arial" panose="020B0604020202020204" pitchFamily="34" charset="0"/>
            </a:rPr>
            <a:t>Upstander</a:t>
          </a:r>
          <a:endParaRPr lang="en-US" dirty="0">
            <a:latin typeface="Arial" panose="020B0604020202020204" pitchFamily="34" charset="0"/>
            <a:cs typeface="Arial" panose="020B0604020202020204" pitchFamily="34" charset="0"/>
          </a:endParaRPr>
        </a:p>
      </dgm:t>
    </dgm:pt>
    <dgm:pt modelId="{24AB6BAA-8661-4C19-BCC1-2DBF95342594}" type="parTrans" cxnId="{04F64B2E-843B-4212-91F6-0C75F1D40EBF}">
      <dgm:prSet/>
      <dgm:spPr/>
      <dgm:t>
        <a:bodyPr/>
        <a:lstStyle/>
        <a:p>
          <a:endParaRPr lang="en-US"/>
        </a:p>
      </dgm:t>
    </dgm:pt>
    <dgm:pt modelId="{7671E8D6-7B89-4B3B-B4D6-5B0AD0D9CE03}" type="sibTrans" cxnId="{04F64B2E-843B-4212-91F6-0C75F1D40EBF}">
      <dgm:prSet/>
      <dgm:spPr/>
      <dgm:t>
        <a:bodyPr/>
        <a:lstStyle/>
        <a:p>
          <a:endParaRPr lang="en-US"/>
        </a:p>
      </dgm:t>
    </dgm:pt>
    <dgm:pt modelId="{6AEE4F1D-8F1F-4900-A1D1-D3705B0DB7A6}" type="pres">
      <dgm:prSet presAssocID="{8A41FEE3-6818-4D2B-A177-EC8ACA436466}" presName="hierChild1" presStyleCnt="0">
        <dgm:presLayoutVars>
          <dgm:chPref val="1"/>
          <dgm:dir/>
          <dgm:animOne val="branch"/>
          <dgm:animLvl val="lvl"/>
          <dgm:resizeHandles/>
        </dgm:presLayoutVars>
      </dgm:prSet>
      <dgm:spPr/>
    </dgm:pt>
    <dgm:pt modelId="{EA2896C0-88CC-41AF-8DA0-42BE0095111B}" type="pres">
      <dgm:prSet presAssocID="{0C0961FB-3EB7-4DE1-905E-D0B8470619B3}" presName="hierRoot1" presStyleCnt="0"/>
      <dgm:spPr/>
    </dgm:pt>
    <dgm:pt modelId="{9EC18B61-0822-46D1-99BE-60ED30F75B20}" type="pres">
      <dgm:prSet presAssocID="{0C0961FB-3EB7-4DE1-905E-D0B8470619B3}" presName="composite" presStyleCnt="0"/>
      <dgm:spPr/>
    </dgm:pt>
    <dgm:pt modelId="{934392A7-B0E5-485A-AE70-6F89025EB7C4}" type="pres">
      <dgm:prSet presAssocID="{0C0961FB-3EB7-4DE1-905E-D0B8470619B3}" presName="background" presStyleLbl="node0" presStyleIdx="0" presStyleCnt="2"/>
      <dgm:spPr/>
    </dgm:pt>
    <dgm:pt modelId="{D70D603C-2816-4260-871C-5E726F5E1C63}" type="pres">
      <dgm:prSet presAssocID="{0C0961FB-3EB7-4DE1-905E-D0B8470619B3}" presName="text" presStyleLbl="fgAcc0" presStyleIdx="0" presStyleCnt="2">
        <dgm:presLayoutVars>
          <dgm:chPref val="3"/>
        </dgm:presLayoutVars>
      </dgm:prSet>
      <dgm:spPr/>
    </dgm:pt>
    <dgm:pt modelId="{90C1CDA6-B515-4836-B749-3572C3D9DFFD}" type="pres">
      <dgm:prSet presAssocID="{0C0961FB-3EB7-4DE1-905E-D0B8470619B3}" presName="hierChild2" presStyleCnt="0"/>
      <dgm:spPr/>
    </dgm:pt>
    <dgm:pt modelId="{D5CE470E-EF2C-4FED-B948-6A8054A7EEF1}" type="pres">
      <dgm:prSet presAssocID="{705B1B14-AFE4-4448-B519-F6F91F748348}" presName="hierRoot1" presStyleCnt="0"/>
      <dgm:spPr/>
    </dgm:pt>
    <dgm:pt modelId="{15C86304-76F2-49C0-94B5-20D8C1E52A7A}" type="pres">
      <dgm:prSet presAssocID="{705B1B14-AFE4-4448-B519-F6F91F748348}" presName="composite" presStyleCnt="0"/>
      <dgm:spPr/>
    </dgm:pt>
    <dgm:pt modelId="{20A91AFC-F74F-40A9-99FA-C4A13BB14F01}" type="pres">
      <dgm:prSet presAssocID="{705B1B14-AFE4-4448-B519-F6F91F748348}" presName="background" presStyleLbl="node0" presStyleIdx="1" presStyleCnt="2"/>
      <dgm:spPr/>
    </dgm:pt>
    <dgm:pt modelId="{66E72EF8-E963-42E9-9613-9531451AAD7B}" type="pres">
      <dgm:prSet presAssocID="{705B1B14-AFE4-4448-B519-F6F91F748348}" presName="text" presStyleLbl="fgAcc0" presStyleIdx="1" presStyleCnt="2">
        <dgm:presLayoutVars>
          <dgm:chPref val="3"/>
        </dgm:presLayoutVars>
      </dgm:prSet>
      <dgm:spPr/>
    </dgm:pt>
    <dgm:pt modelId="{46C0BF09-C4EF-4CB5-B39B-8D2025BB9389}" type="pres">
      <dgm:prSet presAssocID="{705B1B14-AFE4-4448-B519-F6F91F748348}" presName="hierChild2" presStyleCnt="0"/>
      <dgm:spPr/>
    </dgm:pt>
  </dgm:ptLst>
  <dgm:cxnLst>
    <dgm:cxn modelId="{04F64B2E-843B-4212-91F6-0C75F1D40EBF}" srcId="{8A41FEE3-6818-4D2B-A177-EC8ACA436466}" destId="{705B1B14-AFE4-4448-B519-F6F91F748348}" srcOrd="1" destOrd="0" parTransId="{24AB6BAA-8661-4C19-BCC1-2DBF95342594}" sibTransId="{7671E8D6-7B89-4B3B-B4D6-5B0AD0D9CE03}"/>
    <dgm:cxn modelId="{64923C5D-3EDE-4B53-9568-05214CE78494}" type="presOf" srcId="{705B1B14-AFE4-4448-B519-F6F91F748348}" destId="{66E72EF8-E963-42E9-9613-9531451AAD7B}" srcOrd="0" destOrd="0" presId="urn:microsoft.com/office/officeart/2005/8/layout/hierarchy1"/>
    <dgm:cxn modelId="{60B3E268-C5A3-4380-91D4-11A629D81141}" srcId="{8A41FEE3-6818-4D2B-A177-EC8ACA436466}" destId="{0C0961FB-3EB7-4DE1-905E-D0B8470619B3}" srcOrd="0" destOrd="0" parTransId="{5E6F4597-2AF2-48B1-BEFF-6C922EFAC600}" sibTransId="{83D7A65A-6466-4F80-ABB4-6A7FBDC1192F}"/>
    <dgm:cxn modelId="{B5004758-B8B7-475D-88E8-2A488D591CC6}" type="presOf" srcId="{8A41FEE3-6818-4D2B-A177-EC8ACA436466}" destId="{6AEE4F1D-8F1F-4900-A1D1-D3705B0DB7A6}" srcOrd="0" destOrd="0" presId="urn:microsoft.com/office/officeart/2005/8/layout/hierarchy1"/>
    <dgm:cxn modelId="{9B4E51A6-1D24-4FB2-A4B6-6850F1AA0EB0}" type="presOf" srcId="{0C0961FB-3EB7-4DE1-905E-D0B8470619B3}" destId="{D70D603C-2816-4260-871C-5E726F5E1C63}" srcOrd="0" destOrd="0" presId="urn:microsoft.com/office/officeart/2005/8/layout/hierarchy1"/>
    <dgm:cxn modelId="{583CC6C0-2D9F-4FEF-9CB0-CD93E178E3E6}" type="presParOf" srcId="{6AEE4F1D-8F1F-4900-A1D1-D3705B0DB7A6}" destId="{EA2896C0-88CC-41AF-8DA0-42BE0095111B}" srcOrd="0" destOrd="0" presId="urn:microsoft.com/office/officeart/2005/8/layout/hierarchy1"/>
    <dgm:cxn modelId="{ACF9D1CD-7ED2-4F9E-8ED7-41266063F178}" type="presParOf" srcId="{EA2896C0-88CC-41AF-8DA0-42BE0095111B}" destId="{9EC18B61-0822-46D1-99BE-60ED30F75B20}" srcOrd="0" destOrd="0" presId="urn:microsoft.com/office/officeart/2005/8/layout/hierarchy1"/>
    <dgm:cxn modelId="{DA78B077-2300-4299-8DB3-5D785CA61D6F}" type="presParOf" srcId="{9EC18B61-0822-46D1-99BE-60ED30F75B20}" destId="{934392A7-B0E5-485A-AE70-6F89025EB7C4}" srcOrd="0" destOrd="0" presId="urn:microsoft.com/office/officeart/2005/8/layout/hierarchy1"/>
    <dgm:cxn modelId="{A90162AF-D9F0-4126-8E5B-C60E3D145D81}" type="presParOf" srcId="{9EC18B61-0822-46D1-99BE-60ED30F75B20}" destId="{D70D603C-2816-4260-871C-5E726F5E1C63}" srcOrd="1" destOrd="0" presId="urn:microsoft.com/office/officeart/2005/8/layout/hierarchy1"/>
    <dgm:cxn modelId="{D2D75FD8-CA74-4C25-ACAA-84CD3BF7F759}" type="presParOf" srcId="{EA2896C0-88CC-41AF-8DA0-42BE0095111B}" destId="{90C1CDA6-B515-4836-B749-3572C3D9DFFD}" srcOrd="1" destOrd="0" presId="urn:microsoft.com/office/officeart/2005/8/layout/hierarchy1"/>
    <dgm:cxn modelId="{F960E6D9-5EE7-4567-9906-DFCE54505C86}" type="presParOf" srcId="{6AEE4F1D-8F1F-4900-A1D1-D3705B0DB7A6}" destId="{D5CE470E-EF2C-4FED-B948-6A8054A7EEF1}" srcOrd="1" destOrd="0" presId="urn:microsoft.com/office/officeart/2005/8/layout/hierarchy1"/>
    <dgm:cxn modelId="{9D9D5B1D-8408-476D-929F-14B7B06F478C}" type="presParOf" srcId="{D5CE470E-EF2C-4FED-B948-6A8054A7EEF1}" destId="{15C86304-76F2-49C0-94B5-20D8C1E52A7A}" srcOrd="0" destOrd="0" presId="urn:microsoft.com/office/officeart/2005/8/layout/hierarchy1"/>
    <dgm:cxn modelId="{F8474C27-79F8-4386-B262-34E4C4AFFEE7}" type="presParOf" srcId="{15C86304-76F2-49C0-94B5-20D8C1E52A7A}" destId="{20A91AFC-F74F-40A9-99FA-C4A13BB14F01}" srcOrd="0" destOrd="0" presId="urn:microsoft.com/office/officeart/2005/8/layout/hierarchy1"/>
    <dgm:cxn modelId="{3457CC08-6AC4-424C-91C0-5F35747D7DE9}" type="presParOf" srcId="{15C86304-76F2-49C0-94B5-20D8C1E52A7A}" destId="{66E72EF8-E963-42E9-9613-9531451AAD7B}" srcOrd="1" destOrd="0" presId="urn:microsoft.com/office/officeart/2005/8/layout/hierarchy1"/>
    <dgm:cxn modelId="{D8283458-C5D4-4783-9F58-C84430070110}" type="presParOf" srcId="{D5CE470E-EF2C-4FED-B948-6A8054A7EEF1}" destId="{46C0BF09-C4EF-4CB5-B39B-8D2025BB938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13E87E-2675-4320-864D-19CFC5DA3BB9}" type="doc">
      <dgm:prSet loTypeId="urn:microsoft.com/office/officeart/2009/3/layout/SubStepProcess" loCatId="process" qsTypeId="urn:microsoft.com/office/officeart/2005/8/quickstyle/simple5" qsCatId="simple" csTypeId="urn:microsoft.com/office/officeart/2005/8/colors/accent6_4" csCatId="accent6" phldr="1"/>
      <dgm:spPr/>
      <dgm:t>
        <a:bodyPr/>
        <a:lstStyle/>
        <a:p>
          <a:endParaRPr lang="en-US"/>
        </a:p>
      </dgm:t>
    </dgm:pt>
    <dgm:pt modelId="{14CC53D8-B5AC-413D-A58F-FAB8363BE73C}">
      <dgm:prSet/>
      <dgm:spPr/>
      <dgm:t>
        <a:bodyPr/>
        <a:lstStyle/>
        <a:p>
          <a:r>
            <a:rPr lang="en-AU" dirty="0">
              <a:latin typeface="Arial" panose="020B0604020202020204" pitchFamily="34" charset="0"/>
              <a:cs typeface="Arial" panose="020B0604020202020204" pitchFamily="34" charset="0"/>
            </a:rPr>
            <a:t>Bystander: someone who is present at an event or situation but does not take part or get involved, especially when their action or inaction could influence what happens</a:t>
          </a:r>
          <a:endParaRPr lang="en-US" dirty="0">
            <a:latin typeface="Arial" panose="020B0604020202020204" pitchFamily="34" charset="0"/>
            <a:cs typeface="Arial" panose="020B0604020202020204" pitchFamily="34" charset="0"/>
          </a:endParaRPr>
        </a:p>
      </dgm:t>
    </dgm:pt>
    <dgm:pt modelId="{CF0C049B-34FF-4F05-BD29-86F57713CF20}" type="parTrans" cxnId="{27060448-090D-4A55-A6D5-32A5D301CB96}">
      <dgm:prSet/>
      <dgm:spPr/>
      <dgm:t>
        <a:bodyPr/>
        <a:lstStyle/>
        <a:p>
          <a:endParaRPr lang="en-US"/>
        </a:p>
      </dgm:t>
    </dgm:pt>
    <dgm:pt modelId="{539FBFD2-932B-4F24-8E1C-F151178FD179}" type="sibTrans" cxnId="{27060448-090D-4A55-A6D5-32A5D301CB96}">
      <dgm:prSet/>
      <dgm:spPr/>
      <dgm:t>
        <a:bodyPr/>
        <a:lstStyle/>
        <a:p>
          <a:endParaRPr lang="en-US"/>
        </a:p>
      </dgm:t>
    </dgm:pt>
    <dgm:pt modelId="{F8564440-8765-4DEB-B6C9-F4444F43C086}">
      <dgm:prSet/>
      <dgm:spPr/>
      <dgm:t>
        <a:bodyPr/>
        <a:lstStyle/>
        <a:p>
          <a:r>
            <a:rPr lang="en-AU" dirty="0">
              <a:solidFill>
                <a:schemeClr val="tx1"/>
              </a:solidFill>
              <a:latin typeface="Arial" panose="020B0604020202020204" pitchFamily="34" charset="0"/>
              <a:cs typeface="Arial" panose="020B0604020202020204" pitchFamily="34" charset="0"/>
            </a:rPr>
            <a:t>Upstander: a person who speaks or acts in support of an individual or cause, particularly someone who intervenes on behalf of a person being attacked or bullied.</a:t>
          </a:r>
          <a:endParaRPr lang="en-US" dirty="0">
            <a:solidFill>
              <a:schemeClr val="tx1"/>
            </a:solidFill>
            <a:latin typeface="Arial" panose="020B0604020202020204" pitchFamily="34" charset="0"/>
            <a:cs typeface="Arial" panose="020B0604020202020204" pitchFamily="34" charset="0"/>
          </a:endParaRPr>
        </a:p>
      </dgm:t>
    </dgm:pt>
    <dgm:pt modelId="{07F0F679-E1AE-4B3F-9A14-1E019C66AB95}" type="parTrans" cxnId="{4DC7B2A2-6F56-4940-8175-EBDC10082526}">
      <dgm:prSet/>
      <dgm:spPr/>
      <dgm:t>
        <a:bodyPr/>
        <a:lstStyle/>
        <a:p>
          <a:endParaRPr lang="en-US"/>
        </a:p>
      </dgm:t>
    </dgm:pt>
    <dgm:pt modelId="{9B986FCD-3976-4CEF-A528-56DFA91AC871}" type="sibTrans" cxnId="{4DC7B2A2-6F56-4940-8175-EBDC10082526}">
      <dgm:prSet/>
      <dgm:spPr/>
      <dgm:t>
        <a:bodyPr/>
        <a:lstStyle/>
        <a:p>
          <a:endParaRPr lang="en-US"/>
        </a:p>
      </dgm:t>
    </dgm:pt>
    <dgm:pt modelId="{328A86EA-669D-41C4-BBB8-B12BEEE4860F}">
      <dgm:prSet/>
      <dgm:spPr/>
      <dgm:t>
        <a:bodyPr/>
        <a:lstStyle/>
        <a:p>
          <a:r>
            <a:rPr lang="en-US" dirty="0">
              <a:latin typeface="Arial" panose="020B0604020202020204" pitchFamily="34" charset="0"/>
              <a:cs typeface="Arial" panose="020B0604020202020204" pitchFamily="34" charset="0"/>
            </a:rPr>
            <a:t>How do these definitions compare to yours?</a:t>
          </a:r>
        </a:p>
      </dgm:t>
    </dgm:pt>
    <dgm:pt modelId="{D56E885F-4C8C-47A9-B600-D7BFCABDF917}" type="parTrans" cxnId="{0F7B5AEB-05AC-4AED-A000-70D5CF48BA03}">
      <dgm:prSet/>
      <dgm:spPr/>
      <dgm:t>
        <a:bodyPr/>
        <a:lstStyle/>
        <a:p>
          <a:endParaRPr lang="en-AU"/>
        </a:p>
      </dgm:t>
    </dgm:pt>
    <dgm:pt modelId="{436E1A83-28AE-4596-B68C-1770174E8E1F}" type="sibTrans" cxnId="{0F7B5AEB-05AC-4AED-A000-70D5CF48BA03}">
      <dgm:prSet/>
      <dgm:spPr/>
      <dgm:t>
        <a:bodyPr/>
        <a:lstStyle/>
        <a:p>
          <a:endParaRPr lang="en-AU"/>
        </a:p>
      </dgm:t>
    </dgm:pt>
    <dgm:pt modelId="{834C91E9-E788-4D7E-BA97-EC52A1DEC9D5}" type="pres">
      <dgm:prSet presAssocID="{4313E87E-2675-4320-864D-19CFC5DA3BB9}" presName="Name0" presStyleCnt="0">
        <dgm:presLayoutVars>
          <dgm:chMax val="7"/>
          <dgm:dir/>
          <dgm:animOne val="branch"/>
        </dgm:presLayoutVars>
      </dgm:prSet>
      <dgm:spPr/>
    </dgm:pt>
    <dgm:pt modelId="{72D12B6A-8859-42C1-AA82-271D86522805}" type="pres">
      <dgm:prSet presAssocID="{14CC53D8-B5AC-413D-A58F-FAB8363BE73C}" presName="parTx1" presStyleLbl="node1" presStyleIdx="0" presStyleCnt="2"/>
      <dgm:spPr/>
    </dgm:pt>
    <dgm:pt modelId="{65B69630-D7CE-4101-8415-DF83001D2D43}" type="pres">
      <dgm:prSet presAssocID="{F8564440-8765-4DEB-B6C9-F4444F43C086}" presName="parTx2" presStyleLbl="node1" presStyleIdx="1" presStyleCnt="2"/>
      <dgm:spPr/>
    </dgm:pt>
    <dgm:pt modelId="{010587F1-ABC4-4A69-93D0-F0BE675199DF}" type="pres">
      <dgm:prSet presAssocID="{F8564440-8765-4DEB-B6C9-F4444F43C086}" presName="spPre2" presStyleCnt="0"/>
      <dgm:spPr/>
    </dgm:pt>
    <dgm:pt modelId="{DB41E939-6B79-43C7-940C-C390719359E6}" type="pres">
      <dgm:prSet presAssocID="{F8564440-8765-4DEB-B6C9-F4444F43C086}" presName="chLin2" presStyleCnt="0"/>
      <dgm:spPr/>
    </dgm:pt>
    <dgm:pt modelId="{88E823F5-7460-468E-B0CE-08576C582AF1}" type="pres">
      <dgm:prSet presAssocID="{D56E885F-4C8C-47A9-B600-D7BFCABDF917}" presName="Name45" presStyleLbl="parChTrans1D1" presStyleIdx="0" presStyleCnt="2"/>
      <dgm:spPr/>
    </dgm:pt>
    <dgm:pt modelId="{004A76E6-23FF-4400-83A4-D8507ADB9E47}" type="pres">
      <dgm:prSet presAssocID="{328A86EA-669D-41C4-BBB8-B12BEEE4860F}" presName="top2" presStyleCnt="0"/>
      <dgm:spPr/>
    </dgm:pt>
    <dgm:pt modelId="{11274B4A-D601-455F-995B-72CFC370D9C8}" type="pres">
      <dgm:prSet presAssocID="{328A86EA-669D-41C4-BBB8-B12BEEE4860F}" presName="txAndLines2" presStyleCnt="0"/>
      <dgm:spPr/>
    </dgm:pt>
    <dgm:pt modelId="{7D457B08-C73B-4270-AABC-795A5A5F6370}" type="pres">
      <dgm:prSet presAssocID="{328A86EA-669D-41C4-BBB8-B12BEEE4860F}" presName="anchor2" presStyleCnt="0"/>
      <dgm:spPr/>
    </dgm:pt>
    <dgm:pt modelId="{F337638B-2E55-40C9-94DA-906FF382536E}" type="pres">
      <dgm:prSet presAssocID="{328A86EA-669D-41C4-BBB8-B12BEEE4860F}" presName="backup2" presStyleCnt="0"/>
      <dgm:spPr/>
    </dgm:pt>
    <dgm:pt modelId="{9E1F6885-B15A-457C-AEDF-908D3C7C30E7}" type="pres">
      <dgm:prSet presAssocID="{328A86EA-669D-41C4-BBB8-B12BEEE4860F}" presName="preLine2" presStyleLbl="parChTrans1D1" presStyleIdx="1" presStyleCnt="2"/>
      <dgm:spPr/>
    </dgm:pt>
    <dgm:pt modelId="{0C386298-5FCC-4D56-8B8D-FC32C78020C5}" type="pres">
      <dgm:prSet presAssocID="{328A86EA-669D-41C4-BBB8-B12BEEE4860F}" presName="desTx2" presStyleLbl="revTx" presStyleIdx="0" presStyleCnt="0" custScaleX="71307">
        <dgm:presLayoutVars>
          <dgm:bulletEnabled val="1"/>
        </dgm:presLayoutVars>
      </dgm:prSet>
      <dgm:spPr/>
    </dgm:pt>
  </dgm:ptLst>
  <dgm:cxnLst>
    <dgm:cxn modelId="{27060448-090D-4A55-A6D5-32A5D301CB96}" srcId="{4313E87E-2675-4320-864D-19CFC5DA3BB9}" destId="{14CC53D8-B5AC-413D-A58F-FAB8363BE73C}" srcOrd="0" destOrd="0" parTransId="{CF0C049B-34FF-4F05-BD29-86F57713CF20}" sibTransId="{539FBFD2-932B-4F24-8E1C-F151178FD179}"/>
    <dgm:cxn modelId="{2755304A-C42A-44B7-9B83-6286F9CF2E02}" type="presOf" srcId="{4313E87E-2675-4320-864D-19CFC5DA3BB9}" destId="{834C91E9-E788-4D7E-BA97-EC52A1DEC9D5}" srcOrd="0" destOrd="0" presId="urn:microsoft.com/office/officeart/2009/3/layout/SubStepProcess"/>
    <dgm:cxn modelId="{A6FFD65A-407E-461D-BE29-DDF5AB3E6F1E}" type="presOf" srcId="{14CC53D8-B5AC-413D-A58F-FAB8363BE73C}" destId="{72D12B6A-8859-42C1-AA82-271D86522805}" srcOrd="0" destOrd="0" presId="urn:microsoft.com/office/officeart/2009/3/layout/SubStepProcess"/>
    <dgm:cxn modelId="{4DC7B2A2-6F56-4940-8175-EBDC10082526}" srcId="{4313E87E-2675-4320-864D-19CFC5DA3BB9}" destId="{F8564440-8765-4DEB-B6C9-F4444F43C086}" srcOrd="1" destOrd="0" parTransId="{07F0F679-E1AE-4B3F-9A14-1E019C66AB95}" sibTransId="{9B986FCD-3976-4CEF-A528-56DFA91AC871}"/>
    <dgm:cxn modelId="{1AC5A7AC-B2B7-419C-A1E7-D3932AD2BAA3}" type="presOf" srcId="{328A86EA-669D-41C4-BBB8-B12BEEE4860F}" destId="{0C386298-5FCC-4D56-8B8D-FC32C78020C5}" srcOrd="0" destOrd="0" presId="urn:microsoft.com/office/officeart/2009/3/layout/SubStepProcess"/>
    <dgm:cxn modelId="{0F7B5AEB-05AC-4AED-A000-70D5CF48BA03}" srcId="{F8564440-8765-4DEB-B6C9-F4444F43C086}" destId="{328A86EA-669D-41C4-BBB8-B12BEEE4860F}" srcOrd="0" destOrd="0" parTransId="{D56E885F-4C8C-47A9-B600-D7BFCABDF917}" sibTransId="{436E1A83-28AE-4596-B68C-1770174E8E1F}"/>
    <dgm:cxn modelId="{363C0ED2-7CC2-4D69-BBA0-995B0F058D2C}" type="presOf" srcId="{F8564440-8765-4DEB-B6C9-F4444F43C086}" destId="{65B69630-D7CE-4101-8415-DF83001D2D43}" srcOrd="0" destOrd="0" presId="urn:microsoft.com/office/officeart/2009/3/layout/SubStepProcess"/>
    <dgm:cxn modelId="{A1B42215-13BA-4CA4-A95C-7721C1D7810E}" type="presParOf" srcId="{834C91E9-E788-4D7E-BA97-EC52A1DEC9D5}" destId="{72D12B6A-8859-42C1-AA82-271D86522805}" srcOrd="0" destOrd="0" presId="urn:microsoft.com/office/officeart/2009/3/layout/SubStepProcess"/>
    <dgm:cxn modelId="{0B9106EA-E746-4D76-89E1-D3D6105F1C19}" type="presParOf" srcId="{834C91E9-E788-4D7E-BA97-EC52A1DEC9D5}" destId="{65B69630-D7CE-4101-8415-DF83001D2D43}" srcOrd="1" destOrd="0" presId="urn:microsoft.com/office/officeart/2009/3/layout/SubStepProcess"/>
    <dgm:cxn modelId="{70704AE3-F58C-40B3-88FF-5B41E38CFDD3}" type="presParOf" srcId="{834C91E9-E788-4D7E-BA97-EC52A1DEC9D5}" destId="{010587F1-ABC4-4A69-93D0-F0BE675199DF}" srcOrd="2" destOrd="0" presId="urn:microsoft.com/office/officeart/2009/3/layout/SubStepProcess"/>
    <dgm:cxn modelId="{48CA47FB-CD85-4D9E-A1C8-E177A3C60FB6}" type="presParOf" srcId="{834C91E9-E788-4D7E-BA97-EC52A1DEC9D5}" destId="{DB41E939-6B79-43C7-940C-C390719359E6}" srcOrd="3" destOrd="0" presId="urn:microsoft.com/office/officeart/2009/3/layout/SubStepProcess"/>
    <dgm:cxn modelId="{DB34B702-E6D6-4F55-8D82-A2E2506075E4}" type="presParOf" srcId="{DB41E939-6B79-43C7-940C-C390719359E6}" destId="{88E823F5-7460-468E-B0CE-08576C582AF1}" srcOrd="0" destOrd="0" presId="urn:microsoft.com/office/officeart/2009/3/layout/SubStepProcess"/>
    <dgm:cxn modelId="{D09A0A1A-F789-4202-9969-13E14951EFDF}" type="presParOf" srcId="{DB41E939-6B79-43C7-940C-C390719359E6}" destId="{004A76E6-23FF-4400-83A4-D8507ADB9E47}" srcOrd="1" destOrd="0" presId="urn:microsoft.com/office/officeart/2009/3/layout/SubStepProcess"/>
    <dgm:cxn modelId="{EF4B2F44-BAFE-4B3F-B991-54C00BD81B7A}" type="presParOf" srcId="{DB41E939-6B79-43C7-940C-C390719359E6}" destId="{11274B4A-D601-455F-995B-72CFC370D9C8}" srcOrd="2" destOrd="0" presId="urn:microsoft.com/office/officeart/2009/3/layout/SubStepProcess"/>
    <dgm:cxn modelId="{80A2D0FD-5420-4DDA-BF58-F26341080D8E}" type="presParOf" srcId="{11274B4A-D601-455F-995B-72CFC370D9C8}" destId="{7D457B08-C73B-4270-AABC-795A5A5F6370}" srcOrd="0" destOrd="0" presId="urn:microsoft.com/office/officeart/2009/3/layout/SubStepProcess"/>
    <dgm:cxn modelId="{9E767C57-F6AD-4A31-86E0-DF6168C24C06}" type="presParOf" srcId="{11274B4A-D601-455F-995B-72CFC370D9C8}" destId="{F337638B-2E55-40C9-94DA-906FF382536E}" srcOrd="1" destOrd="0" presId="urn:microsoft.com/office/officeart/2009/3/layout/SubStepProcess"/>
    <dgm:cxn modelId="{51F79E92-58EA-4BED-AD41-196146737088}" type="presParOf" srcId="{11274B4A-D601-455F-995B-72CFC370D9C8}" destId="{9E1F6885-B15A-457C-AEDF-908D3C7C30E7}" srcOrd="2" destOrd="0" presId="urn:microsoft.com/office/officeart/2009/3/layout/SubStepProcess"/>
    <dgm:cxn modelId="{C742F6A2-FD1D-4A5B-8C3D-95F7321D40CE}" type="presParOf" srcId="{11274B4A-D601-455F-995B-72CFC370D9C8}" destId="{0C386298-5FCC-4D56-8B8D-FC32C78020C5}"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F0E04B-7A44-481A-B86C-8D6AE24905FC}" type="doc">
      <dgm:prSet loTypeId="urn:microsoft.com/office/officeart/2018/5/layout/IconCircleLabelList" loCatId="icon" qsTypeId="urn:microsoft.com/office/officeart/2005/8/quickstyle/simple1" qsCatId="simple" csTypeId="urn:microsoft.com/office/officeart/2005/8/colors/accent6_1" csCatId="accent6" phldr="1"/>
      <dgm:spPr/>
      <dgm:t>
        <a:bodyPr/>
        <a:lstStyle/>
        <a:p>
          <a:endParaRPr lang="en-US"/>
        </a:p>
      </dgm:t>
    </dgm:pt>
    <dgm:pt modelId="{33F7D15E-0B4C-459C-8CB9-E8DE0FE99A2F}">
      <dgm:prSet/>
      <dgm:spPr/>
      <dgm:t>
        <a:bodyPr/>
        <a:lstStyle/>
        <a:p>
          <a:pPr>
            <a:lnSpc>
              <a:spcPct val="100000"/>
            </a:lnSpc>
            <a:defRPr cap="all"/>
          </a:pPr>
          <a:r>
            <a:rPr lang="en-AU" b="1"/>
            <a:t>What does democracy mean?</a:t>
          </a:r>
          <a:endParaRPr lang="en-US"/>
        </a:p>
      </dgm:t>
    </dgm:pt>
    <dgm:pt modelId="{E84791ED-4DE6-493E-B45C-23EDB0ABE987}" type="parTrans" cxnId="{C09F5422-832B-4112-93C0-FC38734FE3C3}">
      <dgm:prSet/>
      <dgm:spPr/>
      <dgm:t>
        <a:bodyPr/>
        <a:lstStyle/>
        <a:p>
          <a:endParaRPr lang="en-US"/>
        </a:p>
      </dgm:t>
    </dgm:pt>
    <dgm:pt modelId="{57D9BB76-7364-44E2-A7A2-56A3066F8403}" type="sibTrans" cxnId="{C09F5422-832B-4112-93C0-FC38734FE3C3}">
      <dgm:prSet/>
      <dgm:spPr/>
      <dgm:t>
        <a:bodyPr/>
        <a:lstStyle/>
        <a:p>
          <a:endParaRPr lang="en-US"/>
        </a:p>
      </dgm:t>
    </dgm:pt>
    <dgm:pt modelId="{88022710-D38F-47B0-ACE4-BB26AFC415B9}">
      <dgm:prSet/>
      <dgm:spPr/>
      <dgm:t>
        <a:bodyPr/>
        <a:lstStyle/>
        <a:p>
          <a:pPr>
            <a:lnSpc>
              <a:spcPct val="100000"/>
            </a:lnSpc>
            <a:defRPr cap="all"/>
          </a:pPr>
          <a:r>
            <a:rPr lang="en-AU" b="1"/>
            <a:t>What does direct action mean?</a:t>
          </a:r>
          <a:endParaRPr lang="en-US"/>
        </a:p>
      </dgm:t>
    </dgm:pt>
    <dgm:pt modelId="{CD08BA67-94CF-4462-915F-4BD625AEFFA0}" type="parTrans" cxnId="{44D972F7-9A7A-44B5-9A3F-3A84DCCC8695}">
      <dgm:prSet/>
      <dgm:spPr/>
      <dgm:t>
        <a:bodyPr/>
        <a:lstStyle/>
        <a:p>
          <a:endParaRPr lang="en-US"/>
        </a:p>
      </dgm:t>
    </dgm:pt>
    <dgm:pt modelId="{79B7A93F-5332-4C77-9C0E-A4F89B33B219}" type="sibTrans" cxnId="{44D972F7-9A7A-44B5-9A3F-3A84DCCC8695}">
      <dgm:prSet/>
      <dgm:spPr/>
      <dgm:t>
        <a:bodyPr/>
        <a:lstStyle/>
        <a:p>
          <a:endParaRPr lang="en-US"/>
        </a:p>
      </dgm:t>
    </dgm:pt>
    <dgm:pt modelId="{D445CA9D-D82B-495C-89B0-302B4113C7E6}">
      <dgm:prSet/>
      <dgm:spPr/>
      <dgm:t>
        <a:bodyPr/>
        <a:lstStyle/>
        <a:p>
          <a:pPr>
            <a:lnSpc>
              <a:spcPct val="100000"/>
            </a:lnSpc>
            <a:defRPr cap="all"/>
          </a:pPr>
          <a:r>
            <a:rPr lang="en-AU" b="1"/>
            <a:t>Why is citizen participation important?</a:t>
          </a:r>
          <a:endParaRPr lang="en-US"/>
        </a:p>
      </dgm:t>
    </dgm:pt>
    <dgm:pt modelId="{F33598ED-0E78-41C7-AD12-977D5D5643AA}" type="parTrans" cxnId="{FA2FC49F-4E3B-454B-93AB-647A6B8E8165}">
      <dgm:prSet/>
      <dgm:spPr/>
      <dgm:t>
        <a:bodyPr/>
        <a:lstStyle/>
        <a:p>
          <a:endParaRPr lang="en-US"/>
        </a:p>
      </dgm:t>
    </dgm:pt>
    <dgm:pt modelId="{1E5609A3-7D27-4D42-9F81-06AD643309F7}" type="sibTrans" cxnId="{FA2FC49F-4E3B-454B-93AB-647A6B8E8165}">
      <dgm:prSet/>
      <dgm:spPr/>
      <dgm:t>
        <a:bodyPr/>
        <a:lstStyle/>
        <a:p>
          <a:endParaRPr lang="en-US"/>
        </a:p>
      </dgm:t>
    </dgm:pt>
    <dgm:pt modelId="{468B8E0B-3F87-4DA2-9E09-DAB7DB2CCC06}" type="pres">
      <dgm:prSet presAssocID="{23F0E04B-7A44-481A-B86C-8D6AE24905FC}" presName="root" presStyleCnt="0">
        <dgm:presLayoutVars>
          <dgm:dir/>
          <dgm:resizeHandles val="exact"/>
        </dgm:presLayoutVars>
      </dgm:prSet>
      <dgm:spPr/>
    </dgm:pt>
    <dgm:pt modelId="{983A4EED-115A-4A6A-997A-4FB64EC527B0}" type="pres">
      <dgm:prSet presAssocID="{33F7D15E-0B4C-459C-8CB9-E8DE0FE99A2F}" presName="compNode" presStyleCnt="0"/>
      <dgm:spPr/>
    </dgm:pt>
    <dgm:pt modelId="{286AFAF3-07AE-4F48-93BF-480A25BCA353}" type="pres">
      <dgm:prSet presAssocID="{33F7D15E-0B4C-459C-8CB9-E8DE0FE99A2F}" presName="iconBgRect" presStyleLbl="bgShp" presStyleIdx="0" presStyleCnt="3"/>
      <dgm:spPr/>
    </dgm:pt>
    <dgm:pt modelId="{8FEFC0DF-AADC-4C26-9D66-B016B62A5F06}" type="pres">
      <dgm:prSet presAssocID="{33F7D15E-0B4C-459C-8CB9-E8DE0FE99A2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2ED6A264-05F8-47A6-8666-A6571367DE9A}" type="pres">
      <dgm:prSet presAssocID="{33F7D15E-0B4C-459C-8CB9-E8DE0FE99A2F}" presName="spaceRect" presStyleCnt="0"/>
      <dgm:spPr/>
    </dgm:pt>
    <dgm:pt modelId="{6FAE6399-A388-48F0-849A-919B550983C4}" type="pres">
      <dgm:prSet presAssocID="{33F7D15E-0B4C-459C-8CB9-E8DE0FE99A2F}" presName="textRect" presStyleLbl="revTx" presStyleIdx="0" presStyleCnt="3">
        <dgm:presLayoutVars>
          <dgm:chMax val="1"/>
          <dgm:chPref val="1"/>
        </dgm:presLayoutVars>
      </dgm:prSet>
      <dgm:spPr/>
    </dgm:pt>
    <dgm:pt modelId="{E5B4E19A-0C3B-4CFC-98CD-736447DA7482}" type="pres">
      <dgm:prSet presAssocID="{57D9BB76-7364-44E2-A7A2-56A3066F8403}" presName="sibTrans" presStyleCnt="0"/>
      <dgm:spPr/>
    </dgm:pt>
    <dgm:pt modelId="{EBCE1F85-CE4E-497D-B68E-F16507E9BD4D}" type="pres">
      <dgm:prSet presAssocID="{88022710-D38F-47B0-ACE4-BB26AFC415B9}" presName="compNode" presStyleCnt="0"/>
      <dgm:spPr/>
    </dgm:pt>
    <dgm:pt modelId="{B1238210-D3B1-4F60-B3B5-35ADD6D96991}" type="pres">
      <dgm:prSet presAssocID="{88022710-D38F-47B0-ACE4-BB26AFC415B9}" presName="iconBgRect" presStyleLbl="bgShp" presStyleIdx="1" presStyleCnt="3"/>
      <dgm:spPr/>
    </dgm:pt>
    <dgm:pt modelId="{2B8CD48B-D331-4757-A5D0-AD9A8718DD86}" type="pres">
      <dgm:prSet presAssocID="{88022710-D38F-47B0-ACE4-BB26AFC415B9}"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 with solid fill"/>
        </a:ext>
      </dgm:extLst>
    </dgm:pt>
    <dgm:pt modelId="{163676C5-9403-40BC-A921-EE17F8749FCB}" type="pres">
      <dgm:prSet presAssocID="{88022710-D38F-47B0-ACE4-BB26AFC415B9}" presName="spaceRect" presStyleCnt="0"/>
      <dgm:spPr/>
    </dgm:pt>
    <dgm:pt modelId="{829B80EA-6A52-4DED-8BF5-056E21A72AD7}" type="pres">
      <dgm:prSet presAssocID="{88022710-D38F-47B0-ACE4-BB26AFC415B9}" presName="textRect" presStyleLbl="revTx" presStyleIdx="1" presStyleCnt="3">
        <dgm:presLayoutVars>
          <dgm:chMax val="1"/>
          <dgm:chPref val="1"/>
        </dgm:presLayoutVars>
      </dgm:prSet>
      <dgm:spPr/>
    </dgm:pt>
    <dgm:pt modelId="{0768C449-D248-420F-9730-68A209F50F74}" type="pres">
      <dgm:prSet presAssocID="{79B7A93F-5332-4C77-9C0E-A4F89B33B219}" presName="sibTrans" presStyleCnt="0"/>
      <dgm:spPr/>
    </dgm:pt>
    <dgm:pt modelId="{04E5B706-61A3-4A83-A16E-59ACF9A97182}" type="pres">
      <dgm:prSet presAssocID="{D445CA9D-D82B-495C-89B0-302B4113C7E6}" presName="compNode" presStyleCnt="0"/>
      <dgm:spPr/>
    </dgm:pt>
    <dgm:pt modelId="{2C46CEF4-44A5-4D8C-BDE0-5F08F1D29FA3}" type="pres">
      <dgm:prSet presAssocID="{D445CA9D-D82B-495C-89B0-302B4113C7E6}" presName="iconBgRect" presStyleLbl="bgShp" presStyleIdx="2" presStyleCnt="3"/>
      <dgm:spPr/>
    </dgm:pt>
    <dgm:pt modelId="{8956DB2C-CD35-4A68-BB40-71310D9A9E15}" type="pres">
      <dgm:prSet presAssocID="{D445CA9D-D82B-495C-89B0-302B4113C7E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ecturer"/>
        </a:ext>
      </dgm:extLst>
    </dgm:pt>
    <dgm:pt modelId="{8C0460F5-640E-45AB-BFAD-5345CC5B35BF}" type="pres">
      <dgm:prSet presAssocID="{D445CA9D-D82B-495C-89B0-302B4113C7E6}" presName="spaceRect" presStyleCnt="0"/>
      <dgm:spPr/>
    </dgm:pt>
    <dgm:pt modelId="{D3B8239A-B8B3-49A1-812E-73185B114761}" type="pres">
      <dgm:prSet presAssocID="{D445CA9D-D82B-495C-89B0-302B4113C7E6}" presName="textRect" presStyleLbl="revTx" presStyleIdx="2" presStyleCnt="3">
        <dgm:presLayoutVars>
          <dgm:chMax val="1"/>
          <dgm:chPref val="1"/>
        </dgm:presLayoutVars>
      </dgm:prSet>
      <dgm:spPr/>
    </dgm:pt>
  </dgm:ptLst>
  <dgm:cxnLst>
    <dgm:cxn modelId="{C09F5422-832B-4112-93C0-FC38734FE3C3}" srcId="{23F0E04B-7A44-481A-B86C-8D6AE24905FC}" destId="{33F7D15E-0B4C-459C-8CB9-E8DE0FE99A2F}" srcOrd="0" destOrd="0" parTransId="{E84791ED-4DE6-493E-B45C-23EDB0ABE987}" sibTransId="{57D9BB76-7364-44E2-A7A2-56A3066F8403}"/>
    <dgm:cxn modelId="{19268D64-DF10-4C45-BA40-6F875D032A9B}" type="presOf" srcId="{23F0E04B-7A44-481A-B86C-8D6AE24905FC}" destId="{468B8E0B-3F87-4DA2-9E09-DAB7DB2CCC06}" srcOrd="0" destOrd="0" presId="urn:microsoft.com/office/officeart/2018/5/layout/IconCircleLabelList"/>
    <dgm:cxn modelId="{171898A7-4987-4FC8-8FAA-319BAFC67CF2}" type="presOf" srcId="{88022710-D38F-47B0-ACE4-BB26AFC415B9}" destId="{829B80EA-6A52-4DED-8BF5-056E21A72AD7}" srcOrd="0" destOrd="0" presId="urn:microsoft.com/office/officeart/2018/5/layout/IconCircleLabelList"/>
    <dgm:cxn modelId="{258CBDF1-1CF0-44B8-99D8-615D9F416EF6}" type="presOf" srcId="{33F7D15E-0B4C-459C-8CB9-E8DE0FE99A2F}" destId="{6FAE6399-A388-48F0-849A-919B550983C4}" srcOrd="0" destOrd="0" presId="urn:microsoft.com/office/officeart/2018/5/layout/IconCircleLabelList"/>
    <dgm:cxn modelId="{44D972F7-9A7A-44B5-9A3F-3A84DCCC8695}" srcId="{23F0E04B-7A44-481A-B86C-8D6AE24905FC}" destId="{88022710-D38F-47B0-ACE4-BB26AFC415B9}" srcOrd="1" destOrd="0" parTransId="{CD08BA67-94CF-4462-915F-4BD625AEFFA0}" sibTransId="{79B7A93F-5332-4C77-9C0E-A4F89B33B219}"/>
    <dgm:cxn modelId="{AA0AB4D9-D938-464F-8F4D-A6C075966776}" type="presOf" srcId="{D445CA9D-D82B-495C-89B0-302B4113C7E6}" destId="{D3B8239A-B8B3-49A1-812E-73185B114761}" srcOrd="0" destOrd="0" presId="urn:microsoft.com/office/officeart/2018/5/layout/IconCircleLabelList"/>
    <dgm:cxn modelId="{FA2FC49F-4E3B-454B-93AB-647A6B8E8165}" srcId="{23F0E04B-7A44-481A-B86C-8D6AE24905FC}" destId="{D445CA9D-D82B-495C-89B0-302B4113C7E6}" srcOrd="2" destOrd="0" parTransId="{F33598ED-0E78-41C7-AD12-977D5D5643AA}" sibTransId="{1E5609A3-7D27-4D42-9F81-06AD643309F7}"/>
    <dgm:cxn modelId="{242C9494-9E5B-4D2B-954B-039786B5EBBB}" type="presParOf" srcId="{468B8E0B-3F87-4DA2-9E09-DAB7DB2CCC06}" destId="{983A4EED-115A-4A6A-997A-4FB64EC527B0}" srcOrd="0" destOrd="0" presId="urn:microsoft.com/office/officeart/2018/5/layout/IconCircleLabelList"/>
    <dgm:cxn modelId="{BBD9D0FF-96F2-45B7-A078-C488B76AC4FC}" type="presParOf" srcId="{983A4EED-115A-4A6A-997A-4FB64EC527B0}" destId="{286AFAF3-07AE-4F48-93BF-480A25BCA353}" srcOrd="0" destOrd="0" presId="urn:microsoft.com/office/officeart/2018/5/layout/IconCircleLabelList"/>
    <dgm:cxn modelId="{2D5C3402-0387-4817-90F6-3AD0CD999ACC}" type="presParOf" srcId="{983A4EED-115A-4A6A-997A-4FB64EC527B0}" destId="{8FEFC0DF-AADC-4C26-9D66-B016B62A5F06}" srcOrd="1" destOrd="0" presId="urn:microsoft.com/office/officeart/2018/5/layout/IconCircleLabelList"/>
    <dgm:cxn modelId="{CB6645C5-1C7F-4D62-A747-7CAEE84A097A}" type="presParOf" srcId="{983A4EED-115A-4A6A-997A-4FB64EC527B0}" destId="{2ED6A264-05F8-47A6-8666-A6571367DE9A}" srcOrd="2" destOrd="0" presId="urn:microsoft.com/office/officeart/2018/5/layout/IconCircleLabelList"/>
    <dgm:cxn modelId="{3A9A1452-EA22-4825-8938-F6B0203EB518}" type="presParOf" srcId="{983A4EED-115A-4A6A-997A-4FB64EC527B0}" destId="{6FAE6399-A388-48F0-849A-919B550983C4}" srcOrd="3" destOrd="0" presId="urn:microsoft.com/office/officeart/2018/5/layout/IconCircleLabelList"/>
    <dgm:cxn modelId="{AAFA19D3-FBF1-4B64-8B20-3D3B01A13985}" type="presParOf" srcId="{468B8E0B-3F87-4DA2-9E09-DAB7DB2CCC06}" destId="{E5B4E19A-0C3B-4CFC-98CD-736447DA7482}" srcOrd="1" destOrd="0" presId="urn:microsoft.com/office/officeart/2018/5/layout/IconCircleLabelList"/>
    <dgm:cxn modelId="{B6AE3FFA-3E0B-46B5-928F-4DCB67FB0382}" type="presParOf" srcId="{468B8E0B-3F87-4DA2-9E09-DAB7DB2CCC06}" destId="{EBCE1F85-CE4E-497D-B68E-F16507E9BD4D}" srcOrd="2" destOrd="0" presId="urn:microsoft.com/office/officeart/2018/5/layout/IconCircleLabelList"/>
    <dgm:cxn modelId="{9F31A7B5-8A41-452F-82C4-B3A42FBABBD2}" type="presParOf" srcId="{EBCE1F85-CE4E-497D-B68E-F16507E9BD4D}" destId="{B1238210-D3B1-4F60-B3B5-35ADD6D96991}" srcOrd="0" destOrd="0" presId="urn:microsoft.com/office/officeart/2018/5/layout/IconCircleLabelList"/>
    <dgm:cxn modelId="{8155DC9E-9F05-41EE-A79B-788C7924529A}" type="presParOf" srcId="{EBCE1F85-CE4E-497D-B68E-F16507E9BD4D}" destId="{2B8CD48B-D331-4757-A5D0-AD9A8718DD86}" srcOrd="1" destOrd="0" presId="urn:microsoft.com/office/officeart/2018/5/layout/IconCircleLabelList"/>
    <dgm:cxn modelId="{63632CA2-A12B-4FF5-83A8-2174E3F28645}" type="presParOf" srcId="{EBCE1F85-CE4E-497D-B68E-F16507E9BD4D}" destId="{163676C5-9403-40BC-A921-EE17F8749FCB}" srcOrd="2" destOrd="0" presId="urn:microsoft.com/office/officeart/2018/5/layout/IconCircleLabelList"/>
    <dgm:cxn modelId="{267874DE-9FA5-4F8A-B673-D80E12953997}" type="presParOf" srcId="{EBCE1F85-CE4E-497D-B68E-F16507E9BD4D}" destId="{829B80EA-6A52-4DED-8BF5-056E21A72AD7}" srcOrd="3" destOrd="0" presId="urn:microsoft.com/office/officeart/2018/5/layout/IconCircleLabelList"/>
    <dgm:cxn modelId="{B1C8489D-7185-4EA8-86E3-376D8A0C845A}" type="presParOf" srcId="{468B8E0B-3F87-4DA2-9E09-DAB7DB2CCC06}" destId="{0768C449-D248-420F-9730-68A209F50F74}" srcOrd="3" destOrd="0" presId="urn:microsoft.com/office/officeart/2018/5/layout/IconCircleLabelList"/>
    <dgm:cxn modelId="{53ED8E34-7079-41E6-83CE-030A63CAAD8D}" type="presParOf" srcId="{468B8E0B-3F87-4DA2-9E09-DAB7DB2CCC06}" destId="{04E5B706-61A3-4A83-A16E-59ACF9A97182}" srcOrd="4" destOrd="0" presId="urn:microsoft.com/office/officeart/2018/5/layout/IconCircleLabelList"/>
    <dgm:cxn modelId="{EA0DBFBC-11C2-40CC-A728-FB489DF58D9B}" type="presParOf" srcId="{04E5B706-61A3-4A83-A16E-59ACF9A97182}" destId="{2C46CEF4-44A5-4D8C-BDE0-5F08F1D29FA3}" srcOrd="0" destOrd="0" presId="urn:microsoft.com/office/officeart/2018/5/layout/IconCircleLabelList"/>
    <dgm:cxn modelId="{16645C34-BC77-44F3-8327-48178B560C41}" type="presParOf" srcId="{04E5B706-61A3-4A83-A16E-59ACF9A97182}" destId="{8956DB2C-CD35-4A68-BB40-71310D9A9E15}" srcOrd="1" destOrd="0" presId="urn:microsoft.com/office/officeart/2018/5/layout/IconCircleLabelList"/>
    <dgm:cxn modelId="{D08A24A9-48D9-46CA-B7C1-96EC75EC3F06}" type="presParOf" srcId="{04E5B706-61A3-4A83-A16E-59ACF9A97182}" destId="{8C0460F5-640E-45AB-BFAD-5345CC5B35BF}" srcOrd="2" destOrd="0" presId="urn:microsoft.com/office/officeart/2018/5/layout/IconCircleLabelList"/>
    <dgm:cxn modelId="{AA7115E7-AB4F-43ED-BCA1-8AC86E115259}" type="presParOf" srcId="{04E5B706-61A3-4A83-A16E-59ACF9A97182}" destId="{D3B8239A-B8B3-49A1-812E-73185B11476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392A7-B0E5-485A-AE70-6F89025EB7C4}">
      <dsp:nvSpPr>
        <dsp:cNvPr id="0" name=""/>
        <dsp:cNvSpPr/>
      </dsp:nvSpPr>
      <dsp:spPr>
        <a:xfrm>
          <a:off x="1335" y="424267"/>
          <a:ext cx="4689237" cy="2977665"/>
        </a:xfrm>
        <a:prstGeom prst="roundRect">
          <a:avLst>
            <a:gd name="adj" fmla="val 10000"/>
          </a:avLst>
        </a:prstGeom>
        <a:solidFill>
          <a:schemeClr val="accent6">
            <a:shade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70D603C-2816-4260-871C-5E726F5E1C63}">
      <dsp:nvSpPr>
        <dsp:cNvPr id="0" name=""/>
        <dsp:cNvSpPr/>
      </dsp:nvSpPr>
      <dsp:spPr>
        <a:xfrm>
          <a:off x="522362" y="919242"/>
          <a:ext cx="4689237" cy="2977665"/>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AU" sz="6400" b="1" kern="1200" dirty="0">
              <a:latin typeface="Arial" panose="020B0604020202020204" pitchFamily="34" charset="0"/>
              <a:cs typeface="Arial" panose="020B0604020202020204" pitchFamily="34" charset="0"/>
            </a:rPr>
            <a:t>Bystander</a:t>
          </a:r>
          <a:endParaRPr lang="en-US" sz="6400" kern="1200" dirty="0">
            <a:latin typeface="Arial" panose="020B0604020202020204" pitchFamily="34" charset="0"/>
            <a:cs typeface="Arial" panose="020B0604020202020204" pitchFamily="34" charset="0"/>
          </a:endParaRPr>
        </a:p>
      </dsp:txBody>
      <dsp:txXfrm>
        <a:off x="609575" y="1006455"/>
        <a:ext cx="4514811" cy="2803239"/>
      </dsp:txXfrm>
    </dsp:sp>
    <dsp:sp modelId="{20A91AFC-F74F-40A9-99FA-C4A13BB14F01}">
      <dsp:nvSpPr>
        <dsp:cNvPr id="0" name=""/>
        <dsp:cNvSpPr/>
      </dsp:nvSpPr>
      <dsp:spPr>
        <a:xfrm>
          <a:off x="5732625" y="424267"/>
          <a:ext cx="4689237" cy="2977665"/>
        </a:xfrm>
        <a:prstGeom prst="roundRect">
          <a:avLst>
            <a:gd name="adj" fmla="val 10000"/>
          </a:avLst>
        </a:prstGeom>
        <a:solidFill>
          <a:schemeClr val="accent6">
            <a:shade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6E72EF8-E963-42E9-9613-9531451AAD7B}">
      <dsp:nvSpPr>
        <dsp:cNvPr id="0" name=""/>
        <dsp:cNvSpPr/>
      </dsp:nvSpPr>
      <dsp:spPr>
        <a:xfrm>
          <a:off x="6253652" y="919242"/>
          <a:ext cx="4689237" cy="2977665"/>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AU" sz="6400" b="1" kern="1200" dirty="0">
              <a:latin typeface="Arial" panose="020B0604020202020204" pitchFamily="34" charset="0"/>
              <a:cs typeface="Arial" panose="020B0604020202020204" pitchFamily="34" charset="0"/>
            </a:rPr>
            <a:t>Upstander</a:t>
          </a:r>
          <a:endParaRPr lang="en-US" sz="6400" kern="1200" dirty="0">
            <a:latin typeface="Arial" panose="020B0604020202020204" pitchFamily="34" charset="0"/>
            <a:cs typeface="Arial" panose="020B0604020202020204" pitchFamily="34" charset="0"/>
          </a:endParaRPr>
        </a:p>
      </dsp:txBody>
      <dsp:txXfrm>
        <a:off x="6340865" y="1006455"/>
        <a:ext cx="4514811" cy="28032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12B6A-8859-42C1-AA82-271D86522805}">
      <dsp:nvSpPr>
        <dsp:cNvPr id="0" name=""/>
        <dsp:cNvSpPr/>
      </dsp:nvSpPr>
      <dsp:spPr>
        <a:xfrm>
          <a:off x="8340" y="1025881"/>
          <a:ext cx="3243722" cy="3243722"/>
        </a:xfrm>
        <a:prstGeom prst="ellipse">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AU" sz="1900" kern="1200" dirty="0">
              <a:latin typeface="Arial" panose="020B0604020202020204" pitchFamily="34" charset="0"/>
              <a:cs typeface="Arial" panose="020B0604020202020204" pitchFamily="34" charset="0"/>
            </a:rPr>
            <a:t>Bystander: someone who is present at an event or situation but does not take part or get involved, especially when their action or inaction could influence what happens</a:t>
          </a:r>
          <a:endParaRPr lang="en-US" sz="1900" kern="1200" dirty="0">
            <a:latin typeface="Arial" panose="020B0604020202020204" pitchFamily="34" charset="0"/>
            <a:cs typeface="Arial" panose="020B0604020202020204" pitchFamily="34" charset="0"/>
          </a:endParaRPr>
        </a:p>
      </dsp:txBody>
      <dsp:txXfrm>
        <a:off x="483372" y="1500913"/>
        <a:ext cx="2293658" cy="2293658"/>
      </dsp:txXfrm>
    </dsp:sp>
    <dsp:sp modelId="{65B69630-D7CE-4101-8415-DF83001D2D43}">
      <dsp:nvSpPr>
        <dsp:cNvPr id="0" name=""/>
        <dsp:cNvSpPr/>
      </dsp:nvSpPr>
      <dsp:spPr>
        <a:xfrm>
          <a:off x="3252063" y="1025881"/>
          <a:ext cx="3243722" cy="3243722"/>
        </a:xfrm>
        <a:prstGeom prst="ellipse">
          <a:avLst/>
        </a:prstGeom>
        <a:gradFill rotWithShape="0">
          <a:gsLst>
            <a:gs pos="0">
              <a:schemeClr val="accent6">
                <a:shade val="50000"/>
                <a:hueOff val="368424"/>
                <a:satOff val="-16105"/>
                <a:lumOff val="43961"/>
                <a:alphaOff val="0"/>
                <a:satMod val="103000"/>
                <a:lumMod val="102000"/>
                <a:tint val="94000"/>
              </a:schemeClr>
            </a:gs>
            <a:gs pos="50000">
              <a:schemeClr val="accent6">
                <a:shade val="50000"/>
                <a:hueOff val="368424"/>
                <a:satOff val="-16105"/>
                <a:lumOff val="43961"/>
                <a:alphaOff val="0"/>
                <a:satMod val="110000"/>
                <a:lumMod val="100000"/>
                <a:shade val="100000"/>
              </a:schemeClr>
            </a:gs>
            <a:gs pos="100000">
              <a:schemeClr val="accent6">
                <a:shade val="50000"/>
                <a:hueOff val="368424"/>
                <a:satOff val="-16105"/>
                <a:lumOff val="43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AU" sz="1900" kern="1200" dirty="0">
              <a:solidFill>
                <a:schemeClr val="tx1"/>
              </a:solidFill>
              <a:latin typeface="Arial" panose="020B0604020202020204" pitchFamily="34" charset="0"/>
              <a:cs typeface="Arial" panose="020B0604020202020204" pitchFamily="34" charset="0"/>
            </a:rPr>
            <a:t>Upstander: a person who speaks or acts in support of an individual or cause, particularly someone who intervenes on behalf of a person being attacked or bullied.</a:t>
          </a:r>
          <a:endParaRPr lang="en-US" sz="1900" kern="1200" dirty="0">
            <a:solidFill>
              <a:schemeClr val="tx1"/>
            </a:solidFill>
            <a:latin typeface="Arial" panose="020B0604020202020204" pitchFamily="34" charset="0"/>
            <a:cs typeface="Arial" panose="020B0604020202020204" pitchFamily="34" charset="0"/>
          </a:endParaRPr>
        </a:p>
      </dsp:txBody>
      <dsp:txXfrm>
        <a:off x="3727095" y="1500913"/>
        <a:ext cx="2293658" cy="2293658"/>
      </dsp:txXfrm>
    </dsp:sp>
    <dsp:sp modelId="{88E823F5-7460-468E-B0CE-08576C582AF1}">
      <dsp:nvSpPr>
        <dsp:cNvPr id="0" name=""/>
        <dsp:cNvSpPr/>
      </dsp:nvSpPr>
      <dsp:spPr>
        <a:xfrm rot="1315867">
          <a:off x="6646596" y="3095376"/>
          <a:ext cx="1921934" cy="0"/>
        </a:xfrm>
        <a:custGeom>
          <a:avLst/>
          <a:gdLst/>
          <a:ahLst/>
          <a:cxnLst/>
          <a:rect l="0" t="0" r="0" b="0"/>
          <a:pathLst>
            <a:path>
              <a:moveTo>
                <a:pt x="0" y="0"/>
              </a:moveTo>
              <a:lnTo>
                <a:pt x="1921934" y="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1F6885-B15A-457C-AEDF-908D3C7C30E7}">
      <dsp:nvSpPr>
        <dsp:cNvPr id="0" name=""/>
        <dsp:cNvSpPr/>
      </dsp:nvSpPr>
      <dsp:spPr>
        <a:xfrm>
          <a:off x="8498989" y="3454289"/>
          <a:ext cx="270093" cy="0"/>
        </a:xfrm>
        <a:prstGeom prst="line">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386298-5FCC-4D56-8B8D-FC32C78020C5}">
      <dsp:nvSpPr>
        <dsp:cNvPr id="0" name=""/>
        <dsp:cNvSpPr/>
      </dsp:nvSpPr>
      <dsp:spPr>
        <a:xfrm>
          <a:off x="8769083" y="2648530"/>
          <a:ext cx="1915208" cy="161151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How do these definitions compare to yours?</a:t>
          </a:r>
        </a:p>
      </dsp:txBody>
      <dsp:txXfrm>
        <a:off x="8769083" y="2648530"/>
        <a:ext cx="1915208" cy="1611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AFAF3-07AE-4F48-93BF-480A25BCA353}">
      <dsp:nvSpPr>
        <dsp:cNvPr id="0" name=""/>
        <dsp:cNvSpPr/>
      </dsp:nvSpPr>
      <dsp:spPr>
        <a:xfrm>
          <a:off x="643612" y="495587"/>
          <a:ext cx="1990125" cy="1990125"/>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EFC0DF-AADC-4C26-9D66-B016B62A5F06}">
      <dsp:nvSpPr>
        <dsp:cNvPr id="0" name=""/>
        <dsp:cNvSpPr/>
      </dsp:nvSpPr>
      <dsp:spPr>
        <a:xfrm>
          <a:off x="1067737" y="919712"/>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AE6399-A388-48F0-849A-919B550983C4}">
      <dsp:nvSpPr>
        <dsp:cNvPr id="0" name=""/>
        <dsp:cNvSpPr/>
      </dsp:nvSpPr>
      <dsp:spPr>
        <a:xfrm>
          <a:off x="7425" y="3105588"/>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AU" sz="2100" b="1" kern="1200"/>
            <a:t>What does democracy mean?</a:t>
          </a:r>
          <a:endParaRPr lang="en-US" sz="2100" kern="1200"/>
        </a:p>
      </dsp:txBody>
      <dsp:txXfrm>
        <a:off x="7425" y="3105588"/>
        <a:ext cx="3262500" cy="720000"/>
      </dsp:txXfrm>
    </dsp:sp>
    <dsp:sp modelId="{B1238210-D3B1-4F60-B3B5-35ADD6D96991}">
      <dsp:nvSpPr>
        <dsp:cNvPr id="0" name=""/>
        <dsp:cNvSpPr/>
      </dsp:nvSpPr>
      <dsp:spPr>
        <a:xfrm>
          <a:off x="4477050" y="495587"/>
          <a:ext cx="1990125" cy="1990125"/>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8CD48B-D331-4757-A5D0-AD9A8718DD86}">
      <dsp:nvSpPr>
        <dsp:cNvPr id="0" name=""/>
        <dsp:cNvSpPr/>
      </dsp:nvSpPr>
      <dsp:spPr>
        <a:xfrm>
          <a:off x="4901175" y="919712"/>
          <a:ext cx="1141875" cy="114187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9B80EA-6A52-4DED-8BF5-056E21A72AD7}">
      <dsp:nvSpPr>
        <dsp:cNvPr id="0" name=""/>
        <dsp:cNvSpPr/>
      </dsp:nvSpPr>
      <dsp:spPr>
        <a:xfrm>
          <a:off x="3840862" y="3105588"/>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AU" sz="2100" b="1" kern="1200"/>
            <a:t>What does direct action mean?</a:t>
          </a:r>
          <a:endParaRPr lang="en-US" sz="2100" kern="1200"/>
        </a:p>
      </dsp:txBody>
      <dsp:txXfrm>
        <a:off x="3840862" y="3105588"/>
        <a:ext cx="3262500" cy="720000"/>
      </dsp:txXfrm>
    </dsp:sp>
    <dsp:sp modelId="{2C46CEF4-44A5-4D8C-BDE0-5F08F1D29FA3}">
      <dsp:nvSpPr>
        <dsp:cNvPr id="0" name=""/>
        <dsp:cNvSpPr/>
      </dsp:nvSpPr>
      <dsp:spPr>
        <a:xfrm>
          <a:off x="8310487" y="495587"/>
          <a:ext cx="1990125" cy="1990125"/>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56DB2C-CD35-4A68-BB40-71310D9A9E15}">
      <dsp:nvSpPr>
        <dsp:cNvPr id="0" name=""/>
        <dsp:cNvSpPr/>
      </dsp:nvSpPr>
      <dsp:spPr>
        <a:xfrm>
          <a:off x="8734612" y="919712"/>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B8239A-B8B3-49A1-812E-73185B114761}">
      <dsp:nvSpPr>
        <dsp:cNvPr id="0" name=""/>
        <dsp:cNvSpPr/>
      </dsp:nvSpPr>
      <dsp:spPr>
        <a:xfrm>
          <a:off x="7674300" y="3105588"/>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AU" sz="2100" b="1" kern="1200"/>
            <a:t>Why is citizen participation important?</a:t>
          </a:r>
          <a:endParaRPr lang="en-US" sz="2100" kern="1200"/>
        </a:p>
      </dsp:txBody>
      <dsp:txXfrm>
        <a:off x="7674300" y="3105588"/>
        <a:ext cx="32625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20FAD1D-6C85-481C-B3B4-2265CFDF3669}" type="datetimeFigureOut">
              <a:rPr lang="en-AU" smtClean="0"/>
              <a:t>16/12/2025</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99B883AC-FE3C-4431-9252-48CE78076032}" type="slidenum">
              <a:rPr lang="en-AU" smtClean="0"/>
              <a:t>‹#›</a:t>
            </a:fld>
            <a:endParaRPr lang="en-AU"/>
          </a:p>
        </p:txBody>
      </p:sp>
    </p:spTree>
    <p:extLst>
      <p:ext uri="{BB962C8B-B14F-4D97-AF65-F5344CB8AC3E}">
        <p14:creationId xmlns:p14="http://schemas.microsoft.com/office/powerpoint/2010/main" val="8739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_IEfO6CtZs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https://www.youtube.com/watch?v=Bd1Vl_eksSw</a:t>
            </a:r>
          </a:p>
          <a:p>
            <a:endParaRPr lang="en-AU" dirty="0"/>
          </a:p>
          <a:p>
            <a:r>
              <a:rPr lang="en-AU" dirty="0"/>
              <a:t>For more information</a:t>
            </a:r>
          </a:p>
          <a:p>
            <a:r>
              <a:rPr lang="en-AU" dirty="0"/>
              <a:t>https://www.abc.net.au/news/2022-01-17/why-australias-cricket-team-stopped-ashes-celebration/100761016</a:t>
            </a:r>
          </a:p>
          <a:p>
            <a:endParaRPr lang="en-AU" dirty="0"/>
          </a:p>
          <a:p>
            <a:r>
              <a:rPr lang="en-AU" dirty="0"/>
              <a:t>Ask students why this was an important moment. </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4</a:t>
            </a:fld>
            <a:endParaRPr lang="en-AU"/>
          </a:p>
        </p:txBody>
      </p:sp>
    </p:spTree>
    <p:extLst>
      <p:ext uri="{BB962C8B-B14F-4D97-AF65-F5344CB8AC3E}">
        <p14:creationId xmlns:p14="http://schemas.microsoft.com/office/powerpoint/2010/main" val="1087436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800" b="1" kern="1200" dirty="0">
                <a:solidFill>
                  <a:schemeClr val="tx1"/>
                </a:solidFill>
                <a:effectLst/>
                <a:latin typeface="+mn-lt"/>
                <a:ea typeface="+mn-ea"/>
                <a:cs typeface="+mn-cs"/>
              </a:rPr>
              <a:t>Changing Our World One Act at a Time | Ava Tian </a:t>
            </a:r>
            <a:r>
              <a:rPr lang="en-AU" sz="800" b="1" kern="1200" dirty="0" err="1">
                <a:solidFill>
                  <a:schemeClr val="tx1"/>
                </a:solidFill>
                <a:effectLst/>
                <a:latin typeface="+mn-lt"/>
                <a:ea typeface="+mn-ea"/>
                <a:cs typeface="+mn-cs"/>
              </a:rPr>
              <a:t>TEDxYOUTH</a:t>
            </a:r>
            <a:r>
              <a:rPr lang="en-AU" sz="800" b="1" kern="1200" dirty="0">
                <a:solidFill>
                  <a:schemeClr val="tx1"/>
                </a:solidFill>
                <a:effectLst/>
                <a:latin typeface="+mn-lt"/>
                <a:ea typeface="+mn-ea"/>
                <a:cs typeface="+mn-cs"/>
              </a:rPr>
              <a:t>’</a:t>
            </a:r>
            <a:r>
              <a:rPr lang="en-AU" sz="800" kern="1200" dirty="0">
                <a:solidFill>
                  <a:schemeClr val="tx1"/>
                </a:solidFill>
                <a:effectLst/>
                <a:latin typeface="+mn-lt"/>
                <a:ea typeface="+mn-ea"/>
                <a:cs typeface="+mn-cs"/>
              </a:rPr>
              <a:t> (</a:t>
            </a:r>
            <a:r>
              <a:rPr lang="en-AU" sz="800" u="sng" kern="1200" dirty="0">
                <a:solidFill>
                  <a:schemeClr val="tx1"/>
                </a:solidFill>
                <a:effectLst/>
                <a:latin typeface="+mn-lt"/>
                <a:ea typeface="+mn-ea"/>
                <a:cs typeface="+mn-cs"/>
                <a:hlinkClick r:id="rId3"/>
              </a:rPr>
              <a:t>https://www.youtube.com/watch?v=_IEfO6CtZs0</a:t>
            </a:r>
            <a:r>
              <a:rPr lang="en-AU" sz="80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8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Discuss the impact of both behaviours on individuals and the community and how Ava and her mother are examples of ‘change makers’ by acting as upstanders and making changes in their communities.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8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9B883AC-FE3C-4431-9252-48CE78076032}" type="slidenum">
              <a:rPr lang="en-AU" smtClean="0"/>
              <a:t>7</a:t>
            </a:fld>
            <a:endParaRPr lang="en-AU"/>
          </a:p>
        </p:txBody>
      </p:sp>
    </p:spTree>
    <p:extLst>
      <p:ext uri="{BB962C8B-B14F-4D97-AF65-F5344CB8AC3E}">
        <p14:creationId xmlns:p14="http://schemas.microsoft.com/office/powerpoint/2010/main" val="2657921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using the accompanying worksheet (resource #1) students can add the methods to the table. </a:t>
            </a:r>
          </a:p>
          <a:p>
            <a:r>
              <a:rPr lang="en-AU" dirty="0"/>
              <a:t>The next slide has examples for the worksheet. </a:t>
            </a:r>
          </a:p>
        </p:txBody>
      </p:sp>
      <p:sp>
        <p:nvSpPr>
          <p:cNvPr id="4" name="Slide Number Placeholder 3"/>
          <p:cNvSpPr>
            <a:spLocks noGrp="1"/>
          </p:cNvSpPr>
          <p:nvPr>
            <p:ph type="sldNum" sz="quarter" idx="5"/>
          </p:nvPr>
        </p:nvSpPr>
        <p:spPr/>
        <p:txBody>
          <a:bodyPr/>
          <a:lstStyle/>
          <a:p>
            <a:fld id="{99B883AC-FE3C-4431-9252-48CE78076032}" type="slidenum">
              <a:rPr lang="en-AU" smtClean="0"/>
              <a:t>20</a:t>
            </a:fld>
            <a:endParaRPr lang="en-AU"/>
          </a:p>
        </p:txBody>
      </p:sp>
    </p:spTree>
    <p:extLst>
      <p:ext uri="{BB962C8B-B14F-4D97-AF65-F5344CB8AC3E}">
        <p14:creationId xmlns:p14="http://schemas.microsoft.com/office/powerpoint/2010/main" val="1820307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kern="1200" dirty="0">
                <a:solidFill>
                  <a:schemeClr val="tx1"/>
                </a:solidFill>
                <a:effectLst/>
                <a:latin typeface="+mn-lt"/>
                <a:ea typeface="+mn-ea"/>
                <a:cs typeface="+mn-cs"/>
              </a:rPr>
              <a:t>A walk to remember – ABC News (Australia)</a:t>
            </a:r>
          </a:p>
          <a:p>
            <a:r>
              <a:rPr lang="en-AU" dirty="0"/>
              <a:t>https://www.youtube.com/watch?v=-8sSOsV4zJ4</a:t>
            </a:r>
          </a:p>
        </p:txBody>
      </p:sp>
      <p:sp>
        <p:nvSpPr>
          <p:cNvPr id="4" name="Slide Number Placeholder 3"/>
          <p:cNvSpPr>
            <a:spLocks noGrp="1"/>
          </p:cNvSpPr>
          <p:nvPr>
            <p:ph type="sldNum" sz="quarter" idx="5"/>
          </p:nvPr>
        </p:nvSpPr>
        <p:spPr/>
        <p:txBody>
          <a:bodyPr/>
          <a:lstStyle/>
          <a:p>
            <a:fld id="{99B883AC-FE3C-4431-9252-48CE78076032}" type="slidenum">
              <a:rPr lang="en-AU" smtClean="0"/>
              <a:t>22</a:t>
            </a:fld>
            <a:endParaRPr lang="en-AU"/>
          </a:p>
        </p:txBody>
      </p:sp>
    </p:spTree>
    <p:extLst>
      <p:ext uri="{BB962C8B-B14F-4D97-AF65-F5344CB8AC3E}">
        <p14:creationId xmlns:p14="http://schemas.microsoft.com/office/powerpoint/2010/main" val="1602302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Further information: </a:t>
            </a:r>
          </a:p>
          <a:p>
            <a:r>
              <a:rPr lang="en-AU" dirty="0"/>
              <a:t>https://aiatsis.gov.au/explore/day-of-mourning</a:t>
            </a:r>
          </a:p>
          <a:p>
            <a:r>
              <a:rPr lang="en-AU" dirty="0"/>
              <a:t>https://www.nma.gov.au/defining-moments/resources/day-of-mourning</a:t>
            </a:r>
          </a:p>
        </p:txBody>
      </p:sp>
      <p:sp>
        <p:nvSpPr>
          <p:cNvPr id="4" name="Slide Number Placeholder 3"/>
          <p:cNvSpPr>
            <a:spLocks noGrp="1"/>
          </p:cNvSpPr>
          <p:nvPr>
            <p:ph type="sldNum" sz="quarter" idx="5"/>
          </p:nvPr>
        </p:nvSpPr>
        <p:spPr/>
        <p:txBody>
          <a:bodyPr/>
          <a:lstStyle/>
          <a:p>
            <a:fld id="{99B883AC-FE3C-4431-9252-48CE78076032}" type="slidenum">
              <a:rPr lang="en-AU" smtClean="0"/>
              <a:t>23</a:t>
            </a:fld>
            <a:endParaRPr lang="en-AU"/>
          </a:p>
        </p:txBody>
      </p:sp>
    </p:spTree>
    <p:extLst>
      <p:ext uri="{BB962C8B-B14F-4D97-AF65-F5344CB8AC3E}">
        <p14:creationId xmlns:p14="http://schemas.microsoft.com/office/powerpoint/2010/main" val="4102013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Lead a discussion on why students think Cooper, an Aboriginal man fighting for his own people's rights, stood up for Jewish people thousands of kilometres away. </a:t>
            </a:r>
          </a:p>
          <a:p>
            <a:pPr lvl="0"/>
            <a:r>
              <a:rPr lang="en-AU" sz="1200" kern="1200" dirty="0">
                <a:solidFill>
                  <a:schemeClr val="tx1"/>
                </a:solidFill>
                <a:effectLst/>
                <a:latin typeface="+mn-lt"/>
                <a:ea typeface="+mn-ea"/>
                <a:cs typeface="+mn-cs"/>
              </a:rPr>
              <a:t>Ask students to consider the benefits of direct action. Can it create a sense of belonging?</a:t>
            </a:r>
          </a:p>
          <a:p>
            <a:pPr lvl="0"/>
            <a:r>
              <a:rPr lang="en-AU" sz="1200" kern="1200" dirty="0">
                <a:solidFill>
                  <a:schemeClr val="tx1"/>
                </a:solidFill>
                <a:effectLst/>
                <a:latin typeface="+mn-lt"/>
                <a:ea typeface="+mn-ea"/>
                <a:cs typeface="+mn-cs"/>
              </a:rPr>
              <a:t>Discuss the significance of Cooper’s actions and the concept of </a:t>
            </a:r>
            <a:r>
              <a:rPr lang="en-AU" sz="1200" b="1" kern="1200" dirty="0">
                <a:solidFill>
                  <a:schemeClr val="tx1"/>
                </a:solidFill>
                <a:effectLst/>
                <a:latin typeface="+mn-lt"/>
                <a:ea typeface="+mn-ea"/>
                <a:cs typeface="+mn-cs"/>
              </a:rPr>
              <a:t>shared responsibility</a:t>
            </a:r>
            <a:r>
              <a:rPr lang="en-AU" sz="1200" kern="1200" dirty="0">
                <a:solidFill>
                  <a:schemeClr val="tx1"/>
                </a:solidFill>
                <a:effectLst/>
                <a:latin typeface="+mn-lt"/>
                <a:ea typeface="+mn-ea"/>
                <a:cs typeface="+mn-cs"/>
              </a:rPr>
              <a:t>. Ask students their opinions on ‘shared responsibility.’</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Divide students into small groups and ask them to discuss how learning about William Cooper's actions makes them think about being upstanders. Prompts include:</a:t>
            </a:r>
          </a:p>
          <a:p>
            <a:pPr lvl="0"/>
            <a:r>
              <a:rPr lang="en-AU" sz="1200" kern="1200" dirty="0">
                <a:solidFill>
                  <a:schemeClr val="tx1"/>
                </a:solidFill>
                <a:effectLst/>
                <a:latin typeface="+mn-lt"/>
                <a:ea typeface="+mn-ea"/>
                <a:cs typeface="+mn-cs"/>
              </a:rPr>
              <a:t>How can you stand up against injustice in your school or community?</a:t>
            </a:r>
          </a:p>
          <a:p>
            <a:pPr lvl="0"/>
            <a:r>
              <a:rPr lang="en-AU" sz="1200" kern="1200" dirty="0">
                <a:solidFill>
                  <a:schemeClr val="tx1"/>
                </a:solidFill>
                <a:effectLst/>
                <a:latin typeface="+mn-lt"/>
                <a:ea typeface="+mn-ea"/>
                <a:cs typeface="+mn-cs"/>
              </a:rPr>
              <a:t>What qualities did William Cooper demonstrate that you can emulate?</a:t>
            </a:r>
          </a:p>
          <a:p>
            <a:pPr lvl="0"/>
            <a:r>
              <a:rPr lang="en-AU" sz="1200" kern="1200" dirty="0">
                <a:solidFill>
                  <a:schemeClr val="tx1"/>
                </a:solidFill>
                <a:effectLst/>
                <a:latin typeface="+mn-lt"/>
                <a:ea typeface="+mn-ea"/>
                <a:cs typeface="+mn-cs"/>
              </a:rPr>
              <a:t>Who is a current changemaker like William Cooper?</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24</a:t>
            </a:fld>
            <a:endParaRPr lang="en-AU"/>
          </a:p>
        </p:txBody>
      </p:sp>
    </p:spTree>
    <p:extLst>
      <p:ext uri="{BB962C8B-B14F-4D97-AF65-F5344CB8AC3E}">
        <p14:creationId xmlns:p14="http://schemas.microsoft.com/office/powerpoint/2010/main" val="3765489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https://www.youtube.com/watch?v=jEzzURvJGCw</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a:solidFill>
                  <a:schemeClr val="tx1"/>
                </a:solidFill>
                <a:effectLst/>
                <a:latin typeface="+mn-lt"/>
                <a:ea typeface="+mn-ea"/>
                <a:cs typeface="+mn-cs"/>
              </a:rPr>
              <a:t>Yes: The Ongoing Story of the 1967 Referendum</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26</a:t>
            </a:fld>
            <a:endParaRPr lang="en-AU"/>
          </a:p>
        </p:txBody>
      </p:sp>
    </p:spTree>
    <p:extLst>
      <p:ext uri="{BB962C8B-B14F-4D97-AF65-F5344CB8AC3E}">
        <p14:creationId xmlns:p14="http://schemas.microsoft.com/office/powerpoint/2010/main" val="996206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6248"/>
            <a:ext cx="12192000" cy="301752"/>
          </a:xfrm>
          <a:prstGeom prst="rect">
            <a:avLst/>
          </a:prstGeom>
        </p:spPr>
      </p:pic>
      <p:sp>
        <p:nvSpPr>
          <p:cNvPr id="12" name="Picture Placeholder 11"/>
          <p:cNvSpPr>
            <a:spLocks noGrp="1"/>
          </p:cNvSpPr>
          <p:nvPr>
            <p:ph type="pic" sz="quarter" idx="11" hasCustomPrompt="1"/>
          </p:nvPr>
        </p:nvSpPr>
        <p:spPr>
          <a:xfrm>
            <a:off x="6578601" y="0"/>
            <a:ext cx="5613399" cy="6858000"/>
          </a:xfrm>
          <a:custGeom>
            <a:avLst/>
            <a:gdLst>
              <a:gd name="connsiteX0" fmla="*/ 345237 w 5613399"/>
              <a:gd name="connsiteY0" fmla="*/ 0 h 6858000"/>
              <a:gd name="connsiteX1" fmla="*/ 5613399 w 5613399"/>
              <a:gd name="connsiteY1" fmla="*/ 0 h 6858000"/>
              <a:gd name="connsiteX2" fmla="*/ 5613399 w 5613399"/>
              <a:gd name="connsiteY2" fmla="*/ 6858000 h 6858000"/>
              <a:gd name="connsiteX3" fmla="*/ 771308 w 5613399"/>
              <a:gd name="connsiteY3" fmla="*/ 6858000 h 6858000"/>
              <a:gd name="connsiteX4" fmla="*/ 691940 w 5613399"/>
              <a:gd name="connsiteY4" fmla="*/ 6658849 h 6858000"/>
              <a:gd name="connsiteX5" fmla="*/ 0 w 5613399"/>
              <a:gd name="connsiteY5" fmla="*/ 2774396 h 6858000"/>
              <a:gd name="connsiteX6" fmla="*/ 345237 w 561339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3399" h="6858000">
                <a:moveTo>
                  <a:pt x="345237" y="0"/>
                </a:moveTo>
                <a:lnTo>
                  <a:pt x="5613399" y="0"/>
                </a:lnTo>
                <a:lnTo>
                  <a:pt x="5613399" y="6858000"/>
                </a:lnTo>
                <a:lnTo>
                  <a:pt x="771308" y="6858000"/>
                </a:lnTo>
                <a:lnTo>
                  <a:pt x="691940" y="6658849"/>
                </a:lnTo>
                <a:cubicBezTo>
                  <a:pt x="243991" y="5448091"/>
                  <a:pt x="0" y="4139192"/>
                  <a:pt x="0" y="2774396"/>
                </a:cubicBezTo>
                <a:cubicBezTo>
                  <a:pt x="0" y="1815304"/>
                  <a:pt x="119505" y="889400"/>
                  <a:pt x="345237" y="0"/>
                </a:cubicBezTo>
                <a:close/>
              </a:path>
            </a:pathLst>
          </a:custGeom>
          <a:solidFill>
            <a:schemeClr val="bg1"/>
          </a:solidFill>
        </p:spPr>
        <p:txBody>
          <a:bodyPr wrap="square" lIns="360000" rIns="360000" bIns="1728000" anchor="ctr">
            <a:noAutofit/>
          </a:bodyPr>
          <a:lstStyle>
            <a:lvl1pPr algn="ctr">
              <a:defRPr sz="2000">
                <a:solidFill>
                  <a:schemeClr val="tx1"/>
                </a:solidFill>
              </a:defRPr>
            </a:lvl1pPr>
          </a:lstStyle>
          <a:p>
            <a:r>
              <a:rPr lang="en-AU" dirty="0"/>
              <a:t>Cover image instructions</a:t>
            </a:r>
          </a:p>
        </p:txBody>
      </p:sp>
      <p:sp>
        <p:nvSpPr>
          <p:cNvPr id="2" name="Title 1"/>
          <p:cNvSpPr>
            <a:spLocks noGrp="1"/>
          </p:cNvSpPr>
          <p:nvPr>
            <p:ph type="ctrTitle"/>
          </p:nvPr>
        </p:nvSpPr>
        <p:spPr>
          <a:xfrm>
            <a:off x="479425" y="1844675"/>
            <a:ext cx="5616575" cy="1827848"/>
          </a:xfrm>
        </p:spPr>
        <p:txBody>
          <a:bodyPr anchor="b">
            <a:noAutofit/>
          </a:bodyPr>
          <a:lstStyle>
            <a:lvl1pPr algn="l">
              <a:lnSpc>
                <a:spcPct val="93000"/>
              </a:lnSpc>
              <a:defRPr sz="4200"/>
            </a:lvl1pPr>
          </a:lstStyle>
          <a:p>
            <a:r>
              <a:rPr lang="en-US" dirty="0"/>
              <a:t>Click to edit Master title style</a:t>
            </a:r>
            <a:endParaRPr lang="en-AU" dirty="0"/>
          </a:p>
        </p:txBody>
      </p:sp>
      <p:sp>
        <p:nvSpPr>
          <p:cNvPr id="3" name="Subtitle 2"/>
          <p:cNvSpPr>
            <a:spLocks noGrp="1"/>
          </p:cNvSpPr>
          <p:nvPr>
            <p:ph type="subTitle" idx="1"/>
          </p:nvPr>
        </p:nvSpPr>
        <p:spPr>
          <a:xfrm>
            <a:off x="479425" y="3922078"/>
            <a:ext cx="5616575" cy="1685092"/>
          </a:xfrm>
        </p:spPr>
        <p:txBody>
          <a:bodyPr>
            <a:noAutofit/>
          </a:bodyPr>
          <a:lstStyle>
            <a:lvl1pPr marL="0" indent="0" algn="l">
              <a:lnSpc>
                <a:spcPct val="90000"/>
              </a:lnSpc>
              <a:spcBef>
                <a:spcPts val="0"/>
              </a:spcBef>
              <a:spcAft>
                <a:spcPts val="600"/>
              </a:spcAft>
              <a:buNone/>
              <a:defRPr sz="2400" b="1"/>
            </a:lvl1pPr>
            <a:lvl2pPr marL="0" indent="0" algn="l">
              <a:lnSpc>
                <a:spcPct val="90000"/>
              </a:lnSpc>
              <a:spcBef>
                <a:spcPts val="0"/>
              </a:spcBef>
              <a:spcAft>
                <a:spcPts val="600"/>
              </a:spcAft>
              <a:buNone/>
              <a:defRPr sz="2400" b="1"/>
            </a:lvl2pPr>
            <a:lvl3pPr marL="0" indent="0" algn="l">
              <a:lnSpc>
                <a:spcPct val="90000"/>
              </a:lnSpc>
              <a:spcBef>
                <a:spcPts val="0"/>
              </a:spcBef>
              <a:spcAft>
                <a:spcPts val="600"/>
              </a:spcAft>
              <a:buNone/>
              <a:defRPr sz="2400" b="1"/>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79425" y="476250"/>
            <a:ext cx="1734316" cy="73761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79425" y="5900527"/>
            <a:ext cx="2399426" cy="252000"/>
          </a:xfrm>
          <a:prstGeom prst="rect">
            <a:avLst/>
          </a:prstGeom>
        </p:spPr>
      </p:pic>
      <p:sp>
        <p:nvSpPr>
          <p:cNvPr id="6" name="Text Placeholder 5"/>
          <p:cNvSpPr>
            <a:spLocks noGrp="1"/>
          </p:cNvSpPr>
          <p:nvPr>
            <p:ph type="body" sz="quarter" idx="12"/>
          </p:nvPr>
        </p:nvSpPr>
        <p:spPr>
          <a:xfrm>
            <a:off x="8904288" y="6092825"/>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solidFill>
                  <a:schemeClr val="tx1"/>
                </a:solidFill>
              </a:defRPr>
            </a:lvl1pPr>
            <a:lvl2pPr marL="0" indent="0" algn="r">
              <a:lnSpc>
                <a:spcPct val="100000"/>
              </a:lnSpc>
              <a:spcBef>
                <a:spcPts val="0"/>
              </a:spcBef>
              <a:spcAft>
                <a:spcPts val="0"/>
              </a:spcAft>
              <a:buFont typeface="Arial" panose="020B0604020202020204" pitchFamily="34" charset="0"/>
              <a:buNone/>
              <a:defRPr sz="800" b="1">
                <a:solidFill>
                  <a:schemeClr val="tx1"/>
                </a:solidFill>
              </a:defRPr>
            </a:lvl2pPr>
            <a:lvl3pPr marL="0" indent="0">
              <a:lnSpc>
                <a:spcPct val="100000"/>
              </a:lnSpc>
              <a:spcBef>
                <a:spcPts val="0"/>
              </a:spcBef>
              <a:spcAft>
                <a:spcPts val="0"/>
              </a:spcAft>
              <a:buFont typeface="Arial" panose="020B0604020202020204" pitchFamily="34" charset="0"/>
              <a:buNone/>
              <a:defRPr sz="800" b="1">
                <a:solidFill>
                  <a:schemeClr val="tx1"/>
                </a:solidFill>
              </a:defRPr>
            </a:lvl3pPr>
            <a:lvl4pPr marL="0" indent="0">
              <a:lnSpc>
                <a:spcPct val="100000"/>
              </a:lnSpc>
              <a:spcBef>
                <a:spcPts val="0"/>
              </a:spcBef>
              <a:spcAft>
                <a:spcPts val="0"/>
              </a:spcAft>
              <a:buNone/>
              <a:defRPr sz="800" b="1">
                <a:solidFill>
                  <a:schemeClr val="tx1"/>
                </a:solidFill>
              </a:defRPr>
            </a:lvl4pPr>
            <a:lvl5pPr marL="0" indent="0">
              <a:lnSpc>
                <a:spcPct val="100000"/>
              </a:lnSpc>
              <a:spcBef>
                <a:spcPts val="0"/>
              </a:spcBef>
              <a:spcAft>
                <a:spcPts val="0"/>
              </a:spcAft>
              <a:buNone/>
              <a:defRPr sz="800" b="1">
                <a:solidFill>
                  <a:schemeClr val="tx1"/>
                </a:solidFill>
              </a:defRPr>
            </a:lvl5pPr>
          </a:lstStyle>
          <a:p>
            <a:pPr lvl="0"/>
            <a:r>
              <a:rPr lang="en-US" dirty="0"/>
              <a:t>Edit Master text styles</a:t>
            </a:r>
          </a:p>
          <a:p>
            <a:pPr lvl="1"/>
            <a:r>
              <a:rPr lang="en-US" dirty="0"/>
              <a:t>Second level</a:t>
            </a:r>
            <a:endParaRPr lang="en-AU" dirty="0"/>
          </a:p>
        </p:txBody>
      </p:sp>
    </p:spTree>
    <p:extLst>
      <p:ext uri="{BB962C8B-B14F-4D97-AF65-F5344CB8AC3E}">
        <p14:creationId xmlns:p14="http://schemas.microsoft.com/office/powerpoint/2010/main" val="3548255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wo Columns (Subheading)">
    <p:spTree>
      <p:nvGrpSpPr>
        <p:cNvPr id="1" name=""/>
        <p:cNvGrpSpPr/>
        <p:nvPr/>
      </p:nvGrpSpPr>
      <p:grpSpPr>
        <a:xfrm>
          <a:off x="0" y="0"/>
          <a:ext cx="0" cy="0"/>
          <a:chOff x="0" y="0"/>
          <a:chExt cx="0" cy="0"/>
        </a:xfrm>
      </p:grpSpPr>
      <p:sp>
        <p:nvSpPr>
          <p:cNvPr id="2" name="Title 1"/>
          <p:cNvSpPr>
            <a:spLocks noGrp="1"/>
          </p:cNvSpPr>
          <p:nvPr>
            <p:ph type="title"/>
          </p:nvPr>
        </p:nvSpPr>
        <p:spPr>
          <a:xfrm>
            <a:off x="623887" y="576001"/>
            <a:ext cx="10944225" cy="873388"/>
          </a:xfrm>
        </p:spPr>
        <p:txBody>
          <a:bodyPr/>
          <a:lstStyle/>
          <a:p>
            <a:r>
              <a:rPr lang="en-US" dirty="0"/>
              <a:t>Click to edit Master title style</a:t>
            </a:r>
            <a:endParaRPr lang="en-AU" dirty="0"/>
          </a:p>
        </p:txBody>
      </p:sp>
      <p:sp>
        <p:nvSpPr>
          <p:cNvPr id="3" name="Text Placeholder 2"/>
          <p:cNvSpPr>
            <a:spLocks noGrp="1"/>
          </p:cNvSpPr>
          <p:nvPr>
            <p:ph type="body" idx="1"/>
          </p:nvPr>
        </p:nvSpPr>
        <p:spPr>
          <a:xfrm>
            <a:off x="623888"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3888"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86113"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86113"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375294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Full Heigh Picture)">
    <p:spTree>
      <p:nvGrpSpPr>
        <p:cNvPr id="1" name=""/>
        <p:cNvGrpSpPr/>
        <p:nvPr/>
      </p:nvGrpSpPr>
      <p:grpSpPr>
        <a:xfrm>
          <a:off x="0" y="0"/>
          <a:ext cx="0" cy="0"/>
          <a:chOff x="0" y="0"/>
          <a:chExt cx="0" cy="0"/>
        </a:xfrm>
      </p:grpSpPr>
      <p:sp>
        <p:nvSpPr>
          <p:cNvPr id="2" name="Title 1"/>
          <p:cNvSpPr>
            <a:spLocks noGrp="1"/>
          </p:cNvSpPr>
          <p:nvPr>
            <p:ph type="title"/>
          </p:nvPr>
        </p:nvSpPr>
        <p:spPr>
          <a:xfrm>
            <a:off x="623888" y="576000"/>
            <a:ext cx="5382000" cy="873388"/>
          </a:xfrm>
        </p:spPr>
        <p:txBody>
          <a:bodyPr anchor="t">
            <a:noAutofit/>
          </a:bodyPr>
          <a:lstStyle>
            <a:lvl1pPr>
              <a:defRPr sz="2400"/>
            </a:lvl1pPr>
          </a:lstStyle>
          <a:p>
            <a:r>
              <a:rPr lang="en-US" dirty="0"/>
              <a:t>Click to edit Master title style</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8" name="Content Placeholder 7"/>
          <p:cNvSpPr>
            <a:spLocks noGrp="1"/>
          </p:cNvSpPr>
          <p:nvPr>
            <p:ph sz="quarter" idx="13"/>
          </p:nvPr>
        </p:nvSpPr>
        <p:spPr>
          <a:xfrm>
            <a:off x="623888" y="1628775"/>
            <a:ext cx="5381625"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Picture Placeholder 9"/>
          <p:cNvSpPr>
            <a:spLocks noGrp="1"/>
          </p:cNvSpPr>
          <p:nvPr>
            <p:ph type="pic" sz="quarter" idx="14" hasCustomPrompt="1"/>
          </p:nvPr>
        </p:nvSpPr>
        <p:spPr>
          <a:xfrm>
            <a:off x="6186112" y="1"/>
            <a:ext cx="6005888" cy="6705600"/>
          </a:xfrm>
        </p:spPr>
        <p:txBody>
          <a:bodyPr anchor="ctr"/>
          <a:lstStyle>
            <a:lvl1pPr algn="ctr">
              <a:defRPr baseline="0"/>
            </a:lvl1pPr>
          </a:lstStyle>
          <a:p>
            <a:r>
              <a:rPr lang="en-AU" dirty="0"/>
              <a:t>Drag and drop image here or</a:t>
            </a:r>
            <a:br>
              <a:rPr lang="en-AU" dirty="0"/>
            </a:br>
            <a:r>
              <a:rPr lang="en-AU" dirty="0"/>
              <a:t>click icon below to add a picture</a:t>
            </a:r>
            <a:br>
              <a:rPr lang="en-AU" dirty="0"/>
            </a:br>
            <a:br>
              <a:rPr lang="en-AU" dirty="0"/>
            </a:br>
            <a:br>
              <a:rPr lang="en-AU" dirty="0"/>
            </a:br>
            <a:endParaRPr lang="en-AU" dirty="0"/>
          </a:p>
        </p:txBody>
      </p:sp>
    </p:spTree>
    <p:extLst>
      <p:ext uri="{BB962C8B-B14F-4D97-AF65-F5344CB8AC3E}">
        <p14:creationId xmlns:p14="http://schemas.microsoft.com/office/powerpoint/2010/main" val="1437363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a:xfrm>
            <a:off x="623887" y="6092825"/>
            <a:ext cx="8208962" cy="323850"/>
          </a:xfrm>
        </p:spPr>
        <p:txBody>
          <a:bodyPr/>
          <a:lstStyle/>
          <a:p>
            <a:endParaRPr lang="en-AU" dirty="0"/>
          </a:p>
        </p:txBody>
      </p:sp>
      <p:sp>
        <p:nvSpPr>
          <p:cNvPr id="6" name="Slide Number Placeholder 5"/>
          <p:cNvSpPr>
            <a:spLocks noGrp="1"/>
          </p:cNvSpPr>
          <p:nvPr>
            <p:ph type="sldNum" sz="quarter" idx="12"/>
          </p:nvPr>
        </p:nvSpPr>
        <p:spPr>
          <a:xfrm>
            <a:off x="8832849" y="6092825"/>
            <a:ext cx="2735263" cy="323850"/>
          </a:xfrm>
        </p:spPr>
        <p:txBody>
          <a:bodyPr/>
          <a:lstStyle/>
          <a:p>
            <a:fld id="{0ACBC296-6F1C-40EB-A7B9-B66F495956D9}" type="slidenum">
              <a:rPr lang="en-AU" smtClean="0"/>
              <a:t>‹#›</a:t>
            </a:fld>
            <a:endParaRPr lang="en-AU" dirty="0"/>
          </a:p>
        </p:txBody>
      </p:sp>
    </p:spTree>
    <p:extLst>
      <p:ext uri="{BB962C8B-B14F-4D97-AF65-F5344CB8AC3E}">
        <p14:creationId xmlns:p14="http://schemas.microsoft.com/office/powerpoint/2010/main" val="77299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86113" y="1628775"/>
            <a:ext cx="5382000"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1622468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Pictur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10" name="Picture Placeholder 9"/>
          <p:cNvSpPr>
            <a:spLocks noGrp="1"/>
          </p:cNvSpPr>
          <p:nvPr>
            <p:ph type="pic" sz="quarter" idx="13" hasCustomPrompt="1"/>
          </p:nvPr>
        </p:nvSpPr>
        <p:spPr>
          <a:xfrm>
            <a:off x="6186113" y="1628775"/>
            <a:ext cx="5382000" cy="4321175"/>
          </a:xfrm>
        </p:spPr>
        <p:txBody>
          <a:bodyPr anchor="ctr"/>
          <a:lstStyle>
            <a:lvl1pPr algn="ctr">
              <a:defRPr baseline="0"/>
            </a:lvl1pPr>
          </a:lstStyle>
          <a:p>
            <a:r>
              <a:rPr lang="en-AU" dirty="0"/>
              <a:t>Drag and drop image here or</a:t>
            </a:r>
            <a:br>
              <a:rPr lang="en-AU" dirty="0"/>
            </a:br>
            <a:r>
              <a:rPr lang="en-AU" dirty="0"/>
              <a:t>click icon below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1061037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Two Columns (Subheading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23887" y="576001"/>
            <a:ext cx="10944225" cy="873388"/>
          </a:xfrm>
        </p:spPr>
        <p:txBody>
          <a:bodyPr/>
          <a:lstStyle/>
          <a:p>
            <a:r>
              <a:rPr lang="en-US" dirty="0"/>
              <a:t>Click to edit Master title style</a:t>
            </a:r>
            <a:endParaRPr lang="en-AU" dirty="0"/>
          </a:p>
        </p:txBody>
      </p:sp>
      <p:sp>
        <p:nvSpPr>
          <p:cNvPr id="3" name="Text Placeholder 2"/>
          <p:cNvSpPr>
            <a:spLocks noGrp="1"/>
          </p:cNvSpPr>
          <p:nvPr>
            <p:ph type="body" idx="1"/>
          </p:nvPr>
        </p:nvSpPr>
        <p:spPr>
          <a:xfrm>
            <a:off x="623888"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3888"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86113"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86113"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1889407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Full Heigh Pictur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icture Placeholder 9"/>
          <p:cNvSpPr>
            <a:spLocks noGrp="1"/>
          </p:cNvSpPr>
          <p:nvPr>
            <p:ph type="pic" sz="quarter" idx="14" hasCustomPrompt="1"/>
          </p:nvPr>
        </p:nvSpPr>
        <p:spPr>
          <a:xfrm>
            <a:off x="6186112" y="0"/>
            <a:ext cx="6005888" cy="6857999"/>
          </a:xfrm>
        </p:spPr>
        <p:txBody>
          <a:bodyPr anchor="ctr"/>
          <a:lstStyle>
            <a:lvl1pPr algn="ctr">
              <a:defRPr baseline="0"/>
            </a:lvl1pPr>
          </a:lstStyle>
          <a:p>
            <a:r>
              <a:rPr lang="en-AU" dirty="0"/>
              <a:t>Drag and drop image here or</a:t>
            </a:r>
            <a:br>
              <a:rPr lang="en-AU" dirty="0"/>
            </a:br>
            <a:r>
              <a:rPr lang="en-AU" dirty="0"/>
              <a:t>click icon below to add a picture</a:t>
            </a:r>
            <a:br>
              <a:rPr lang="en-AU" dirty="0"/>
            </a:br>
            <a:br>
              <a:rPr lang="en-AU" dirty="0"/>
            </a:br>
            <a:br>
              <a:rPr lang="en-AU" dirty="0"/>
            </a:br>
            <a:endParaRPr lang="en-AU" dirty="0"/>
          </a:p>
        </p:txBody>
      </p:sp>
      <p:sp>
        <p:nvSpPr>
          <p:cNvPr id="2" name="Title 1"/>
          <p:cNvSpPr>
            <a:spLocks noGrp="1"/>
          </p:cNvSpPr>
          <p:nvPr>
            <p:ph type="title"/>
          </p:nvPr>
        </p:nvSpPr>
        <p:spPr>
          <a:xfrm>
            <a:off x="623888" y="576000"/>
            <a:ext cx="5382000" cy="873388"/>
          </a:xfrm>
        </p:spPr>
        <p:txBody>
          <a:bodyPr anchor="t">
            <a:noAutofit/>
          </a:bodyPr>
          <a:lstStyle>
            <a:lvl1pPr>
              <a:defRPr sz="2400"/>
            </a:lvl1pPr>
          </a:lstStyle>
          <a:p>
            <a:r>
              <a:rPr lang="en-US" dirty="0"/>
              <a:t>Click to edit Master title style</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8" name="Content Placeholder 7"/>
          <p:cNvSpPr>
            <a:spLocks noGrp="1"/>
          </p:cNvSpPr>
          <p:nvPr>
            <p:ph sz="quarter" idx="13"/>
          </p:nvPr>
        </p:nvSpPr>
        <p:spPr>
          <a:xfrm>
            <a:off x="623888" y="1628775"/>
            <a:ext cx="5381625"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62695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744" y="0"/>
            <a:ext cx="7001256" cy="6858000"/>
          </a:xfrm>
          <a:prstGeom prst="rect">
            <a:avLst/>
          </a:prstGeom>
        </p:spPr>
      </p:pic>
      <p:sp>
        <p:nvSpPr>
          <p:cNvPr id="2" name="Title 1"/>
          <p:cNvSpPr>
            <a:spLocks noGrp="1"/>
          </p:cNvSpPr>
          <p:nvPr>
            <p:ph type="ctrTitle"/>
          </p:nvPr>
        </p:nvSpPr>
        <p:spPr>
          <a:xfrm>
            <a:off x="479425" y="1844675"/>
            <a:ext cx="5616575" cy="1827848"/>
          </a:xfrm>
        </p:spPr>
        <p:txBody>
          <a:bodyPr anchor="b">
            <a:noAutofit/>
          </a:bodyPr>
          <a:lstStyle>
            <a:lvl1pPr algn="l">
              <a:lnSpc>
                <a:spcPct val="93000"/>
              </a:lnSpc>
              <a:defRPr sz="4200">
                <a:solidFill>
                  <a:srgbClr val="18A54D"/>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479425" y="3922078"/>
            <a:ext cx="5616575" cy="1673590"/>
          </a:xfrm>
        </p:spPr>
        <p:txBody>
          <a:bodyPr>
            <a:noAutofit/>
          </a:bodyPr>
          <a:lstStyle>
            <a:lvl1pPr marL="0" indent="0" algn="l">
              <a:lnSpc>
                <a:spcPct val="90000"/>
              </a:lnSpc>
              <a:spcBef>
                <a:spcPts val="0"/>
              </a:spcBef>
              <a:spcAft>
                <a:spcPts val="600"/>
              </a:spcAft>
              <a:buNone/>
              <a:defRPr sz="2400" b="1">
                <a:solidFill>
                  <a:srgbClr val="18A54D"/>
                </a:solidFill>
              </a:defRPr>
            </a:lvl1pPr>
            <a:lvl2pPr marL="0" indent="0" algn="l">
              <a:lnSpc>
                <a:spcPct val="90000"/>
              </a:lnSpc>
              <a:spcBef>
                <a:spcPts val="0"/>
              </a:spcBef>
              <a:spcAft>
                <a:spcPts val="600"/>
              </a:spcAft>
              <a:buNone/>
              <a:defRPr sz="2400" b="1">
                <a:solidFill>
                  <a:srgbClr val="592C82"/>
                </a:solidFill>
              </a:defRPr>
            </a:lvl2pPr>
            <a:lvl3pPr marL="0" indent="0" algn="l">
              <a:lnSpc>
                <a:spcPct val="90000"/>
              </a:lnSpc>
              <a:spcBef>
                <a:spcPts val="0"/>
              </a:spcBef>
              <a:spcAft>
                <a:spcPts val="600"/>
              </a:spcAft>
              <a:buNone/>
              <a:defRPr sz="2400" b="1">
                <a:solidFill>
                  <a:srgbClr val="592C82"/>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25" y="476250"/>
            <a:ext cx="1734316" cy="73761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425" y="5900527"/>
            <a:ext cx="2399427" cy="252000"/>
          </a:xfrm>
          <a:prstGeom prst="rect">
            <a:avLst/>
          </a:prstGeom>
        </p:spPr>
      </p:pic>
      <p:sp>
        <p:nvSpPr>
          <p:cNvPr id="5" name="Text Placeholder 4"/>
          <p:cNvSpPr>
            <a:spLocks noGrp="1"/>
          </p:cNvSpPr>
          <p:nvPr>
            <p:ph type="body" sz="quarter" idx="10"/>
          </p:nvPr>
        </p:nvSpPr>
        <p:spPr>
          <a:xfrm>
            <a:off x="8904288" y="6082003"/>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solidFill>
                  <a:schemeClr val="tx1"/>
                </a:solidFill>
              </a:defRPr>
            </a:lvl1pPr>
            <a:lvl2pPr marL="0" indent="0" algn="r">
              <a:lnSpc>
                <a:spcPct val="100000"/>
              </a:lnSpc>
              <a:spcBef>
                <a:spcPts val="0"/>
              </a:spcBef>
              <a:spcAft>
                <a:spcPts val="0"/>
              </a:spcAft>
              <a:buFont typeface="Arial" panose="020B0604020202020204" pitchFamily="34" charset="0"/>
              <a:buNone/>
              <a:defRPr sz="800" b="1">
                <a:solidFill>
                  <a:schemeClr val="tx1"/>
                </a:solidFill>
              </a:defRPr>
            </a:lvl2pPr>
            <a:lvl3pPr marL="0" indent="0" algn="r">
              <a:lnSpc>
                <a:spcPct val="100000"/>
              </a:lnSpc>
              <a:spcBef>
                <a:spcPts val="0"/>
              </a:spcBef>
              <a:spcAft>
                <a:spcPts val="0"/>
              </a:spcAft>
              <a:buFont typeface="Arial" panose="020B0604020202020204" pitchFamily="34" charset="0"/>
              <a:buNone/>
              <a:defRPr sz="800" b="1"/>
            </a:lvl3pPr>
            <a:lvl4pPr marL="0" indent="0" algn="r">
              <a:lnSpc>
                <a:spcPct val="100000"/>
              </a:lnSpc>
              <a:spcBef>
                <a:spcPts val="0"/>
              </a:spcBef>
              <a:spcAft>
                <a:spcPts val="0"/>
              </a:spcAft>
              <a:buNone/>
              <a:defRPr sz="800" b="1"/>
            </a:lvl4pPr>
            <a:lvl5pPr marL="0" indent="0" algn="r">
              <a:lnSpc>
                <a:spcPct val="100000"/>
              </a:lnSpc>
              <a:spcBef>
                <a:spcPts val="0"/>
              </a:spcBef>
              <a:spcAft>
                <a:spcPts val="0"/>
              </a:spcAft>
              <a:buNone/>
              <a:defRPr sz="800" b="1"/>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21835353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Opener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5600"/>
            <a:ext cx="12192000" cy="152400"/>
          </a:xfrm>
          <a:prstGeom prst="rect">
            <a:avLst/>
          </a:prstGeom>
        </p:spPr>
      </p:pic>
      <p:sp>
        <p:nvSpPr>
          <p:cNvPr id="11" name="Picture Placeholder 10"/>
          <p:cNvSpPr>
            <a:spLocks noGrp="1"/>
          </p:cNvSpPr>
          <p:nvPr>
            <p:ph type="pic" sz="quarter" idx="14" hasCustomPrompt="1"/>
          </p:nvPr>
        </p:nvSpPr>
        <p:spPr>
          <a:xfrm>
            <a:off x="4526474" y="0"/>
            <a:ext cx="7665527" cy="6858000"/>
          </a:xfrm>
          <a:custGeom>
            <a:avLst/>
            <a:gdLst>
              <a:gd name="connsiteX0" fmla="*/ 344605 w 7665527"/>
              <a:gd name="connsiteY0" fmla="*/ 0 h 6858000"/>
              <a:gd name="connsiteX1" fmla="*/ 2099377 w 7665527"/>
              <a:gd name="connsiteY1" fmla="*/ 0 h 6858000"/>
              <a:gd name="connsiteX2" fmla="*/ 5874361 w 7665527"/>
              <a:gd name="connsiteY2" fmla="*/ 0 h 6858000"/>
              <a:gd name="connsiteX3" fmla="*/ 7665527 w 7665527"/>
              <a:gd name="connsiteY3" fmla="*/ 0 h 6858000"/>
              <a:gd name="connsiteX4" fmla="*/ 7665527 w 7665527"/>
              <a:gd name="connsiteY4" fmla="*/ 6858000 h 6858000"/>
              <a:gd name="connsiteX5" fmla="*/ 2099377 w 7665527"/>
              <a:gd name="connsiteY5" fmla="*/ 6858000 h 6858000"/>
              <a:gd name="connsiteX6" fmla="*/ 2099377 w 7665527"/>
              <a:gd name="connsiteY6" fmla="*/ 6856263 h 6858000"/>
              <a:gd name="connsiteX7" fmla="*/ 769894 w 7665527"/>
              <a:gd name="connsiteY7" fmla="*/ 6856263 h 6858000"/>
              <a:gd name="connsiteX8" fmla="*/ 690672 w 7665527"/>
              <a:gd name="connsiteY8" fmla="*/ 6657162 h 6858000"/>
              <a:gd name="connsiteX9" fmla="*/ 0 w 7665527"/>
              <a:gd name="connsiteY9" fmla="*/ 2773693 h 6858000"/>
              <a:gd name="connsiteX10" fmla="*/ 344605 w 7665527"/>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5527" h="6858000">
                <a:moveTo>
                  <a:pt x="344605" y="0"/>
                </a:moveTo>
                <a:lnTo>
                  <a:pt x="2099377" y="0"/>
                </a:lnTo>
                <a:lnTo>
                  <a:pt x="5874361" y="0"/>
                </a:lnTo>
                <a:lnTo>
                  <a:pt x="7665527" y="0"/>
                </a:lnTo>
                <a:lnTo>
                  <a:pt x="7665527" y="6858000"/>
                </a:lnTo>
                <a:lnTo>
                  <a:pt x="2099377" y="6858000"/>
                </a:lnTo>
                <a:lnTo>
                  <a:pt x="2099377" y="6856263"/>
                </a:lnTo>
                <a:lnTo>
                  <a:pt x="769894" y="6856263"/>
                </a:lnTo>
                <a:lnTo>
                  <a:pt x="690672" y="6657162"/>
                </a:lnTo>
                <a:cubicBezTo>
                  <a:pt x="243544" y="5446711"/>
                  <a:pt x="0" y="4138144"/>
                  <a:pt x="0" y="2773693"/>
                </a:cubicBezTo>
                <a:cubicBezTo>
                  <a:pt x="0" y="1814844"/>
                  <a:pt x="119286" y="889174"/>
                  <a:pt x="344605" y="0"/>
                </a:cubicBezTo>
                <a:close/>
              </a:path>
            </a:pathLst>
          </a:custGeom>
          <a:solidFill>
            <a:schemeClr val="bg1"/>
          </a:solidFill>
        </p:spPr>
        <p:txBody>
          <a:bodyPr wrap="square" anchor="ctr">
            <a:noAutofit/>
          </a:bodyPr>
          <a:lstStyle>
            <a:lvl1pPr algn="ctr">
              <a:defRPr>
                <a:solidFill>
                  <a:srgbClr val="18A54D"/>
                </a:solidFill>
              </a:defRPr>
            </a:lvl1pPr>
          </a:lstStyle>
          <a:p>
            <a:r>
              <a:rPr lang="en-AU" dirty="0"/>
              <a:t>Drag and drop image here or</a:t>
            </a:r>
            <a:br>
              <a:rPr lang="en-AU" dirty="0"/>
            </a:br>
            <a:r>
              <a:rPr lang="en-AU" dirty="0"/>
              <a:t>click icon below to add picture</a:t>
            </a:r>
            <a:br>
              <a:rPr lang="en-AU" dirty="0"/>
            </a:br>
            <a:br>
              <a:rPr lang="en-AU" dirty="0"/>
            </a:br>
            <a:br>
              <a:rPr lang="en-AU" dirty="0"/>
            </a:br>
            <a:endParaRPr lang="en-AU" dirty="0"/>
          </a:p>
        </p:txBody>
      </p:sp>
      <p:sp>
        <p:nvSpPr>
          <p:cNvPr id="2" name="Title 1"/>
          <p:cNvSpPr>
            <a:spLocks noGrp="1"/>
          </p:cNvSpPr>
          <p:nvPr>
            <p:ph type="ctrTitle"/>
          </p:nvPr>
        </p:nvSpPr>
        <p:spPr>
          <a:xfrm>
            <a:off x="622801" y="540000"/>
            <a:ext cx="3636462" cy="2387600"/>
          </a:xfrm>
        </p:spPr>
        <p:txBody>
          <a:bodyPr anchor="t">
            <a:noAutofit/>
          </a:bodyPr>
          <a:lstStyle>
            <a:lvl1pPr algn="l">
              <a:lnSpc>
                <a:spcPct val="93000"/>
              </a:lnSpc>
              <a:defRPr sz="4200"/>
            </a:lvl1pPr>
          </a:lstStyle>
          <a:p>
            <a:r>
              <a:rPr lang="en-US" dirty="0"/>
              <a:t>Click to edit Master title style</a:t>
            </a:r>
            <a:endParaRPr lang="en-AU" dirty="0"/>
          </a:p>
        </p:txBody>
      </p:sp>
      <p:sp>
        <p:nvSpPr>
          <p:cNvPr id="26" name="Footer Placeholder 25"/>
          <p:cNvSpPr>
            <a:spLocks noGrp="1"/>
          </p:cNvSpPr>
          <p:nvPr>
            <p:ph type="ftr" sz="quarter" idx="12"/>
          </p:nvPr>
        </p:nvSpPr>
        <p:spPr>
          <a:xfrm>
            <a:off x="622801" y="6092825"/>
            <a:ext cx="8281486" cy="323850"/>
          </a:xfrm>
        </p:spPr>
        <p:txBody>
          <a:bodyPr/>
          <a:lstStyle/>
          <a:p>
            <a:endParaRPr lang="en-AU" dirty="0"/>
          </a:p>
        </p:txBody>
      </p:sp>
      <p:sp>
        <p:nvSpPr>
          <p:cNvPr id="27" name="Slide Number Placeholder 26"/>
          <p:cNvSpPr>
            <a:spLocks noGrp="1"/>
          </p:cNvSpPr>
          <p:nvPr>
            <p:ph type="sldNum" sz="quarter" idx="13"/>
          </p:nvPr>
        </p:nvSpPr>
        <p:spPr/>
        <p:txBody>
          <a:bodyPr/>
          <a:lstStyle>
            <a:lvl1pPr>
              <a:defRPr>
                <a:solidFill>
                  <a:srgbClr val="592C82"/>
                </a:solidFill>
              </a:defRPr>
            </a:lvl1pPr>
          </a:lstStyle>
          <a:p>
            <a:fld id="{E595C882-8582-454A-BF69-6BA96094E026}" type="slidenum">
              <a:rPr lang="en-AU" smtClean="0"/>
              <a:pPr/>
              <a:t>‹#›</a:t>
            </a:fld>
            <a:endParaRPr lang="en-AU" dirty="0"/>
          </a:p>
        </p:txBody>
      </p:sp>
    </p:spTree>
    <p:extLst>
      <p:ext uri="{BB962C8B-B14F-4D97-AF65-F5344CB8AC3E}">
        <p14:creationId xmlns:p14="http://schemas.microsoft.com/office/powerpoint/2010/main" val="209709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Opener (Text Only)">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744" y="0"/>
            <a:ext cx="7001256" cy="6858000"/>
          </a:xfrm>
          <a:prstGeom prst="rect">
            <a:avLst/>
          </a:prstGeom>
        </p:spPr>
      </p:pic>
      <p:sp>
        <p:nvSpPr>
          <p:cNvPr id="2" name="Title 1"/>
          <p:cNvSpPr>
            <a:spLocks noGrp="1"/>
          </p:cNvSpPr>
          <p:nvPr>
            <p:ph type="ctrTitle"/>
          </p:nvPr>
        </p:nvSpPr>
        <p:spPr>
          <a:xfrm>
            <a:off x="622801" y="540000"/>
            <a:ext cx="4567942" cy="2387600"/>
          </a:xfrm>
        </p:spPr>
        <p:txBody>
          <a:bodyPr anchor="t">
            <a:noAutofit/>
          </a:bodyPr>
          <a:lstStyle>
            <a:lvl1pPr algn="l">
              <a:lnSpc>
                <a:spcPct val="93000"/>
              </a:lnSpc>
              <a:defRPr sz="4200">
                <a:solidFill>
                  <a:srgbClr val="18A54D"/>
                </a:solidFill>
              </a:defRPr>
            </a:lvl1pPr>
          </a:lstStyle>
          <a:p>
            <a:r>
              <a:rPr lang="en-US" dirty="0"/>
              <a:t>Click to edit Master title style</a:t>
            </a:r>
            <a:endParaRPr lang="en-AU" dirty="0"/>
          </a:p>
        </p:txBody>
      </p:sp>
      <p:sp>
        <p:nvSpPr>
          <p:cNvPr id="3" name="Footer Placeholder 2"/>
          <p:cNvSpPr>
            <a:spLocks noGrp="1"/>
          </p:cNvSpPr>
          <p:nvPr>
            <p:ph type="ftr" sz="quarter" idx="10"/>
          </p:nvPr>
        </p:nvSpPr>
        <p:spPr>
          <a:xfrm>
            <a:off x="622801" y="6092825"/>
            <a:ext cx="8281486" cy="323850"/>
          </a:xfrm>
        </p:spPr>
        <p:txBody>
          <a:bodyPr/>
          <a:lstStyle>
            <a:lvl1pPr>
              <a:defRPr>
                <a:solidFill>
                  <a:srgbClr val="898989"/>
                </a:solidFill>
              </a:defRPr>
            </a:lvl1pPr>
          </a:lstStyle>
          <a:p>
            <a:endParaRPr lang="en-AU" dirty="0"/>
          </a:p>
        </p:txBody>
      </p:sp>
      <p:sp>
        <p:nvSpPr>
          <p:cNvPr id="4" name="Slide Number Placeholder 3"/>
          <p:cNvSpPr>
            <a:spLocks noGrp="1"/>
          </p:cNvSpPr>
          <p:nvPr>
            <p:ph type="sldNum" sz="quarter" idx="11"/>
          </p:nvPr>
        </p:nvSpPr>
        <p:spPr/>
        <p:txBody>
          <a:bodyPr/>
          <a:lstStyle>
            <a:lvl1pPr>
              <a:defRPr sz="1000">
                <a:solidFill>
                  <a:schemeClr val="tx1"/>
                </a:solidFill>
                <a:latin typeface="Arial" panose="020B0604020202020204" pitchFamily="34" charset="0"/>
                <a:cs typeface="Arial" panose="020B0604020202020204" pitchFamily="34" charset="0"/>
              </a:defRPr>
            </a:lvl1pPr>
          </a:lstStyle>
          <a:p>
            <a:fld id="{E595C882-8582-454A-BF69-6BA96094E026}" type="slidenum">
              <a:rPr lang="en-AU" smtClean="0"/>
              <a:pPr/>
              <a:t>‹#›</a:t>
            </a:fld>
            <a:endParaRPr lang="en-AU" dirty="0"/>
          </a:p>
        </p:txBody>
      </p:sp>
    </p:spTree>
    <p:extLst>
      <p:ext uri="{BB962C8B-B14F-4D97-AF65-F5344CB8AC3E}">
        <p14:creationId xmlns:p14="http://schemas.microsoft.com/office/powerpoint/2010/main" val="11840287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00328"/>
            <a:ext cx="12192000" cy="5757672"/>
          </a:xfrm>
          <a:prstGeom prst="rect">
            <a:avLst/>
          </a:prstGeom>
        </p:spPr>
      </p:pic>
      <p:sp>
        <p:nvSpPr>
          <p:cNvPr id="4" name="Text Placeholder 3"/>
          <p:cNvSpPr>
            <a:spLocks noGrp="1"/>
          </p:cNvSpPr>
          <p:nvPr>
            <p:ph type="body" sz="quarter" idx="10"/>
          </p:nvPr>
        </p:nvSpPr>
        <p:spPr>
          <a:xfrm>
            <a:off x="479425" y="1414580"/>
            <a:ext cx="6818522" cy="2190750"/>
          </a:xfrm>
        </p:spPr>
        <p:txBody>
          <a:bodyPr anchor="b"/>
          <a:lstStyle>
            <a:lvl1pPr marL="0" indent="0">
              <a:lnSpc>
                <a:spcPct val="83000"/>
              </a:lnSpc>
              <a:buFont typeface="Arial" panose="020B0604020202020204" pitchFamily="34" charset="0"/>
              <a:buNone/>
              <a:defRPr sz="6000" b="1"/>
            </a:lvl1pPr>
            <a:lvl2pPr marL="0" indent="0">
              <a:lnSpc>
                <a:spcPts val="6000"/>
              </a:lnSpc>
              <a:buFont typeface="Arial" panose="020B0604020202020204" pitchFamily="34" charset="0"/>
              <a:buNone/>
              <a:defRPr sz="6000" b="1"/>
            </a:lvl2pPr>
            <a:lvl3pPr marL="0" indent="0">
              <a:lnSpc>
                <a:spcPts val="6000"/>
              </a:lnSpc>
              <a:buFont typeface="Arial" panose="020B0604020202020204" pitchFamily="34" charset="0"/>
              <a:buNone/>
              <a:defRPr sz="6000" b="1"/>
            </a:lvl3pPr>
            <a:lvl4pPr marL="0" indent="0">
              <a:lnSpc>
                <a:spcPts val="6000"/>
              </a:lnSpc>
              <a:buNone/>
              <a:defRPr sz="6000" b="1"/>
            </a:lvl4pPr>
            <a:lvl5pPr marL="0" indent="0">
              <a:lnSpc>
                <a:spcPts val="6000"/>
              </a:lnSpc>
              <a:buNone/>
              <a:defRPr sz="6000" b="1"/>
            </a:lvl5pPr>
          </a:lstStyle>
          <a:p>
            <a:pPr lvl="0"/>
            <a:r>
              <a:rPr lang="en-US" dirty="0"/>
              <a:t>Edit Master text styles</a:t>
            </a:r>
            <a:endParaRPr lang="en-AU" dirty="0"/>
          </a:p>
        </p:txBody>
      </p:sp>
    </p:spTree>
    <p:extLst>
      <p:ext uri="{BB962C8B-B14F-4D97-AF65-F5344CB8AC3E}">
        <p14:creationId xmlns:p14="http://schemas.microsoft.com/office/powerpoint/2010/main" val="3943039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623886" y="576001"/>
            <a:ext cx="10944226" cy="873387"/>
          </a:xfr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623887" y="6092825"/>
            <a:ext cx="8208962" cy="323850"/>
          </a:xfrm>
        </p:spPr>
        <p:txBody>
          <a:bodyPr/>
          <a:lstStyle/>
          <a:p>
            <a:endParaRPr lang="en-AU" dirty="0"/>
          </a:p>
        </p:txBody>
      </p:sp>
      <p:sp>
        <p:nvSpPr>
          <p:cNvPr id="6" name="Slide Number Placeholder 5"/>
          <p:cNvSpPr>
            <a:spLocks noGrp="1"/>
          </p:cNvSpPr>
          <p:nvPr>
            <p:ph type="sldNum" sz="quarter" idx="12"/>
          </p:nvPr>
        </p:nvSpPr>
        <p:spPr>
          <a:xfrm>
            <a:off x="8832849" y="6092825"/>
            <a:ext cx="2735263" cy="323850"/>
          </a:xfrm>
        </p:spPr>
        <p:txBody>
          <a:bodyPr/>
          <a:lstStyle/>
          <a:p>
            <a:fld id="{0ACBC296-6F1C-40EB-A7B9-B66F495956D9}" type="slidenum">
              <a:rPr lang="en-AU" smtClean="0"/>
              <a:t>‹#›</a:t>
            </a:fld>
            <a:endParaRPr lang="en-AU" dirty="0"/>
          </a:p>
        </p:txBody>
      </p:sp>
      <p:sp>
        <p:nvSpPr>
          <p:cNvPr id="4" name="Text Placeholder 3"/>
          <p:cNvSpPr>
            <a:spLocks noGrp="1"/>
          </p:cNvSpPr>
          <p:nvPr>
            <p:ph type="body" sz="quarter" idx="14"/>
          </p:nvPr>
        </p:nvSpPr>
        <p:spPr>
          <a:xfrm>
            <a:off x="623886" y="1628774"/>
            <a:ext cx="10944225" cy="4321175"/>
          </a:xfrm>
        </p:spPr>
        <p:txBody>
          <a:bodyPr/>
          <a:lstStyle>
            <a:lvl1pPr>
              <a:defRPr>
                <a:solidFill>
                  <a:srgbClr val="18A54D"/>
                </a:solidFill>
              </a:defRPr>
            </a:lvl1pPr>
            <a:lvl2pPr>
              <a:defRPr>
                <a:solidFill>
                  <a:srgbClr val="18A54D"/>
                </a:solidFill>
              </a:defRPr>
            </a:lvl2pPr>
            <a:lvl3pPr>
              <a:defRPr>
                <a:solidFill>
                  <a:srgbClr val="18A54D"/>
                </a:solidFill>
              </a:defRPr>
            </a:lvl3pPr>
            <a:lvl4pPr>
              <a:defRPr>
                <a:solidFill>
                  <a:srgbClr val="18A54D"/>
                </a:solidFill>
              </a:defRPr>
            </a:lvl4pPr>
            <a:lvl5pPr>
              <a:defRPr>
                <a:solidFill>
                  <a:srgbClr val="18A54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75821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65458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86113" y="1628775"/>
            <a:ext cx="5382000"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402234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10" name="Picture Placeholder 9"/>
          <p:cNvSpPr>
            <a:spLocks noGrp="1"/>
          </p:cNvSpPr>
          <p:nvPr>
            <p:ph type="pic" sz="quarter" idx="13" hasCustomPrompt="1"/>
          </p:nvPr>
        </p:nvSpPr>
        <p:spPr>
          <a:xfrm>
            <a:off x="6186113" y="1628775"/>
            <a:ext cx="5382000" cy="4321175"/>
          </a:xfrm>
        </p:spPr>
        <p:txBody>
          <a:bodyPr anchor="ctr"/>
          <a:lstStyle>
            <a:lvl1pPr algn="ctr">
              <a:defRPr baseline="0"/>
            </a:lvl1pPr>
          </a:lstStyle>
          <a:p>
            <a:r>
              <a:rPr lang="en-AU" dirty="0"/>
              <a:t>Drag and drop image here or</a:t>
            </a:r>
            <a:br>
              <a:rPr lang="en-AU" dirty="0"/>
            </a:br>
            <a:r>
              <a:rPr lang="en-AU" dirty="0"/>
              <a:t>click icon below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956356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8A54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4" y="534760"/>
            <a:ext cx="11233151" cy="914627"/>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479424" y="1628775"/>
            <a:ext cx="11233151" cy="432117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AU" dirty="0"/>
          </a:p>
        </p:txBody>
      </p:sp>
      <p:sp>
        <p:nvSpPr>
          <p:cNvPr id="4" name="Footer Placeholder 3"/>
          <p:cNvSpPr>
            <a:spLocks noGrp="1"/>
          </p:cNvSpPr>
          <p:nvPr>
            <p:ph type="ftr" sz="quarter" idx="3"/>
          </p:nvPr>
        </p:nvSpPr>
        <p:spPr>
          <a:xfrm>
            <a:off x="479424" y="6092825"/>
            <a:ext cx="8424863" cy="323850"/>
          </a:xfrm>
          <a:prstGeom prst="rect">
            <a:avLst/>
          </a:prstGeom>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endParaRPr lang="en-AU" dirty="0"/>
          </a:p>
        </p:txBody>
      </p:sp>
      <p:sp>
        <p:nvSpPr>
          <p:cNvPr id="5" name="Slide Number Placeholder 4"/>
          <p:cNvSpPr>
            <a:spLocks noGrp="1"/>
          </p:cNvSpPr>
          <p:nvPr>
            <p:ph type="sldNum" sz="quarter" idx="4"/>
          </p:nvPr>
        </p:nvSpPr>
        <p:spPr>
          <a:xfrm>
            <a:off x="8904287" y="6084887"/>
            <a:ext cx="2663825" cy="331788"/>
          </a:xfrm>
          <a:prstGeom prst="rect">
            <a:avLst/>
          </a:prstGeom>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E595C882-8582-454A-BF69-6BA96094E026}" type="slidenum">
              <a:rPr lang="en-AU" smtClean="0"/>
              <a:pPr/>
              <a:t>‹#›</a:t>
            </a:fld>
            <a:endParaRPr lang="en-AU" dirty="0"/>
          </a:p>
        </p:txBody>
      </p:sp>
      <p:sp>
        <p:nvSpPr>
          <p:cNvPr id="7" name="TextBox 6">
            <a:extLst>
              <a:ext uri="{FF2B5EF4-FFF2-40B4-BE49-F238E27FC236}">
                <a16:creationId xmlns:a16="http://schemas.microsoft.com/office/drawing/2014/main" id="{6974373F-B4B3-2D7E-600B-005F5B528C41}"/>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874052247"/>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73" r:id="rId3"/>
    <p:sldLayoutId id="2147483704" r:id="rId4"/>
    <p:sldLayoutId id="2147483650" r:id="rId5"/>
  </p:sldLayoutIdLst>
  <p:hf hdr="0" ftr="0" dt="0"/>
  <p:txStyles>
    <p:titleStyle>
      <a:lvl1pPr algn="l" defTabSz="914400" rtl="0" eaLnBrk="1" latinLnBrk="0" hangingPunct="1">
        <a:lnSpc>
          <a:spcPct val="93000"/>
        </a:lnSpc>
        <a:spcBef>
          <a:spcPct val="0"/>
        </a:spcBef>
        <a:buNone/>
        <a:defRPr sz="4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Tx/>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2" userDrawn="1">
          <p15:clr>
            <a:srgbClr val="F26B43"/>
          </p15:clr>
        </p15:guide>
        <p15:guide id="4" pos="7378" userDrawn="1">
          <p15:clr>
            <a:srgbClr val="F26B43"/>
          </p15:clr>
        </p15:guide>
        <p15:guide id="5" pos="2071" userDrawn="1">
          <p15:clr>
            <a:srgbClr val="F26B43"/>
          </p15:clr>
        </p15:guide>
        <p15:guide id="6" pos="5609" userDrawn="1">
          <p15:clr>
            <a:srgbClr val="F26B43"/>
          </p15:clr>
        </p15:guide>
        <p15:guide id="7" orient="horz" pos="4133" userDrawn="1">
          <p15:clr>
            <a:srgbClr val="F26B43"/>
          </p15:clr>
        </p15:guide>
        <p15:guide id="8" orient="horz" pos="300" userDrawn="1">
          <p15:clr>
            <a:srgbClr val="F26B43"/>
          </p15:clr>
        </p15:guide>
        <p15:guide id="9" orient="horz" pos="3838" userDrawn="1">
          <p15:clr>
            <a:srgbClr val="F26B43"/>
          </p15:clr>
        </p15:guide>
        <p15:guide id="10" pos="393" userDrawn="1">
          <p15:clr>
            <a:srgbClr val="F26B43"/>
          </p15:clr>
        </p15:guide>
        <p15:guide id="11" pos="7287" userDrawn="1">
          <p15:clr>
            <a:srgbClr val="F26B43"/>
          </p15:clr>
        </p15:guide>
        <p15:guide id="12" orient="horz" pos="391" userDrawn="1">
          <p15:clr>
            <a:srgbClr val="F26B43"/>
          </p15:clr>
        </p15:guide>
        <p15:guide id="13" pos="2683" userDrawn="1">
          <p15:clr>
            <a:srgbClr val="F26B43"/>
          </p15:clr>
        </p15:guide>
        <p15:guide id="14" orient="horz" pos="1162" userDrawn="1">
          <p15:clr>
            <a:srgbClr val="F26B43"/>
          </p15:clr>
        </p15:guide>
        <p15:guide id="15" orient="horz" pos="4042" userDrawn="1">
          <p15:clr>
            <a:srgbClr val="F26B43"/>
          </p15:clr>
        </p15:guide>
        <p15:guide id="16" orient="horz" pos="3748" userDrawn="1">
          <p15:clr>
            <a:srgbClr val="F26B43"/>
          </p15:clr>
        </p15:guide>
        <p15:guide id="17" orient="horz" pos="1026" userDrawn="1">
          <p15:clr>
            <a:srgbClr val="F26B43"/>
          </p15:clr>
        </p15:guide>
        <p15:guide id="18" orient="horz" pos="913" userDrawn="1">
          <p15:clr>
            <a:srgbClr val="F26B43"/>
          </p15:clr>
        </p15:guide>
        <p15:guide id="19" userDrawn="1">
          <p15:clr>
            <a:srgbClr val="F26B43"/>
          </p15:clr>
        </p15:guide>
        <p15:guide id="20" pos="7680" userDrawn="1">
          <p15:clr>
            <a:srgbClr val="F26B43"/>
          </p15:clr>
        </p15:guide>
        <p15:guide id="21" orient="horz" userDrawn="1">
          <p15:clr>
            <a:srgbClr val="F26B43"/>
          </p15:clr>
        </p15:guide>
        <p15:guide id="22" orient="horz" pos="43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numCol="4" spcCol="30600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dirty="0"/>
          </a:p>
        </p:txBody>
      </p:sp>
      <p:sp>
        <p:nvSpPr>
          <p:cNvPr id="7" name="TextBox 6">
            <a:extLst>
              <a:ext uri="{FF2B5EF4-FFF2-40B4-BE49-F238E27FC236}">
                <a16:creationId xmlns:a16="http://schemas.microsoft.com/office/drawing/2014/main" id="{2FDAE7CE-0B9C-4909-CD86-F9F879AD0F5A}"/>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696932280"/>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914400" rtl="0" eaLnBrk="1" latinLnBrk="0" hangingPunct="1">
        <a:lnSpc>
          <a:spcPct val="90000"/>
        </a:lnSpc>
        <a:spcBef>
          <a:spcPct val="0"/>
        </a:spcBef>
        <a:buNone/>
        <a:defRPr sz="2400" b="1" kern="1200">
          <a:solidFill>
            <a:srgbClr val="18A54D"/>
          </a:solidFill>
          <a:latin typeface="Arial" panose="020B0604020202020204" pitchFamily="34" charset="0"/>
          <a:ea typeface="+mj-ea"/>
          <a:cs typeface="Arial" panose="020B0604020202020204" pitchFamily="34" charset="0"/>
        </a:defRPr>
      </a:lvl1pPr>
    </p:titleStyle>
    <p:bodyStyle>
      <a:lvl1pPr marL="0" indent="-360000" algn="l" defTabSz="360000" rtl="0" eaLnBrk="1" latinLnBrk="0" hangingPunct="1">
        <a:lnSpc>
          <a:spcPct val="100000"/>
        </a:lnSpc>
        <a:spcBef>
          <a:spcPts val="0"/>
        </a:spcBef>
        <a:spcAft>
          <a:spcPts val="1000"/>
        </a:spcAft>
        <a:buClr>
          <a:srgbClr val="18A54D"/>
        </a:buClr>
        <a:buFont typeface="+mj-lt"/>
        <a:buAutoNum type="arabicPeriod"/>
        <a:defRPr sz="1200" b="0" kern="1200">
          <a:solidFill>
            <a:srgbClr val="18A54D"/>
          </a:solidFill>
          <a:latin typeface="Arial" panose="020B0604020202020204" pitchFamily="34" charset="0"/>
          <a:ea typeface="+mn-ea"/>
          <a:cs typeface="Arial" panose="020B0604020202020204" pitchFamily="34" charset="0"/>
        </a:defRPr>
      </a:lvl1pPr>
      <a:lvl2pPr marL="360000" indent="360000" algn="l" defTabSz="360000" rtl="0" eaLnBrk="1" latinLnBrk="0" hangingPunct="1">
        <a:lnSpc>
          <a:spcPct val="100000"/>
        </a:lnSpc>
        <a:spcBef>
          <a:spcPts val="0"/>
        </a:spcBef>
        <a:spcAft>
          <a:spcPts val="1000"/>
        </a:spcAft>
        <a:buClr>
          <a:srgbClr val="18A54D"/>
        </a:buClr>
        <a:buFont typeface="+mj-lt"/>
        <a:buAutoNum type="arabicPeriod"/>
        <a:defRPr sz="1200" b="0" kern="1200">
          <a:solidFill>
            <a:srgbClr val="18A54D"/>
          </a:solidFill>
          <a:latin typeface="Arial" panose="020B0604020202020204" pitchFamily="34" charset="0"/>
          <a:ea typeface="+mn-ea"/>
          <a:cs typeface="Arial" panose="020B0604020202020204" pitchFamily="34" charset="0"/>
        </a:defRPr>
      </a:lvl2pPr>
      <a:lvl3pPr marL="720000" indent="360000" algn="l" defTabSz="360000" rtl="0" eaLnBrk="1" latinLnBrk="0" hangingPunct="1">
        <a:lnSpc>
          <a:spcPct val="100000"/>
        </a:lnSpc>
        <a:spcBef>
          <a:spcPts val="0"/>
        </a:spcBef>
        <a:spcAft>
          <a:spcPts val="1000"/>
        </a:spcAft>
        <a:buClr>
          <a:srgbClr val="18A54D"/>
        </a:buClr>
        <a:buFont typeface="+mj-lt"/>
        <a:buAutoNum type="arabicPeriod"/>
        <a:defRPr sz="1200" b="0" kern="1200">
          <a:solidFill>
            <a:srgbClr val="18A54D"/>
          </a:solidFill>
          <a:latin typeface="Arial" panose="020B0604020202020204" pitchFamily="34" charset="0"/>
          <a:ea typeface="+mn-ea"/>
          <a:cs typeface="Arial" panose="020B0604020202020204" pitchFamily="34" charset="0"/>
        </a:defRPr>
      </a:lvl3pPr>
      <a:lvl4pPr marL="1080000" indent="360000" algn="l" defTabSz="360000" rtl="0" eaLnBrk="1" latinLnBrk="0" hangingPunct="1">
        <a:lnSpc>
          <a:spcPct val="100000"/>
        </a:lnSpc>
        <a:spcBef>
          <a:spcPts val="0"/>
        </a:spcBef>
        <a:spcAft>
          <a:spcPts val="1000"/>
        </a:spcAft>
        <a:buClr>
          <a:srgbClr val="18A54D"/>
        </a:buClr>
        <a:buFont typeface="+mj-lt"/>
        <a:buAutoNum type="arabicPeriod"/>
        <a:tabLst>
          <a:tab pos="0" algn="l"/>
          <a:tab pos="180000" algn="l"/>
          <a:tab pos="360000" algn="l"/>
          <a:tab pos="540000" algn="l"/>
          <a:tab pos="720000" algn="l"/>
          <a:tab pos="900000" algn="l"/>
        </a:tabLst>
        <a:defRPr sz="1200" b="0" kern="1200">
          <a:solidFill>
            <a:srgbClr val="18A54D"/>
          </a:solidFill>
          <a:latin typeface="Arial" panose="020B0604020202020204" pitchFamily="34" charset="0"/>
          <a:ea typeface="+mn-ea"/>
          <a:cs typeface="Arial" panose="020B0604020202020204" pitchFamily="34" charset="0"/>
        </a:defRPr>
      </a:lvl4pPr>
      <a:lvl5pPr marL="1440000" indent="0" algn="l" defTabSz="360000" rtl="0" eaLnBrk="1" latinLnBrk="0" hangingPunct="1">
        <a:lnSpc>
          <a:spcPct val="100000"/>
        </a:lnSpc>
        <a:spcBef>
          <a:spcPts val="0"/>
        </a:spcBef>
        <a:spcAft>
          <a:spcPts val="1000"/>
        </a:spcAft>
        <a:buClr>
          <a:srgbClr val="592C82"/>
        </a:buClr>
        <a:buFont typeface="+mj-lt"/>
        <a:buNone/>
        <a:defRPr sz="1200" b="0" kern="1200">
          <a:solidFill>
            <a:srgbClr val="18A54D"/>
          </a:solidFill>
          <a:latin typeface="Arial" panose="020B0604020202020204" pitchFamily="34" charset="0"/>
          <a:ea typeface="+mn-ea"/>
          <a:cs typeface="Arial" panose="020B0604020202020204" pitchFamily="34" charset="0"/>
        </a:defRPr>
      </a:lvl5pPr>
      <a:lvl6pPr marL="88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baseline="0">
          <a:solidFill>
            <a:srgbClr val="592C82"/>
          </a:solidFill>
          <a:latin typeface="Arial" panose="020B0604020202020204" pitchFamily="34" charset="0"/>
          <a:ea typeface="+mn-ea"/>
          <a:cs typeface="Arial" panose="020B0604020202020204" pitchFamily="34" charset="0"/>
        </a:defRPr>
      </a:lvl6pPr>
      <a:lvl7pPr marL="106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a:solidFill>
            <a:srgbClr val="592C82"/>
          </a:solidFill>
          <a:latin typeface="Arial" panose="020B0604020202020204" pitchFamily="34" charset="0"/>
          <a:ea typeface="+mn-ea"/>
          <a:cs typeface="Arial" panose="020B0604020202020204" pitchFamily="34" charset="0"/>
        </a:defRPr>
      </a:lvl7pPr>
      <a:lvl8pPr marL="124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baseline="0">
          <a:solidFill>
            <a:srgbClr val="592C82"/>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287" userDrawn="1">
          <p15:clr>
            <a:srgbClr val="F26B43"/>
          </p15:clr>
        </p15:guide>
        <p15:guide id="5" orient="horz" pos="4224" userDrawn="1">
          <p15:clr>
            <a:srgbClr val="F26B43"/>
          </p15:clr>
        </p15:guide>
        <p15:guide id="6" orient="horz" pos="4133" userDrawn="1">
          <p15:clr>
            <a:srgbClr val="F26B43"/>
          </p15:clr>
        </p15:guide>
        <p15:guide id="7" orient="horz" pos="3748" userDrawn="1">
          <p15:clr>
            <a:srgbClr val="F26B43"/>
          </p15:clr>
        </p15:guide>
        <p15:guide id="8" pos="393" userDrawn="1">
          <p15:clr>
            <a:srgbClr val="F26B43"/>
          </p15:clr>
        </p15:guide>
        <p15:guide id="9" orient="horz" pos="391" userDrawn="1">
          <p15:clr>
            <a:srgbClr val="F26B43"/>
          </p15:clr>
        </p15:guide>
        <p15:guide id="10" pos="2116" userDrawn="1">
          <p15:clr>
            <a:srgbClr val="F26B43"/>
          </p15:clr>
        </p15:guide>
        <p15:guide id="11" pos="5564" userDrawn="1">
          <p15:clr>
            <a:srgbClr val="F26B43"/>
          </p15:clr>
        </p15:guide>
        <p15:guide id="12" orient="horz" pos="527" userDrawn="1">
          <p15:clr>
            <a:srgbClr val="F26B43"/>
          </p15:clr>
        </p15:guide>
        <p15:guide id="13" orient="horz" pos="913" userDrawn="1">
          <p15:clr>
            <a:srgbClr val="F26B43"/>
          </p15:clr>
        </p15:guide>
        <p15:guide id="14" orient="horz" pos="1026" userDrawn="1">
          <p15:clr>
            <a:srgbClr val="F26B43"/>
          </p15:clr>
        </p15:guide>
        <p15:guide id="15" orient="horz" pos="4042" userDrawn="1">
          <p15:clr>
            <a:srgbClr val="F26B43"/>
          </p15:clr>
        </p15:guide>
        <p15:guide id="16" orient="horz" pos="3838" userDrawn="1">
          <p15:clr>
            <a:srgbClr val="F26B43"/>
          </p15:clr>
        </p15:guide>
        <p15:guide id="17" orient="horz" userDrawn="1">
          <p15:clr>
            <a:srgbClr val="F26B43"/>
          </p15:clr>
        </p15:guide>
        <p15:guide id="18" userDrawn="1">
          <p15:clr>
            <a:srgbClr val="F26B43"/>
          </p15:clr>
        </p15:guide>
        <p15:guide id="19" pos="7680" userDrawn="1">
          <p15:clr>
            <a:srgbClr val="F26B43"/>
          </p15:clr>
        </p15:guide>
        <p15:guide id="20" orient="horz" pos="43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6705600"/>
            <a:ext cx="12192000" cy="152400"/>
          </a:xfrm>
          <a:prstGeom prst="rect">
            <a:avLst/>
          </a:prstGeom>
        </p:spPr>
      </p:pic>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AU" dirty="0"/>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a:p>
        </p:txBody>
      </p:sp>
      <p:sp>
        <p:nvSpPr>
          <p:cNvPr id="8" name="TextBox 7">
            <a:extLst>
              <a:ext uri="{FF2B5EF4-FFF2-40B4-BE49-F238E27FC236}">
                <a16:creationId xmlns:a16="http://schemas.microsoft.com/office/drawing/2014/main" id="{A66954BA-7D35-3704-448C-1E28E49C2A87}"/>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28694653"/>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8" r:id="rId3"/>
    <p:sldLayoutId id="2147483700" r:id="rId4"/>
    <p:sldLayoutId id="2147483702" r:id="rId5"/>
  </p:sldLayoutIdLst>
  <p:hf hdr="0" ftr="0" dt="0"/>
  <p:txStyles>
    <p:titleStyle>
      <a:lvl1pPr algn="l" defTabSz="914400" rtl="0" eaLnBrk="1" latinLnBrk="0" hangingPunct="1">
        <a:lnSpc>
          <a:spcPct val="90000"/>
        </a:lnSpc>
        <a:spcBef>
          <a:spcPct val="0"/>
        </a:spcBef>
        <a:buNone/>
        <a:defRPr sz="2400" b="1" kern="1200">
          <a:solidFill>
            <a:srgbClr val="18A54D"/>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rgbClr val="18A54D"/>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
          <a:srgbClr val="18A54D"/>
        </a:buClr>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5" orient="horz" pos="4224">
          <p15:clr>
            <a:srgbClr val="F26B43"/>
          </p15:clr>
        </p15:guide>
        <p15:guide id="6" orient="horz" pos="4133">
          <p15:clr>
            <a:srgbClr val="F26B43"/>
          </p15:clr>
        </p15:guide>
        <p15:guide id="7" orient="horz" pos="3748">
          <p15:clr>
            <a:srgbClr val="F26B43"/>
          </p15:clr>
        </p15:guide>
        <p15:guide id="8" pos="393">
          <p15:clr>
            <a:srgbClr val="F26B43"/>
          </p15:clr>
        </p15:guide>
        <p15:guide id="9" orient="horz" pos="391">
          <p15:clr>
            <a:srgbClr val="F26B43"/>
          </p15:clr>
        </p15:guide>
        <p15:guide id="10" pos="2116">
          <p15:clr>
            <a:srgbClr val="F26B43"/>
          </p15:clr>
        </p15:guide>
        <p15:guide id="11" pos="5564">
          <p15:clr>
            <a:srgbClr val="F26B43"/>
          </p15:clr>
        </p15:guide>
        <p15:guide id="12" orient="horz" pos="527">
          <p15:clr>
            <a:srgbClr val="F26B43"/>
          </p15:clr>
        </p15:guide>
        <p15:guide id="13" orient="horz" pos="913">
          <p15:clr>
            <a:srgbClr val="F26B43"/>
          </p15:clr>
        </p15:guide>
        <p15:guide id="14" orient="horz" pos="1026">
          <p15:clr>
            <a:srgbClr val="F26B43"/>
          </p15:clr>
        </p15:guide>
        <p15:guide id="15" orient="horz" pos="4042">
          <p15:clr>
            <a:srgbClr val="F26B43"/>
          </p15:clr>
        </p15:guide>
        <p15:guide id="16" orient="horz" pos="3838" userDrawn="1">
          <p15:clr>
            <a:srgbClr val="F26B43"/>
          </p15:clr>
        </p15:guide>
        <p15:guide id="17" userDrawn="1">
          <p15:clr>
            <a:srgbClr val="F26B43"/>
          </p15:clr>
        </p15:guide>
        <p15:guide id="18" pos="7287" userDrawn="1">
          <p15:clr>
            <a:srgbClr val="F26B43"/>
          </p15:clr>
        </p15:guide>
        <p15:guide id="19" pos="7680" userDrawn="1">
          <p15:clr>
            <a:srgbClr val="F26B43"/>
          </p15:clr>
        </p15:guide>
        <p15:guide id="20" orient="horz" userDrawn="1">
          <p15:clr>
            <a:srgbClr val="F26B43"/>
          </p15:clr>
        </p15:guide>
        <p15:guide id="21" orient="horz" pos="432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AU" dirty="0"/>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dirty="0"/>
          </a:p>
        </p:txBody>
      </p:sp>
      <p:sp>
        <p:nvSpPr>
          <p:cNvPr id="7" name="TextBox 6">
            <a:extLst>
              <a:ext uri="{FF2B5EF4-FFF2-40B4-BE49-F238E27FC236}">
                <a16:creationId xmlns:a16="http://schemas.microsoft.com/office/drawing/2014/main" id="{3DC3E7FA-2A4F-8D91-1A6E-D4EF29C4BA1D}"/>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290287322"/>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5" r:id="rId3"/>
    <p:sldLayoutId id="2147483687" r:id="rId4"/>
    <p:sldLayoutId id="2147483689" r:id="rId5"/>
  </p:sldLayoutIdLst>
  <p:hf hdr="0" ftr="0" dt="0"/>
  <p:txStyles>
    <p:titleStyle>
      <a:lvl1pPr algn="l" defTabSz="914400" rtl="0" eaLnBrk="1" latinLnBrk="0" hangingPunct="1">
        <a:lnSpc>
          <a:spcPct val="90000"/>
        </a:lnSpc>
        <a:spcBef>
          <a:spcPct val="0"/>
        </a:spcBef>
        <a:buNone/>
        <a:defRPr sz="2400" b="1" kern="1200">
          <a:solidFill>
            <a:srgbClr val="18A54D"/>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rgbClr val="18A54D"/>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
          <a:srgbClr val="18A54D"/>
        </a:buClr>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87">
          <p15:clr>
            <a:srgbClr val="F26B43"/>
          </p15:clr>
        </p15:guide>
        <p15:guide id="5" orient="horz" pos="4224">
          <p15:clr>
            <a:srgbClr val="F26B43"/>
          </p15:clr>
        </p15:guide>
        <p15:guide id="6" orient="horz" pos="4133">
          <p15:clr>
            <a:srgbClr val="F26B43"/>
          </p15:clr>
        </p15:guide>
        <p15:guide id="7" orient="horz" pos="3748">
          <p15:clr>
            <a:srgbClr val="F26B43"/>
          </p15:clr>
        </p15:guide>
        <p15:guide id="8" pos="393">
          <p15:clr>
            <a:srgbClr val="F26B43"/>
          </p15:clr>
        </p15:guide>
        <p15:guide id="9" orient="horz" pos="391">
          <p15:clr>
            <a:srgbClr val="F26B43"/>
          </p15:clr>
        </p15:guide>
        <p15:guide id="10" pos="2116">
          <p15:clr>
            <a:srgbClr val="F26B43"/>
          </p15:clr>
        </p15:guide>
        <p15:guide id="11" pos="5564">
          <p15:clr>
            <a:srgbClr val="F26B43"/>
          </p15:clr>
        </p15:guide>
        <p15:guide id="12" orient="horz" pos="527">
          <p15:clr>
            <a:srgbClr val="F26B43"/>
          </p15:clr>
        </p15:guide>
        <p15:guide id="13" orient="horz" pos="913">
          <p15:clr>
            <a:srgbClr val="F26B43"/>
          </p15:clr>
        </p15:guide>
        <p15:guide id="14" orient="horz" pos="1026">
          <p15:clr>
            <a:srgbClr val="F26B43"/>
          </p15:clr>
        </p15:guide>
        <p15:guide id="15" orient="horz" pos="4042">
          <p15:clr>
            <a:srgbClr val="F26B43"/>
          </p15:clr>
        </p15:guide>
        <p15:guide id="16" orient="horz" pos="3838" userDrawn="1">
          <p15:clr>
            <a:srgbClr val="F26B43"/>
          </p15:clr>
        </p15:guide>
        <p15:guide id="17" userDrawn="1">
          <p15:clr>
            <a:srgbClr val="F26B43"/>
          </p15:clr>
        </p15:guide>
        <p15:guide id="18" orient="horz" userDrawn="1">
          <p15:clr>
            <a:srgbClr val="F26B43"/>
          </p15:clr>
        </p15:guide>
        <p15:guide id="19" pos="7680" userDrawn="1">
          <p15:clr>
            <a:srgbClr val="F26B43"/>
          </p15:clr>
        </p15:guide>
        <p15:guide id="20"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video" Target="https://www.youtube.com/embed/-8sSOsV4zJ4?feature=oembed" TargetMode="Externa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5.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jEzzURvJGCw?feature=oembed" TargetMode="Externa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hyperlink" Target="https://www.library.gov.au/research/research-guides-0/protest-and-dissent"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Bd1Vl_eksSw?feature=oembed" TargetMode="Externa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video" Target="https://www.youtube.com/embed/_IEfO6CtZs0?feature=oembed"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79425" y="1844675"/>
            <a:ext cx="5616575" cy="2418406"/>
          </a:xfrm>
        </p:spPr>
        <p:txBody>
          <a:bodyPr/>
          <a:lstStyle/>
          <a:p>
            <a:r>
              <a:rPr lang="en-AU" dirty="0"/>
              <a:t>2.2 Challenging perceptions – sense of belonging and cultural identity</a:t>
            </a:r>
          </a:p>
        </p:txBody>
      </p:sp>
      <p:sp>
        <p:nvSpPr>
          <p:cNvPr id="5" name="Subtitle 4"/>
          <p:cNvSpPr>
            <a:spLocks noGrp="1"/>
          </p:cNvSpPr>
          <p:nvPr>
            <p:ph type="subTitle" idx="1"/>
          </p:nvPr>
        </p:nvSpPr>
        <p:spPr>
          <a:xfrm>
            <a:off x="479425" y="4744994"/>
            <a:ext cx="5616575" cy="850673"/>
          </a:xfrm>
        </p:spPr>
        <p:txBody>
          <a:bodyPr/>
          <a:lstStyle/>
          <a:p>
            <a:r>
              <a:rPr lang="en-AU" dirty="0"/>
              <a:t>Diversity in Australian Citizenship </a:t>
            </a:r>
          </a:p>
          <a:p>
            <a:r>
              <a:rPr lang="en-AU" dirty="0"/>
              <a:t>7 / 8 HASS - Civics and Citizenship </a:t>
            </a:r>
          </a:p>
        </p:txBody>
      </p:sp>
      <p:sp>
        <p:nvSpPr>
          <p:cNvPr id="4" name="Text Placeholder 3">
            <a:extLst>
              <a:ext uri="{FF2B5EF4-FFF2-40B4-BE49-F238E27FC236}">
                <a16:creationId xmlns:a16="http://schemas.microsoft.com/office/drawing/2014/main" id="{847CC420-2EB7-EC40-328D-416DC552D4AD}"/>
              </a:ext>
            </a:extLst>
          </p:cNvPr>
          <p:cNvSpPr>
            <a:spLocks noGrp="1"/>
          </p:cNvSpPr>
          <p:nvPr>
            <p:ph type="body" sz="quarter" idx="10"/>
          </p:nvPr>
        </p:nvSpPr>
        <p:spPr/>
        <p:txBody>
          <a:bodyPr/>
          <a:lstStyle/>
          <a:p>
            <a:r>
              <a:rPr lang="en-AU" dirty="0"/>
              <a:t>D25/1142124</a:t>
            </a:r>
          </a:p>
        </p:txBody>
      </p:sp>
    </p:spTree>
    <p:extLst>
      <p:ext uri="{BB962C8B-B14F-4D97-AF65-F5344CB8AC3E}">
        <p14:creationId xmlns:p14="http://schemas.microsoft.com/office/powerpoint/2010/main" val="4135237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2DCF4-954A-5F0E-17B0-3F8A217E312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977A7E6-B8CB-A6E2-C26B-870D4AD38118}"/>
              </a:ext>
            </a:extLst>
          </p:cNvPr>
          <p:cNvSpPr>
            <a:spLocks noGrp="1"/>
          </p:cNvSpPr>
          <p:nvPr>
            <p:ph type="title"/>
          </p:nvPr>
        </p:nvSpPr>
        <p:spPr/>
        <p:txBody>
          <a:bodyPr/>
          <a:lstStyle/>
          <a:p>
            <a:r>
              <a:rPr lang="en-AU" sz="3200" dirty="0"/>
              <a:t>Scenario 1  - situation</a:t>
            </a:r>
          </a:p>
        </p:txBody>
      </p:sp>
      <p:sp>
        <p:nvSpPr>
          <p:cNvPr id="8" name="Content Placeholder 7">
            <a:extLst>
              <a:ext uri="{FF2B5EF4-FFF2-40B4-BE49-F238E27FC236}">
                <a16:creationId xmlns:a16="http://schemas.microsoft.com/office/drawing/2014/main" id="{5B5FEB1D-EADF-7B3E-084F-54CF9F485710}"/>
              </a:ext>
            </a:extLst>
          </p:cNvPr>
          <p:cNvSpPr>
            <a:spLocks noGrp="1"/>
          </p:cNvSpPr>
          <p:nvPr>
            <p:ph idx="1"/>
          </p:nvPr>
        </p:nvSpPr>
        <p:spPr/>
        <p:txBody>
          <a:bodyPr/>
          <a:lstStyle/>
          <a:p>
            <a:pPr lvl="0" algn="ctr"/>
            <a:r>
              <a:rPr lang="en-AU" sz="3200" i="1" dirty="0"/>
              <a:t>During a class discussion, a student makes a derogatory (a disrespectful) comment about another student's race.</a:t>
            </a:r>
          </a:p>
          <a:p>
            <a:pPr lvl="0"/>
            <a:endParaRPr lang="en-US" sz="3200" dirty="0"/>
          </a:p>
          <a:p>
            <a:pPr lvl="0"/>
            <a:r>
              <a:rPr lang="en-US" sz="2800" b="0" dirty="0">
                <a:solidFill>
                  <a:schemeClr val="tx1"/>
                </a:solidFill>
              </a:rPr>
              <a:t>What would a bystander do in this situation?</a:t>
            </a:r>
          </a:p>
          <a:p>
            <a:pPr lvl="0"/>
            <a:r>
              <a:rPr lang="en-US" sz="2800" b="0" dirty="0">
                <a:solidFill>
                  <a:schemeClr val="tx1"/>
                </a:solidFill>
              </a:rPr>
              <a:t>What would an upstander do in this situation?</a:t>
            </a:r>
          </a:p>
          <a:p>
            <a:endParaRPr lang="en-AU" sz="3200" dirty="0"/>
          </a:p>
        </p:txBody>
      </p:sp>
      <p:sp>
        <p:nvSpPr>
          <p:cNvPr id="2" name="Slide Number Placeholder 1">
            <a:extLst>
              <a:ext uri="{FF2B5EF4-FFF2-40B4-BE49-F238E27FC236}">
                <a16:creationId xmlns:a16="http://schemas.microsoft.com/office/drawing/2014/main" id="{28C109AB-DB5C-98CB-94ED-E8E7D988CABE}"/>
              </a:ext>
            </a:extLst>
          </p:cNvPr>
          <p:cNvSpPr>
            <a:spLocks noGrp="1"/>
          </p:cNvSpPr>
          <p:nvPr>
            <p:ph type="sldNum" sz="quarter" idx="12"/>
          </p:nvPr>
        </p:nvSpPr>
        <p:spPr/>
        <p:txBody>
          <a:bodyPr/>
          <a:lstStyle/>
          <a:p>
            <a:fld id="{0ACBC296-6F1C-40EB-A7B9-B66F495956D9}" type="slidenum">
              <a:rPr lang="en-AU" sz="1200" b="1" smtClean="0">
                <a:solidFill>
                  <a:schemeClr val="tx1"/>
                </a:solidFill>
              </a:rPr>
              <a:t>10</a:t>
            </a:fld>
            <a:endParaRPr lang="en-AU" b="1" dirty="0">
              <a:solidFill>
                <a:schemeClr val="tx1"/>
              </a:solidFill>
            </a:endParaRPr>
          </a:p>
        </p:txBody>
      </p:sp>
    </p:spTree>
    <p:extLst>
      <p:ext uri="{BB962C8B-B14F-4D97-AF65-F5344CB8AC3E}">
        <p14:creationId xmlns:p14="http://schemas.microsoft.com/office/powerpoint/2010/main" val="2855936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986FE-90D8-0A74-D27B-ADA63895C31E}"/>
              </a:ext>
            </a:extLst>
          </p:cNvPr>
          <p:cNvSpPr>
            <a:spLocks noGrp="1"/>
          </p:cNvSpPr>
          <p:nvPr>
            <p:ph type="title"/>
          </p:nvPr>
        </p:nvSpPr>
        <p:spPr/>
        <p:txBody>
          <a:bodyPr/>
          <a:lstStyle/>
          <a:p>
            <a:r>
              <a:rPr lang="en-AU" dirty="0"/>
              <a:t>Scenario 1</a:t>
            </a:r>
          </a:p>
        </p:txBody>
      </p:sp>
      <p:sp>
        <p:nvSpPr>
          <p:cNvPr id="3" name="Content Placeholder 2">
            <a:extLst>
              <a:ext uri="{FF2B5EF4-FFF2-40B4-BE49-F238E27FC236}">
                <a16:creationId xmlns:a16="http://schemas.microsoft.com/office/drawing/2014/main" id="{3E387B3F-A8F6-5580-F1F1-B006C5D92D37}"/>
              </a:ext>
            </a:extLst>
          </p:cNvPr>
          <p:cNvSpPr>
            <a:spLocks noGrp="1"/>
          </p:cNvSpPr>
          <p:nvPr>
            <p:ph sz="half" idx="1"/>
          </p:nvPr>
        </p:nvSpPr>
        <p:spPr>
          <a:xfrm>
            <a:off x="623888" y="1628775"/>
            <a:ext cx="4904329" cy="4321176"/>
          </a:xfrm>
        </p:spPr>
        <p:txBody>
          <a:bodyPr vert="horz" lIns="0" tIns="0" rIns="0" bIns="0" rtlCol="0" anchor="t">
            <a:noAutofit/>
          </a:bodyPr>
          <a:lstStyle/>
          <a:p>
            <a:r>
              <a:rPr lang="en-AU" sz="2400" i="1" dirty="0">
                <a:latin typeface="Arial"/>
                <a:cs typeface="Arial"/>
              </a:rPr>
              <a:t>Bystanders</a:t>
            </a:r>
            <a:r>
              <a:rPr lang="en-AU" sz="2400" dirty="0">
                <a:latin typeface="Arial"/>
                <a:cs typeface="Arial"/>
              </a:rPr>
              <a:t> may…</a:t>
            </a:r>
          </a:p>
          <a:p>
            <a:pPr marL="285750" indent="-285750">
              <a:buFont typeface="Arial" panose="020B0604020202020204" pitchFamily="34" charset="0"/>
              <a:buChar char="•"/>
            </a:pPr>
            <a:r>
              <a:rPr lang="en-AU" sz="2400" b="0" dirty="0">
                <a:solidFill>
                  <a:schemeClr val="tx1"/>
                </a:solidFill>
                <a:latin typeface="Arial"/>
                <a:cs typeface="Arial"/>
              </a:rPr>
              <a:t>hear the comment but do not react or report it</a:t>
            </a:r>
          </a:p>
          <a:p>
            <a:pPr marL="285750" indent="-285750">
              <a:buFont typeface="Arial" panose="020B0604020202020204" pitchFamily="34" charset="0"/>
              <a:buChar char="•"/>
            </a:pPr>
            <a:r>
              <a:rPr lang="en-AU" sz="2400" b="0" dirty="0">
                <a:solidFill>
                  <a:schemeClr val="tx1"/>
                </a:solidFill>
                <a:latin typeface="Arial"/>
                <a:cs typeface="Arial"/>
              </a:rPr>
              <a:t>laugh along with others. </a:t>
            </a:r>
          </a:p>
          <a:p>
            <a:endParaRPr lang="en-AU" dirty="0"/>
          </a:p>
          <a:p>
            <a:endParaRPr lang="en-AU" dirty="0"/>
          </a:p>
        </p:txBody>
      </p:sp>
      <p:sp>
        <p:nvSpPr>
          <p:cNvPr id="4" name="Content Placeholder 3">
            <a:extLst>
              <a:ext uri="{FF2B5EF4-FFF2-40B4-BE49-F238E27FC236}">
                <a16:creationId xmlns:a16="http://schemas.microsoft.com/office/drawing/2014/main" id="{5DCA6C2A-2E9A-E0BC-E850-A1A3706CCC6E}"/>
              </a:ext>
            </a:extLst>
          </p:cNvPr>
          <p:cNvSpPr>
            <a:spLocks noGrp="1"/>
          </p:cNvSpPr>
          <p:nvPr>
            <p:ph sz="half" idx="2"/>
          </p:nvPr>
        </p:nvSpPr>
        <p:spPr/>
        <p:txBody>
          <a:bodyPr vert="horz" lIns="0" tIns="0" rIns="0" bIns="0" rtlCol="0" anchor="t">
            <a:noAutofit/>
          </a:bodyPr>
          <a:lstStyle/>
          <a:p>
            <a:r>
              <a:rPr lang="en-AU" sz="2400" i="1" dirty="0">
                <a:latin typeface="Arial"/>
                <a:cs typeface="Arial"/>
              </a:rPr>
              <a:t>Upstanders</a:t>
            </a:r>
            <a:r>
              <a:rPr lang="en-AU" sz="2400" dirty="0">
                <a:latin typeface="Arial"/>
                <a:cs typeface="Arial"/>
              </a:rPr>
              <a:t> may…</a:t>
            </a:r>
          </a:p>
          <a:p>
            <a:pPr marL="285750" indent="-285750">
              <a:buFont typeface="Arial" panose="020B0604020202020204" pitchFamily="34" charset="0"/>
              <a:buChar char="•"/>
            </a:pPr>
            <a:r>
              <a:rPr lang="en-AU" sz="2400" b="0" dirty="0">
                <a:solidFill>
                  <a:schemeClr val="tx1"/>
                </a:solidFill>
                <a:latin typeface="Arial"/>
                <a:cs typeface="Arial"/>
              </a:rPr>
              <a:t>immediately address the comment, explaining why it is inappropriate and hurtful </a:t>
            </a:r>
          </a:p>
          <a:p>
            <a:pPr marL="285750" indent="-285750">
              <a:buFont typeface="Arial" panose="020B0604020202020204" pitchFamily="34" charset="0"/>
              <a:buChar char="•"/>
            </a:pPr>
            <a:r>
              <a:rPr lang="en-AU" sz="2400" b="0" dirty="0">
                <a:solidFill>
                  <a:schemeClr val="tx1"/>
                </a:solidFill>
                <a:latin typeface="Arial"/>
                <a:cs typeface="Arial"/>
              </a:rPr>
              <a:t>support the affected student by reporting the incident to a teacher.</a:t>
            </a:r>
            <a:endParaRPr lang="en-AU" sz="2800" dirty="0">
              <a:solidFill>
                <a:schemeClr val="tx1"/>
              </a:solidFill>
              <a:latin typeface="Arial"/>
              <a:cs typeface="Arial"/>
            </a:endParaRPr>
          </a:p>
          <a:p>
            <a:endParaRPr lang="en-AU" dirty="0"/>
          </a:p>
        </p:txBody>
      </p:sp>
      <p:sp>
        <p:nvSpPr>
          <p:cNvPr id="5" name="Slide Number Placeholder 4">
            <a:extLst>
              <a:ext uri="{FF2B5EF4-FFF2-40B4-BE49-F238E27FC236}">
                <a16:creationId xmlns:a16="http://schemas.microsoft.com/office/drawing/2014/main" id="{293B9ACB-B414-FC49-DACB-5956B3A2EBA7}"/>
              </a:ext>
            </a:extLst>
          </p:cNvPr>
          <p:cNvSpPr>
            <a:spLocks noGrp="1"/>
          </p:cNvSpPr>
          <p:nvPr>
            <p:ph type="sldNum" sz="quarter" idx="12"/>
          </p:nvPr>
        </p:nvSpPr>
        <p:spPr/>
        <p:txBody>
          <a:bodyPr/>
          <a:lstStyle/>
          <a:p>
            <a:fld id="{0ACBC296-6F1C-40EB-A7B9-B66F495956D9}" type="slidenum">
              <a:rPr lang="en-AU" sz="1200" b="1" smtClean="0">
                <a:solidFill>
                  <a:schemeClr val="tx1"/>
                </a:solidFill>
              </a:rPr>
              <a:t>11</a:t>
            </a:fld>
            <a:endParaRPr lang="en-AU" b="1" dirty="0">
              <a:solidFill>
                <a:schemeClr val="tx1"/>
              </a:solidFill>
            </a:endParaRPr>
          </a:p>
        </p:txBody>
      </p:sp>
    </p:spTree>
    <p:extLst>
      <p:ext uri="{BB962C8B-B14F-4D97-AF65-F5344CB8AC3E}">
        <p14:creationId xmlns:p14="http://schemas.microsoft.com/office/powerpoint/2010/main" val="308765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66100-D711-0DC8-5371-05A13CE927C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0CFFF12-7140-3449-A159-01BCFA187F8A}"/>
              </a:ext>
            </a:extLst>
          </p:cNvPr>
          <p:cNvSpPr>
            <a:spLocks noGrp="1"/>
          </p:cNvSpPr>
          <p:nvPr>
            <p:ph type="title"/>
          </p:nvPr>
        </p:nvSpPr>
        <p:spPr/>
        <p:txBody>
          <a:bodyPr/>
          <a:lstStyle/>
          <a:p>
            <a:r>
              <a:rPr lang="en-AU" sz="3200" dirty="0"/>
              <a:t>Scenario 2 - situation</a:t>
            </a:r>
          </a:p>
        </p:txBody>
      </p:sp>
      <p:sp>
        <p:nvSpPr>
          <p:cNvPr id="8" name="Content Placeholder 7">
            <a:extLst>
              <a:ext uri="{FF2B5EF4-FFF2-40B4-BE49-F238E27FC236}">
                <a16:creationId xmlns:a16="http://schemas.microsoft.com/office/drawing/2014/main" id="{0D3588D8-B09A-2474-2324-FA374A1553B6}"/>
              </a:ext>
            </a:extLst>
          </p:cNvPr>
          <p:cNvSpPr>
            <a:spLocks noGrp="1"/>
          </p:cNvSpPr>
          <p:nvPr>
            <p:ph idx="1"/>
          </p:nvPr>
        </p:nvSpPr>
        <p:spPr/>
        <p:txBody>
          <a:bodyPr/>
          <a:lstStyle/>
          <a:p>
            <a:pPr lvl="0" algn="ctr"/>
            <a:r>
              <a:rPr lang="en-AU" sz="3200" dirty="0"/>
              <a:t>A student is not included in a sports team because of their religious practices, such as wearing a hijab or taking time for prayer.</a:t>
            </a:r>
            <a:endParaRPr lang="en-US" sz="3200" dirty="0"/>
          </a:p>
          <a:p>
            <a:pPr lvl="0"/>
            <a:endParaRPr lang="en-US" sz="3200" dirty="0">
              <a:solidFill>
                <a:schemeClr val="tx1"/>
              </a:solidFill>
            </a:endParaRPr>
          </a:p>
          <a:p>
            <a:pPr lvl="0"/>
            <a:r>
              <a:rPr lang="en-US" sz="2800" b="0" dirty="0">
                <a:solidFill>
                  <a:schemeClr val="tx1"/>
                </a:solidFill>
              </a:rPr>
              <a:t>What would a bystander do in this situation?</a:t>
            </a:r>
          </a:p>
          <a:p>
            <a:pPr lvl="0"/>
            <a:r>
              <a:rPr lang="en-US" sz="2800" b="0" dirty="0">
                <a:solidFill>
                  <a:schemeClr val="tx1"/>
                </a:solidFill>
              </a:rPr>
              <a:t>What would an upstander do in this situation?</a:t>
            </a:r>
          </a:p>
          <a:p>
            <a:endParaRPr lang="en-AU" sz="3200" dirty="0"/>
          </a:p>
        </p:txBody>
      </p:sp>
      <p:sp>
        <p:nvSpPr>
          <p:cNvPr id="2" name="Slide Number Placeholder 1">
            <a:extLst>
              <a:ext uri="{FF2B5EF4-FFF2-40B4-BE49-F238E27FC236}">
                <a16:creationId xmlns:a16="http://schemas.microsoft.com/office/drawing/2014/main" id="{1C6C89B0-B535-7BF0-C573-7CB3F36A0F7A}"/>
              </a:ext>
            </a:extLst>
          </p:cNvPr>
          <p:cNvSpPr>
            <a:spLocks noGrp="1"/>
          </p:cNvSpPr>
          <p:nvPr>
            <p:ph type="sldNum" sz="quarter" idx="12"/>
          </p:nvPr>
        </p:nvSpPr>
        <p:spPr/>
        <p:txBody>
          <a:bodyPr/>
          <a:lstStyle/>
          <a:p>
            <a:fld id="{0ACBC296-6F1C-40EB-A7B9-B66F495956D9}" type="slidenum">
              <a:rPr lang="en-AU" sz="1200" b="1" smtClean="0">
                <a:solidFill>
                  <a:schemeClr val="tx1"/>
                </a:solidFill>
              </a:rPr>
              <a:t>12</a:t>
            </a:fld>
            <a:endParaRPr lang="en-AU" b="1" dirty="0">
              <a:solidFill>
                <a:schemeClr val="tx1"/>
              </a:solidFill>
            </a:endParaRPr>
          </a:p>
        </p:txBody>
      </p:sp>
    </p:spTree>
    <p:extLst>
      <p:ext uri="{BB962C8B-B14F-4D97-AF65-F5344CB8AC3E}">
        <p14:creationId xmlns:p14="http://schemas.microsoft.com/office/powerpoint/2010/main" val="669658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B46A6-94B0-085C-14B4-3D0EA45EF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EC579F-3E9F-7986-F22D-6371D924D7C8}"/>
              </a:ext>
            </a:extLst>
          </p:cNvPr>
          <p:cNvSpPr>
            <a:spLocks noGrp="1"/>
          </p:cNvSpPr>
          <p:nvPr>
            <p:ph type="title"/>
          </p:nvPr>
        </p:nvSpPr>
        <p:spPr/>
        <p:txBody>
          <a:bodyPr/>
          <a:lstStyle/>
          <a:p>
            <a:r>
              <a:rPr lang="en-AU" dirty="0"/>
              <a:t>Scenario 2</a:t>
            </a:r>
          </a:p>
        </p:txBody>
      </p:sp>
      <p:sp>
        <p:nvSpPr>
          <p:cNvPr id="3" name="Content Placeholder 2">
            <a:extLst>
              <a:ext uri="{FF2B5EF4-FFF2-40B4-BE49-F238E27FC236}">
                <a16:creationId xmlns:a16="http://schemas.microsoft.com/office/drawing/2014/main" id="{58E62B4D-7259-6D00-C91F-914C7788CA12}"/>
              </a:ext>
            </a:extLst>
          </p:cNvPr>
          <p:cNvSpPr>
            <a:spLocks noGrp="1"/>
          </p:cNvSpPr>
          <p:nvPr>
            <p:ph sz="half" idx="1"/>
          </p:nvPr>
        </p:nvSpPr>
        <p:spPr>
          <a:xfrm>
            <a:off x="623888" y="1628775"/>
            <a:ext cx="4822755" cy="4321176"/>
          </a:xfrm>
        </p:spPr>
        <p:txBody>
          <a:bodyPr vert="horz" lIns="0" tIns="0" rIns="0" bIns="0" rtlCol="0" anchor="t">
            <a:noAutofit/>
          </a:bodyPr>
          <a:lstStyle/>
          <a:p>
            <a:r>
              <a:rPr lang="en-AU" sz="2400" i="1" dirty="0">
                <a:latin typeface="Arial"/>
                <a:cs typeface="Arial"/>
              </a:rPr>
              <a:t>Bystanders</a:t>
            </a:r>
            <a:r>
              <a:rPr lang="en-AU" sz="2400" dirty="0">
                <a:latin typeface="Arial"/>
                <a:cs typeface="Arial"/>
              </a:rPr>
              <a:t> may…</a:t>
            </a:r>
          </a:p>
          <a:p>
            <a:pPr marL="285750" indent="-285750">
              <a:buFont typeface="Arial" panose="020B0604020202020204" pitchFamily="34" charset="0"/>
              <a:buChar char="•"/>
            </a:pPr>
            <a:r>
              <a:rPr lang="en-AU" sz="2400" b="0" dirty="0">
                <a:solidFill>
                  <a:schemeClr val="tx1"/>
                </a:solidFill>
                <a:latin typeface="Arial"/>
                <a:cs typeface="Arial"/>
              </a:rPr>
              <a:t>notice the student isn’t included but doesn’t speak up.</a:t>
            </a:r>
            <a:endParaRPr lang="en-AU" sz="2000" dirty="0">
              <a:solidFill>
                <a:schemeClr val="tx1"/>
              </a:solidFill>
              <a:latin typeface="Arial"/>
              <a:cs typeface="Arial"/>
            </a:endParaRPr>
          </a:p>
          <a:p>
            <a:endParaRPr lang="en-AU" dirty="0"/>
          </a:p>
        </p:txBody>
      </p:sp>
      <p:sp>
        <p:nvSpPr>
          <p:cNvPr id="4" name="Content Placeholder 3">
            <a:extLst>
              <a:ext uri="{FF2B5EF4-FFF2-40B4-BE49-F238E27FC236}">
                <a16:creationId xmlns:a16="http://schemas.microsoft.com/office/drawing/2014/main" id="{C513C0F7-D0E8-E918-CD44-E29D47BC7035}"/>
              </a:ext>
            </a:extLst>
          </p:cNvPr>
          <p:cNvSpPr>
            <a:spLocks noGrp="1"/>
          </p:cNvSpPr>
          <p:nvPr>
            <p:ph sz="half" idx="2"/>
          </p:nvPr>
        </p:nvSpPr>
        <p:spPr/>
        <p:txBody>
          <a:bodyPr vert="horz" lIns="0" tIns="0" rIns="0" bIns="0" rtlCol="0" anchor="t">
            <a:noAutofit/>
          </a:bodyPr>
          <a:lstStyle/>
          <a:p>
            <a:r>
              <a:rPr lang="en-AU" sz="2400" i="1" dirty="0">
                <a:latin typeface="Arial"/>
                <a:cs typeface="Arial"/>
              </a:rPr>
              <a:t>Upstanders</a:t>
            </a:r>
            <a:r>
              <a:rPr lang="en-AU" sz="2400" dirty="0">
                <a:latin typeface="Arial"/>
                <a:cs typeface="Arial"/>
              </a:rPr>
              <a:t> may…</a:t>
            </a:r>
          </a:p>
          <a:p>
            <a:pPr marL="285750" indent="-285750">
              <a:buFont typeface="Arial" panose="020B0604020202020204" pitchFamily="34" charset="0"/>
              <a:buChar char="•"/>
            </a:pPr>
            <a:r>
              <a:rPr lang="en-AU" sz="2400" b="0" dirty="0">
                <a:solidFill>
                  <a:schemeClr val="tx1"/>
                </a:solidFill>
                <a:latin typeface="Arial"/>
                <a:cs typeface="Arial"/>
              </a:rPr>
              <a:t>speak to the coach and team members about the importance of inclusion and respect for religious practices, advocating for the student's right to participate</a:t>
            </a:r>
          </a:p>
          <a:p>
            <a:pPr marL="285750" indent="-285750">
              <a:buFont typeface="Arial" panose="020B0604020202020204" pitchFamily="34" charset="0"/>
              <a:buChar char="•"/>
            </a:pPr>
            <a:r>
              <a:rPr lang="en-AU" sz="2400" b="0" dirty="0">
                <a:solidFill>
                  <a:schemeClr val="tx1"/>
                </a:solidFill>
                <a:latin typeface="Arial"/>
                <a:cs typeface="Arial"/>
              </a:rPr>
              <a:t>check in on the student to make sure they are okay and offer support.</a:t>
            </a:r>
          </a:p>
        </p:txBody>
      </p:sp>
      <p:sp>
        <p:nvSpPr>
          <p:cNvPr id="5" name="Slide Number Placeholder 4">
            <a:extLst>
              <a:ext uri="{FF2B5EF4-FFF2-40B4-BE49-F238E27FC236}">
                <a16:creationId xmlns:a16="http://schemas.microsoft.com/office/drawing/2014/main" id="{5B2EEA73-FF6E-ADF2-3595-88BD880CB7D5}"/>
              </a:ext>
            </a:extLst>
          </p:cNvPr>
          <p:cNvSpPr>
            <a:spLocks noGrp="1"/>
          </p:cNvSpPr>
          <p:nvPr>
            <p:ph type="sldNum" sz="quarter" idx="12"/>
          </p:nvPr>
        </p:nvSpPr>
        <p:spPr/>
        <p:txBody>
          <a:bodyPr/>
          <a:lstStyle/>
          <a:p>
            <a:fld id="{0ACBC296-6F1C-40EB-A7B9-B66F495956D9}" type="slidenum">
              <a:rPr lang="en-AU" sz="1200" b="1" smtClean="0">
                <a:solidFill>
                  <a:schemeClr val="tx1"/>
                </a:solidFill>
              </a:rPr>
              <a:t>13</a:t>
            </a:fld>
            <a:endParaRPr lang="en-AU" b="1" dirty="0">
              <a:solidFill>
                <a:schemeClr val="tx1"/>
              </a:solidFill>
            </a:endParaRPr>
          </a:p>
        </p:txBody>
      </p:sp>
    </p:spTree>
    <p:extLst>
      <p:ext uri="{BB962C8B-B14F-4D97-AF65-F5344CB8AC3E}">
        <p14:creationId xmlns:p14="http://schemas.microsoft.com/office/powerpoint/2010/main" val="160716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E9917-333A-C156-2733-03AC2E7770C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AB24B85-29A0-19A0-B2C6-B95C70D039E5}"/>
              </a:ext>
            </a:extLst>
          </p:cNvPr>
          <p:cNvSpPr>
            <a:spLocks noGrp="1"/>
          </p:cNvSpPr>
          <p:nvPr>
            <p:ph type="title"/>
          </p:nvPr>
        </p:nvSpPr>
        <p:spPr/>
        <p:txBody>
          <a:bodyPr/>
          <a:lstStyle/>
          <a:p>
            <a:r>
              <a:rPr lang="en-AU" sz="3200" dirty="0"/>
              <a:t>Scenario 3 - situation</a:t>
            </a:r>
          </a:p>
        </p:txBody>
      </p:sp>
      <p:sp>
        <p:nvSpPr>
          <p:cNvPr id="8" name="Content Placeholder 7">
            <a:extLst>
              <a:ext uri="{FF2B5EF4-FFF2-40B4-BE49-F238E27FC236}">
                <a16:creationId xmlns:a16="http://schemas.microsoft.com/office/drawing/2014/main" id="{7B52B34F-85EA-E373-220A-DFD6A6D9420C}"/>
              </a:ext>
            </a:extLst>
          </p:cNvPr>
          <p:cNvSpPr>
            <a:spLocks noGrp="1"/>
          </p:cNvSpPr>
          <p:nvPr>
            <p:ph idx="1"/>
          </p:nvPr>
        </p:nvSpPr>
        <p:spPr/>
        <p:txBody>
          <a:bodyPr/>
          <a:lstStyle/>
          <a:p>
            <a:pPr lvl="0" algn="ctr"/>
            <a:r>
              <a:rPr lang="en-AU" sz="3200" dirty="0"/>
              <a:t>A student receives hateful messages online targeting their race or religion.</a:t>
            </a:r>
          </a:p>
          <a:p>
            <a:pPr lvl="0"/>
            <a:endParaRPr lang="en-US" sz="3200" dirty="0"/>
          </a:p>
          <a:p>
            <a:pPr lvl="0"/>
            <a:r>
              <a:rPr lang="en-US" sz="2800" b="0" dirty="0">
                <a:solidFill>
                  <a:schemeClr val="tx1"/>
                </a:solidFill>
              </a:rPr>
              <a:t>What would a bystander do in this situation?</a:t>
            </a:r>
          </a:p>
          <a:p>
            <a:pPr lvl="0"/>
            <a:r>
              <a:rPr lang="en-US" sz="2800" b="0" dirty="0">
                <a:solidFill>
                  <a:schemeClr val="tx1"/>
                </a:solidFill>
              </a:rPr>
              <a:t>What would an upstander do in this situation?</a:t>
            </a:r>
          </a:p>
          <a:p>
            <a:endParaRPr lang="en-AU" sz="3200" dirty="0"/>
          </a:p>
        </p:txBody>
      </p:sp>
      <p:sp>
        <p:nvSpPr>
          <p:cNvPr id="2" name="Slide Number Placeholder 1">
            <a:extLst>
              <a:ext uri="{FF2B5EF4-FFF2-40B4-BE49-F238E27FC236}">
                <a16:creationId xmlns:a16="http://schemas.microsoft.com/office/drawing/2014/main" id="{F65705EA-9400-57E7-8909-6A3CBE7DE4F5}"/>
              </a:ext>
            </a:extLst>
          </p:cNvPr>
          <p:cNvSpPr>
            <a:spLocks noGrp="1"/>
          </p:cNvSpPr>
          <p:nvPr>
            <p:ph type="sldNum" sz="quarter" idx="12"/>
          </p:nvPr>
        </p:nvSpPr>
        <p:spPr/>
        <p:txBody>
          <a:bodyPr/>
          <a:lstStyle/>
          <a:p>
            <a:fld id="{0ACBC296-6F1C-40EB-A7B9-B66F495956D9}" type="slidenum">
              <a:rPr lang="en-AU" sz="1200" b="1" smtClean="0">
                <a:solidFill>
                  <a:schemeClr val="tx1"/>
                </a:solidFill>
              </a:rPr>
              <a:t>14</a:t>
            </a:fld>
            <a:endParaRPr lang="en-AU" b="1" dirty="0">
              <a:solidFill>
                <a:schemeClr val="tx1"/>
              </a:solidFill>
            </a:endParaRPr>
          </a:p>
        </p:txBody>
      </p:sp>
    </p:spTree>
    <p:extLst>
      <p:ext uri="{BB962C8B-B14F-4D97-AF65-F5344CB8AC3E}">
        <p14:creationId xmlns:p14="http://schemas.microsoft.com/office/powerpoint/2010/main" val="413929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4DD37-3032-8CFA-862E-08E05DDF43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45F589-B25B-2EB4-3B86-EA8A692D1F63}"/>
              </a:ext>
            </a:extLst>
          </p:cNvPr>
          <p:cNvSpPr>
            <a:spLocks noGrp="1"/>
          </p:cNvSpPr>
          <p:nvPr>
            <p:ph type="title"/>
          </p:nvPr>
        </p:nvSpPr>
        <p:spPr/>
        <p:txBody>
          <a:bodyPr/>
          <a:lstStyle/>
          <a:p>
            <a:r>
              <a:rPr lang="en-AU" dirty="0"/>
              <a:t>Scenario 3</a:t>
            </a:r>
          </a:p>
        </p:txBody>
      </p:sp>
      <p:sp>
        <p:nvSpPr>
          <p:cNvPr id="3" name="Content Placeholder 2">
            <a:extLst>
              <a:ext uri="{FF2B5EF4-FFF2-40B4-BE49-F238E27FC236}">
                <a16:creationId xmlns:a16="http://schemas.microsoft.com/office/drawing/2014/main" id="{EB3BF275-7754-961A-4389-9A314591CA23}"/>
              </a:ext>
            </a:extLst>
          </p:cNvPr>
          <p:cNvSpPr>
            <a:spLocks noGrp="1"/>
          </p:cNvSpPr>
          <p:nvPr>
            <p:ph sz="half" idx="1"/>
          </p:nvPr>
        </p:nvSpPr>
        <p:spPr>
          <a:xfrm>
            <a:off x="623888" y="1628775"/>
            <a:ext cx="4822755" cy="4321176"/>
          </a:xfrm>
        </p:spPr>
        <p:txBody>
          <a:bodyPr vert="horz" lIns="0" tIns="0" rIns="0" bIns="0" rtlCol="0" anchor="t">
            <a:noAutofit/>
          </a:bodyPr>
          <a:lstStyle/>
          <a:p>
            <a:r>
              <a:rPr lang="en-AU" sz="2400" i="1" dirty="0">
                <a:latin typeface="Arial"/>
                <a:cs typeface="Arial"/>
              </a:rPr>
              <a:t>Bystanders</a:t>
            </a:r>
            <a:r>
              <a:rPr lang="en-AU" sz="2400" dirty="0">
                <a:latin typeface="Arial"/>
                <a:cs typeface="Arial"/>
              </a:rPr>
              <a:t> may…</a:t>
            </a:r>
          </a:p>
          <a:p>
            <a:pPr marL="285750" indent="-285750">
              <a:buFont typeface="Arial" panose="020B0604020202020204" pitchFamily="34" charset="0"/>
              <a:buChar char="•"/>
            </a:pPr>
            <a:r>
              <a:rPr lang="en-AU" sz="2400" b="0" dirty="0">
                <a:solidFill>
                  <a:schemeClr val="tx1"/>
                </a:solidFill>
                <a:latin typeface="Arial"/>
                <a:cs typeface="Arial"/>
              </a:rPr>
              <a:t>see the messages but choose not to report them or say anything or offer support.</a:t>
            </a:r>
            <a:endParaRPr lang="en-AU" sz="2400" dirty="0">
              <a:solidFill>
                <a:schemeClr val="tx1"/>
              </a:solidFill>
              <a:latin typeface="Arial"/>
              <a:cs typeface="Arial"/>
            </a:endParaRPr>
          </a:p>
          <a:p>
            <a:endParaRPr lang="en-AU" dirty="0"/>
          </a:p>
        </p:txBody>
      </p:sp>
      <p:sp>
        <p:nvSpPr>
          <p:cNvPr id="4" name="Content Placeholder 3">
            <a:extLst>
              <a:ext uri="{FF2B5EF4-FFF2-40B4-BE49-F238E27FC236}">
                <a16:creationId xmlns:a16="http://schemas.microsoft.com/office/drawing/2014/main" id="{5B0D5368-28E0-536D-5F68-7074638C93AA}"/>
              </a:ext>
            </a:extLst>
          </p:cNvPr>
          <p:cNvSpPr>
            <a:spLocks noGrp="1"/>
          </p:cNvSpPr>
          <p:nvPr>
            <p:ph sz="half" idx="2"/>
          </p:nvPr>
        </p:nvSpPr>
        <p:spPr/>
        <p:txBody>
          <a:bodyPr vert="horz" lIns="0" tIns="0" rIns="0" bIns="0" rtlCol="0" anchor="t">
            <a:noAutofit/>
          </a:bodyPr>
          <a:lstStyle/>
          <a:p>
            <a:r>
              <a:rPr lang="en-AU" sz="2400" i="1" dirty="0">
                <a:latin typeface="Arial"/>
                <a:cs typeface="Arial"/>
              </a:rPr>
              <a:t>Upstanders</a:t>
            </a:r>
            <a:r>
              <a:rPr lang="en-AU" sz="2400" dirty="0">
                <a:latin typeface="Arial"/>
                <a:cs typeface="Arial"/>
              </a:rPr>
              <a:t> may…</a:t>
            </a:r>
          </a:p>
          <a:p>
            <a:pPr marL="285750" indent="-285750">
              <a:buFont typeface="Arial" panose="020B0604020202020204" pitchFamily="34" charset="0"/>
              <a:buChar char="•"/>
            </a:pPr>
            <a:r>
              <a:rPr lang="en-AU" sz="2400" b="0" dirty="0">
                <a:solidFill>
                  <a:schemeClr val="tx1"/>
                </a:solidFill>
                <a:latin typeface="Arial"/>
                <a:cs typeface="Arial"/>
              </a:rPr>
              <a:t>report the messages to the platform and teacher or staff at school</a:t>
            </a:r>
            <a:endParaRPr lang="en-AU" sz="2400" dirty="0">
              <a:solidFill>
                <a:schemeClr val="tx1"/>
              </a:solidFill>
              <a:latin typeface="Arial"/>
              <a:cs typeface="Arial"/>
            </a:endParaRPr>
          </a:p>
          <a:p>
            <a:pPr marL="285750" indent="-285750">
              <a:buFont typeface="Arial" panose="020B0604020202020204" pitchFamily="34" charset="0"/>
              <a:buChar char="•"/>
            </a:pPr>
            <a:r>
              <a:rPr lang="en-AU" sz="2400" b="0" dirty="0">
                <a:solidFill>
                  <a:schemeClr val="tx1"/>
                </a:solidFill>
                <a:latin typeface="Arial"/>
                <a:cs typeface="Arial"/>
              </a:rPr>
              <a:t>reach out to the victim to offer support and solidarity.</a:t>
            </a:r>
            <a:endParaRPr lang="en-AU" sz="2400" dirty="0">
              <a:solidFill>
                <a:schemeClr val="tx1"/>
              </a:solidFill>
              <a:latin typeface="Arial"/>
              <a:cs typeface="Arial"/>
            </a:endParaRPr>
          </a:p>
        </p:txBody>
      </p:sp>
      <p:sp>
        <p:nvSpPr>
          <p:cNvPr id="5" name="Slide Number Placeholder 4">
            <a:extLst>
              <a:ext uri="{FF2B5EF4-FFF2-40B4-BE49-F238E27FC236}">
                <a16:creationId xmlns:a16="http://schemas.microsoft.com/office/drawing/2014/main" id="{7A4ED092-D5AD-C178-D87C-680AECE762D9}"/>
              </a:ext>
            </a:extLst>
          </p:cNvPr>
          <p:cNvSpPr>
            <a:spLocks noGrp="1"/>
          </p:cNvSpPr>
          <p:nvPr>
            <p:ph type="sldNum" sz="quarter" idx="12"/>
          </p:nvPr>
        </p:nvSpPr>
        <p:spPr/>
        <p:txBody>
          <a:bodyPr/>
          <a:lstStyle/>
          <a:p>
            <a:fld id="{0ACBC296-6F1C-40EB-A7B9-B66F495956D9}" type="slidenum">
              <a:rPr lang="en-AU" sz="1200" b="1" smtClean="0">
                <a:solidFill>
                  <a:schemeClr val="tx1"/>
                </a:solidFill>
              </a:rPr>
              <a:t>15</a:t>
            </a:fld>
            <a:endParaRPr lang="en-AU" b="1" dirty="0">
              <a:solidFill>
                <a:schemeClr val="tx1"/>
              </a:solidFill>
            </a:endParaRPr>
          </a:p>
        </p:txBody>
      </p:sp>
    </p:spTree>
    <p:extLst>
      <p:ext uri="{BB962C8B-B14F-4D97-AF65-F5344CB8AC3E}">
        <p14:creationId xmlns:p14="http://schemas.microsoft.com/office/powerpoint/2010/main" val="4165793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DEB4-4D6E-BC2D-078B-530A52C0B818}"/>
              </a:ext>
            </a:extLst>
          </p:cNvPr>
          <p:cNvSpPr>
            <a:spLocks noGrp="1"/>
          </p:cNvSpPr>
          <p:nvPr>
            <p:ph type="title"/>
          </p:nvPr>
        </p:nvSpPr>
        <p:spPr>
          <a:xfrm>
            <a:off x="696773" y="1609202"/>
            <a:ext cx="4710114" cy="3426156"/>
          </a:xfrm>
        </p:spPr>
        <p:txBody>
          <a:bodyPr anchor="t">
            <a:normAutofit/>
          </a:bodyPr>
          <a:lstStyle/>
          <a:p>
            <a:r>
              <a:rPr lang="en-AU" sz="4800" dirty="0"/>
              <a:t>What is one action you can take to be an upstander?</a:t>
            </a:r>
          </a:p>
        </p:txBody>
      </p:sp>
      <p:pic>
        <p:nvPicPr>
          <p:cNvPr id="7" name="Graphic 6" descr="Hero Female with solid fill">
            <a:extLst>
              <a:ext uri="{FF2B5EF4-FFF2-40B4-BE49-F238E27FC236}">
                <a16:creationId xmlns:a16="http://schemas.microsoft.com/office/drawing/2014/main" id="{E1E08E4E-2318-D0F8-1490-DF03AF6DCC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61651" y="1302025"/>
            <a:ext cx="4459357" cy="4459357"/>
          </a:xfrm>
          <a:prstGeom prst="rect">
            <a:avLst/>
          </a:prstGeom>
        </p:spPr>
      </p:pic>
      <p:sp>
        <p:nvSpPr>
          <p:cNvPr id="3" name="Slide Number Placeholder 2">
            <a:extLst>
              <a:ext uri="{FF2B5EF4-FFF2-40B4-BE49-F238E27FC236}">
                <a16:creationId xmlns:a16="http://schemas.microsoft.com/office/drawing/2014/main" id="{FEC472FC-0763-105C-7284-AA5F6936D681}"/>
              </a:ext>
            </a:extLst>
          </p:cNvPr>
          <p:cNvSpPr>
            <a:spLocks noGrp="1"/>
          </p:cNvSpPr>
          <p:nvPr>
            <p:ph type="sldNum" sz="quarter" idx="12"/>
          </p:nvPr>
        </p:nvSpPr>
        <p:spPr/>
        <p:txBody>
          <a:bodyPr/>
          <a:lstStyle/>
          <a:p>
            <a:fld id="{0ACBC296-6F1C-40EB-A7B9-B66F495956D9}" type="slidenum">
              <a:rPr lang="en-AU" sz="1200" b="1" smtClean="0">
                <a:solidFill>
                  <a:schemeClr val="tx1"/>
                </a:solidFill>
              </a:rPr>
              <a:t>16</a:t>
            </a:fld>
            <a:endParaRPr lang="en-AU" b="1" dirty="0">
              <a:solidFill>
                <a:schemeClr val="tx1"/>
              </a:solidFill>
            </a:endParaRPr>
          </a:p>
        </p:txBody>
      </p:sp>
    </p:spTree>
    <p:extLst>
      <p:ext uri="{BB962C8B-B14F-4D97-AF65-F5344CB8AC3E}">
        <p14:creationId xmlns:p14="http://schemas.microsoft.com/office/powerpoint/2010/main" val="385736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CBF032-D262-951E-172F-046E6CD4319B}"/>
              </a:ext>
            </a:extLst>
          </p:cNvPr>
          <p:cNvSpPr>
            <a:spLocks noGrp="1"/>
          </p:cNvSpPr>
          <p:nvPr>
            <p:ph type="ctrTitle"/>
          </p:nvPr>
        </p:nvSpPr>
        <p:spPr>
          <a:xfrm>
            <a:off x="629427" y="1348381"/>
            <a:ext cx="5387060" cy="3793461"/>
          </a:xfrm>
        </p:spPr>
        <p:txBody>
          <a:bodyPr/>
          <a:lstStyle/>
          <a:p>
            <a:r>
              <a:rPr lang="en-AU" dirty="0"/>
              <a:t>Activity 2: Participating in Australia’s democracy through direct action</a:t>
            </a:r>
            <a:br>
              <a:rPr lang="en-AU" dirty="0"/>
            </a:br>
            <a:endParaRPr lang="en-AU" dirty="0"/>
          </a:p>
        </p:txBody>
      </p:sp>
      <p:sp>
        <p:nvSpPr>
          <p:cNvPr id="2" name="Slide Number Placeholder 1">
            <a:extLst>
              <a:ext uri="{FF2B5EF4-FFF2-40B4-BE49-F238E27FC236}">
                <a16:creationId xmlns:a16="http://schemas.microsoft.com/office/drawing/2014/main" id="{10934F9C-FF26-0E3C-2D86-7A2C050093F7}"/>
              </a:ext>
            </a:extLst>
          </p:cNvPr>
          <p:cNvSpPr>
            <a:spLocks noGrp="1"/>
          </p:cNvSpPr>
          <p:nvPr>
            <p:ph type="sldNum" sz="quarter" idx="11"/>
          </p:nvPr>
        </p:nvSpPr>
        <p:spPr/>
        <p:txBody>
          <a:bodyPr/>
          <a:lstStyle/>
          <a:p>
            <a:fld id="{E595C882-8582-454A-BF69-6BA96094E026}" type="slidenum">
              <a:rPr lang="en-AU" sz="1200" b="1" smtClean="0"/>
              <a:pPr/>
              <a:t>17</a:t>
            </a:fld>
            <a:endParaRPr lang="en-AU" b="1" dirty="0"/>
          </a:p>
        </p:txBody>
      </p:sp>
    </p:spTree>
    <p:extLst>
      <p:ext uri="{BB962C8B-B14F-4D97-AF65-F5344CB8AC3E}">
        <p14:creationId xmlns:p14="http://schemas.microsoft.com/office/powerpoint/2010/main" val="3640853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0BA2B0-B130-4403-F3A3-09D0753EC3E0}"/>
              </a:ext>
            </a:extLst>
          </p:cNvPr>
          <p:cNvSpPr>
            <a:spLocks noGrp="1"/>
          </p:cNvSpPr>
          <p:nvPr>
            <p:ph type="title"/>
          </p:nvPr>
        </p:nvSpPr>
        <p:spPr>
          <a:xfrm>
            <a:off x="623886" y="576001"/>
            <a:ext cx="10944226" cy="873388"/>
          </a:xfrm>
        </p:spPr>
        <p:txBody>
          <a:bodyPr anchor="t">
            <a:normAutofit/>
          </a:bodyPr>
          <a:lstStyle/>
          <a:p>
            <a:r>
              <a:rPr lang="en-AU" dirty="0"/>
              <a:t>Class discussion</a:t>
            </a:r>
          </a:p>
        </p:txBody>
      </p:sp>
      <p:graphicFrame>
        <p:nvGraphicFramePr>
          <p:cNvPr id="8" name="Content Placeholder 5">
            <a:extLst>
              <a:ext uri="{FF2B5EF4-FFF2-40B4-BE49-F238E27FC236}">
                <a16:creationId xmlns:a16="http://schemas.microsoft.com/office/drawing/2014/main" id="{AD41E3F7-540C-E64F-7FA8-72E35971FDF7}"/>
              </a:ext>
            </a:extLst>
          </p:cNvPr>
          <p:cNvGraphicFramePr>
            <a:graphicFrameLocks noGrp="1"/>
          </p:cNvGraphicFramePr>
          <p:nvPr>
            <p:ph idx="1"/>
            <p:extLst>
              <p:ext uri="{D42A27DB-BD31-4B8C-83A1-F6EECF244321}">
                <p14:modId xmlns:p14="http://schemas.microsoft.com/office/powerpoint/2010/main" val="569359051"/>
              </p:ext>
            </p:extLst>
          </p:nvPr>
        </p:nvGraphicFramePr>
        <p:xfrm>
          <a:off x="623887" y="1628775"/>
          <a:ext cx="10944225" cy="4321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2A1D14E8-1537-E0AD-71BE-6F6AB88DFA36}"/>
              </a:ext>
            </a:extLst>
          </p:cNvPr>
          <p:cNvSpPr>
            <a:spLocks noGrp="1"/>
          </p:cNvSpPr>
          <p:nvPr>
            <p:ph type="sldNum" sz="quarter" idx="12"/>
          </p:nvPr>
        </p:nvSpPr>
        <p:spPr/>
        <p:txBody>
          <a:bodyPr/>
          <a:lstStyle/>
          <a:p>
            <a:fld id="{0ACBC296-6F1C-40EB-A7B9-B66F495956D9}" type="slidenum">
              <a:rPr lang="en-AU" sz="1200" b="1" smtClean="0">
                <a:solidFill>
                  <a:schemeClr val="tx1"/>
                </a:solidFill>
              </a:rPr>
              <a:t>18</a:t>
            </a:fld>
            <a:endParaRPr lang="en-AU" b="1" dirty="0">
              <a:solidFill>
                <a:schemeClr val="tx1"/>
              </a:solidFill>
            </a:endParaRPr>
          </a:p>
        </p:txBody>
      </p:sp>
    </p:spTree>
    <p:extLst>
      <p:ext uri="{BB962C8B-B14F-4D97-AF65-F5344CB8AC3E}">
        <p14:creationId xmlns:p14="http://schemas.microsoft.com/office/powerpoint/2010/main" val="970741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8CD14-01DB-07CD-59B9-9552D5B10547}"/>
              </a:ext>
            </a:extLst>
          </p:cNvPr>
          <p:cNvSpPr>
            <a:spLocks noGrp="1"/>
          </p:cNvSpPr>
          <p:nvPr>
            <p:ph type="title"/>
          </p:nvPr>
        </p:nvSpPr>
        <p:spPr/>
        <p:txBody>
          <a:bodyPr/>
          <a:lstStyle/>
          <a:p>
            <a:r>
              <a:rPr lang="en-AU" dirty="0"/>
              <a:t>Key terms</a:t>
            </a:r>
          </a:p>
        </p:txBody>
      </p:sp>
      <p:sp>
        <p:nvSpPr>
          <p:cNvPr id="3" name="Content Placeholder 2">
            <a:extLst>
              <a:ext uri="{FF2B5EF4-FFF2-40B4-BE49-F238E27FC236}">
                <a16:creationId xmlns:a16="http://schemas.microsoft.com/office/drawing/2014/main" id="{C1F97983-A72F-DE8C-24BC-0469FD77C235}"/>
              </a:ext>
            </a:extLst>
          </p:cNvPr>
          <p:cNvSpPr>
            <a:spLocks noGrp="1"/>
          </p:cNvSpPr>
          <p:nvPr>
            <p:ph sz="half" idx="1"/>
          </p:nvPr>
        </p:nvSpPr>
        <p:spPr>
          <a:xfrm>
            <a:off x="623885" y="1449389"/>
            <a:ext cx="10753105" cy="4321176"/>
          </a:xfrm>
        </p:spPr>
        <p:txBody>
          <a:bodyPr/>
          <a:lstStyle/>
          <a:p>
            <a:r>
              <a:rPr lang="en-AU" sz="2400" b="0" dirty="0">
                <a:solidFill>
                  <a:schemeClr val="tx1"/>
                </a:solidFill>
              </a:rPr>
              <a:t>Democracy is a system of government based on the people of an entity, that is, ‘government by the people;’ a form of government where the supreme power is vested in the people and exercised directly by them or by their elected representatives under a free and fair electoral system.</a:t>
            </a:r>
          </a:p>
          <a:p>
            <a:endParaRPr lang="en-AU" sz="2800" dirty="0"/>
          </a:p>
          <a:p>
            <a:r>
              <a:rPr lang="en-AU" sz="2800" dirty="0"/>
              <a:t>Direct action is people participating in-person and directly on issues they seek to change, within the bounds of the law. </a:t>
            </a:r>
          </a:p>
          <a:p>
            <a:endParaRPr lang="en-AU" sz="2800" dirty="0"/>
          </a:p>
        </p:txBody>
      </p:sp>
      <p:sp>
        <p:nvSpPr>
          <p:cNvPr id="4" name="Slide Number Placeholder 3">
            <a:extLst>
              <a:ext uri="{FF2B5EF4-FFF2-40B4-BE49-F238E27FC236}">
                <a16:creationId xmlns:a16="http://schemas.microsoft.com/office/drawing/2014/main" id="{B7A354D1-AF35-560D-D384-154514B42A3F}"/>
              </a:ext>
            </a:extLst>
          </p:cNvPr>
          <p:cNvSpPr>
            <a:spLocks noGrp="1"/>
          </p:cNvSpPr>
          <p:nvPr>
            <p:ph type="sldNum" sz="quarter" idx="12"/>
          </p:nvPr>
        </p:nvSpPr>
        <p:spPr/>
        <p:txBody>
          <a:bodyPr/>
          <a:lstStyle/>
          <a:p>
            <a:fld id="{0ACBC296-6F1C-40EB-A7B9-B66F495956D9}" type="slidenum">
              <a:rPr lang="en-AU" sz="1200" b="1" smtClean="0">
                <a:solidFill>
                  <a:schemeClr val="tx1"/>
                </a:solidFill>
              </a:rPr>
              <a:t>19</a:t>
            </a:fld>
            <a:endParaRPr lang="en-AU" b="1" dirty="0">
              <a:solidFill>
                <a:schemeClr val="tx1"/>
              </a:solidFill>
            </a:endParaRPr>
          </a:p>
        </p:txBody>
      </p:sp>
    </p:spTree>
    <p:extLst>
      <p:ext uri="{BB962C8B-B14F-4D97-AF65-F5344CB8AC3E}">
        <p14:creationId xmlns:p14="http://schemas.microsoft.com/office/powerpoint/2010/main" val="318566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E16A09-2D31-CBDD-958E-B4EE895627CC}"/>
              </a:ext>
            </a:extLst>
          </p:cNvPr>
          <p:cNvSpPr>
            <a:spLocks noGrp="1"/>
          </p:cNvSpPr>
          <p:nvPr>
            <p:ph type="ctrTitle"/>
          </p:nvPr>
        </p:nvSpPr>
        <p:spPr/>
        <p:txBody>
          <a:bodyPr/>
          <a:lstStyle/>
          <a:p>
            <a:r>
              <a:rPr lang="en-AU" dirty="0"/>
              <a:t>Activity 1: What does it mean to be an upstander? </a:t>
            </a:r>
            <a:br>
              <a:rPr lang="en-AU" dirty="0"/>
            </a:br>
            <a:endParaRPr lang="en-AU" dirty="0"/>
          </a:p>
        </p:txBody>
      </p:sp>
      <p:sp>
        <p:nvSpPr>
          <p:cNvPr id="2" name="Slide Number Placeholder 1">
            <a:extLst>
              <a:ext uri="{FF2B5EF4-FFF2-40B4-BE49-F238E27FC236}">
                <a16:creationId xmlns:a16="http://schemas.microsoft.com/office/drawing/2014/main" id="{9CCB4499-354F-4C40-CD51-410A88CD42B8}"/>
              </a:ext>
            </a:extLst>
          </p:cNvPr>
          <p:cNvSpPr>
            <a:spLocks noGrp="1"/>
          </p:cNvSpPr>
          <p:nvPr>
            <p:ph type="sldNum" sz="quarter" idx="11"/>
          </p:nvPr>
        </p:nvSpPr>
        <p:spPr/>
        <p:txBody>
          <a:bodyPr/>
          <a:lstStyle/>
          <a:p>
            <a:fld id="{E595C882-8582-454A-BF69-6BA96094E026}" type="slidenum">
              <a:rPr lang="en-AU" sz="1200" b="1" smtClean="0"/>
              <a:pPr/>
              <a:t>2</a:t>
            </a:fld>
            <a:endParaRPr lang="en-AU" sz="1200" b="1" dirty="0"/>
          </a:p>
        </p:txBody>
      </p:sp>
    </p:spTree>
    <p:extLst>
      <p:ext uri="{BB962C8B-B14F-4D97-AF65-F5344CB8AC3E}">
        <p14:creationId xmlns:p14="http://schemas.microsoft.com/office/powerpoint/2010/main" val="3211243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70DF-5A46-90D2-029D-143C67EFDC7F}"/>
              </a:ext>
            </a:extLst>
          </p:cNvPr>
          <p:cNvSpPr>
            <a:spLocks noGrp="1"/>
          </p:cNvSpPr>
          <p:nvPr>
            <p:ph type="title"/>
          </p:nvPr>
        </p:nvSpPr>
        <p:spPr/>
        <p:txBody>
          <a:bodyPr/>
          <a:lstStyle/>
          <a:p>
            <a:r>
              <a:rPr lang="en-AU" dirty="0"/>
              <a:t>What are examples of direct action? </a:t>
            </a:r>
            <a:br>
              <a:rPr lang="en-AU" dirty="0"/>
            </a:br>
            <a:r>
              <a:rPr lang="en-AU" dirty="0"/>
              <a:t>How can they help make change?</a:t>
            </a:r>
          </a:p>
        </p:txBody>
      </p:sp>
      <p:sp>
        <p:nvSpPr>
          <p:cNvPr id="3" name="Content Placeholder 2">
            <a:extLst>
              <a:ext uri="{FF2B5EF4-FFF2-40B4-BE49-F238E27FC236}">
                <a16:creationId xmlns:a16="http://schemas.microsoft.com/office/drawing/2014/main" id="{E680C0E6-3B25-3415-51F5-8BD7326C9CBE}"/>
              </a:ext>
            </a:extLst>
          </p:cNvPr>
          <p:cNvSpPr>
            <a:spLocks noGrp="1"/>
          </p:cNvSpPr>
          <p:nvPr>
            <p:ph sz="half" idx="1"/>
          </p:nvPr>
        </p:nvSpPr>
        <p:spPr>
          <a:xfrm>
            <a:off x="651315" y="1405538"/>
            <a:ext cx="11110912" cy="4321176"/>
          </a:xfrm>
        </p:spPr>
        <p:txBody>
          <a:bodyPr/>
          <a:lstStyle/>
          <a:p>
            <a:pPr lvl="0"/>
            <a:r>
              <a:rPr lang="en-AU" dirty="0">
                <a:solidFill>
                  <a:schemeClr val="tx1"/>
                </a:solidFill>
              </a:rPr>
              <a:t>1</a:t>
            </a:r>
            <a:r>
              <a:rPr lang="en-AU" sz="2000" dirty="0">
                <a:solidFill>
                  <a:schemeClr val="tx1"/>
                </a:solidFill>
              </a:rPr>
              <a:t>. Protests and demonstrations</a:t>
            </a:r>
          </a:p>
          <a:p>
            <a:pPr marL="285750" lvl="0" indent="-285750">
              <a:buFont typeface="Arial" panose="020B0604020202020204" pitchFamily="34" charset="0"/>
              <a:buChar char="•"/>
            </a:pPr>
            <a:r>
              <a:rPr lang="en-AU" sz="2000" b="0" dirty="0">
                <a:solidFill>
                  <a:schemeClr val="tx1"/>
                </a:solidFill>
              </a:rPr>
              <a:t>Public gatherings can raise awareness and influence public opinion.</a:t>
            </a:r>
          </a:p>
          <a:p>
            <a:pPr lvl="0"/>
            <a:r>
              <a:rPr lang="en-AU" sz="2000" dirty="0">
                <a:solidFill>
                  <a:schemeClr val="tx1"/>
                </a:solidFill>
              </a:rPr>
              <a:t>2. Petitions</a:t>
            </a:r>
          </a:p>
          <a:p>
            <a:pPr marL="285750" lvl="0" indent="-285750">
              <a:buFont typeface="Arial" panose="020B0604020202020204" pitchFamily="34" charset="0"/>
              <a:buChar char="•"/>
            </a:pPr>
            <a:r>
              <a:rPr lang="en-AU" sz="2000" b="0" dirty="0">
                <a:solidFill>
                  <a:schemeClr val="tx1"/>
                </a:solidFill>
              </a:rPr>
              <a:t>Collecting signatures can show widespread support for an issue and prompt government action.</a:t>
            </a:r>
          </a:p>
          <a:p>
            <a:pPr lvl="0"/>
            <a:r>
              <a:rPr lang="en-AU" sz="2000" dirty="0">
                <a:solidFill>
                  <a:schemeClr val="tx1"/>
                </a:solidFill>
              </a:rPr>
              <a:t>3. Strikes and boycotts</a:t>
            </a:r>
          </a:p>
          <a:p>
            <a:pPr marL="285750" lvl="0" indent="-285750">
              <a:buFont typeface="Arial" panose="020B0604020202020204" pitchFamily="34" charset="0"/>
              <a:buChar char="•"/>
            </a:pPr>
            <a:r>
              <a:rPr lang="en-AU" sz="2000" b="0" dirty="0">
                <a:solidFill>
                  <a:schemeClr val="tx1"/>
                </a:solidFill>
              </a:rPr>
              <a:t>Refusing to work or buy certain products can pressure businesses or governments to change policies.</a:t>
            </a:r>
          </a:p>
          <a:p>
            <a:pPr lvl="0"/>
            <a:r>
              <a:rPr lang="en-AU" sz="2000" dirty="0">
                <a:solidFill>
                  <a:schemeClr val="tx1"/>
                </a:solidFill>
              </a:rPr>
              <a:t>4. Social media campaigns</a:t>
            </a:r>
          </a:p>
          <a:p>
            <a:pPr marL="285750" lvl="0" indent="-285750">
              <a:buFont typeface="Arial" panose="020B0604020202020204" pitchFamily="34" charset="0"/>
              <a:buChar char="•"/>
            </a:pPr>
            <a:r>
              <a:rPr lang="en-AU" sz="2000" b="0" dirty="0">
                <a:solidFill>
                  <a:schemeClr val="tx1"/>
                </a:solidFill>
              </a:rPr>
              <a:t>Digital platforms can help to organise and amplifying direct action efforts by making people aware.</a:t>
            </a:r>
          </a:p>
          <a:p>
            <a:endParaRPr lang="en-AU" dirty="0">
              <a:solidFill>
                <a:schemeClr val="tx1"/>
              </a:solidFill>
            </a:endParaRPr>
          </a:p>
        </p:txBody>
      </p:sp>
      <p:sp>
        <p:nvSpPr>
          <p:cNvPr id="5" name="TextBox 4">
            <a:extLst>
              <a:ext uri="{FF2B5EF4-FFF2-40B4-BE49-F238E27FC236}">
                <a16:creationId xmlns:a16="http://schemas.microsoft.com/office/drawing/2014/main" id="{1C83731A-5D1B-1E60-AD4D-BD00C56618BA}"/>
              </a:ext>
            </a:extLst>
          </p:cNvPr>
          <p:cNvSpPr txBox="1"/>
          <p:nvPr/>
        </p:nvSpPr>
        <p:spPr>
          <a:xfrm>
            <a:off x="9236765" y="1199322"/>
            <a:ext cx="2723322" cy="1152939"/>
          </a:xfrm>
          <a:prstGeom prst="rect">
            <a:avLst/>
          </a:prstGeom>
          <a:noFill/>
        </p:spPr>
        <p:txBody>
          <a:bodyPr wrap="square" rtlCol="0">
            <a:spAutoFit/>
          </a:bodyPr>
          <a:lstStyle/>
          <a:p>
            <a:endParaRPr lang="en-AU" dirty="0"/>
          </a:p>
        </p:txBody>
      </p:sp>
      <p:sp>
        <p:nvSpPr>
          <p:cNvPr id="7" name="Title 1">
            <a:extLst>
              <a:ext uri="{FF2B5EF4-FFF2-40B4-BE49-F238E27FC236}">
                <a16:creationId xmlns:a16="http://schemas.microsoft.com/office/drawing/2014/main" id="{2591A0C0-437E-460A-0500-14338FBAB09F}"/>
              </a:ext>
            </a:extLst>
          </p:cNvPr>
          <p:cNvSpPr txBox="1">
            <a:spLocks/>
          </p:cNvSpPr>
          <p:nvPr/>
        </p:nvSpPr>
        <p:spPr>
          <a:xfrm>
            <a:off x="960214" y="6036982"/>
            <a:ext cx="10493114" cy="37969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rgbClr val="18A54D"/>
                </a:solidFill>
                <a:latin typeface="Arial" panose="020B0604020202020204" pitchFamily="34" charset="0"/>
                <a:ea typeface="+mj-ea"/>
                <a:cs typeface="Arial" panose="020B0604020202020204" pitchFamily="34" charset="0"/>
              </a:defRPr>
            </a:lvl1pPr>
          </a:lstStyle>
          <a:p>
            <a:r>
              <a:rPr lang="en-AU" i="1" dirty="0"/>
              <a:t>Can you think of strengths, weaknesses and examples for each action?</a:t>
            </a:r>
          </a:p>
        </p:txBody>
      </p:sp>
      <p:sp>
        <p:nvSpPr>
          <p:cNvPr id="4" name="Slide Number Placeholder 3">
            <a:extLst>
              <a:ext uri="{FF2B5EF4-FFF2-40B4-BE49-F238E27FC236}">
                <a16:creationId xmlns:a16="http://schemas.microsoft.com/office/drawing/2014/main" id="{7FCE464E-A7F6-B016-B5FF-71F7860BB563}"/>
              </a:ext>
            </a:extLst>
          </p:cNvPr>
          <p:cNvSpPr>
            <a:spLocks noGrp="1"/>
          </p:cNvSpPr>
          <p:nvPr>
            <p:ph type="sldNum" sz="quarter" idx="12"/>
          </p:nvPr>
        </p:nvSpPr>
        <p:spPr/>
        <p:txBody>
          <a:bodyPr/>
          <a:lstStyle/>
          <a:p>
            <a:fld id="{0ACBC296-6F1C-40EB-A7B9-B66F495956D9}" type="slidenum">
              <a:rPr lang="en-AU" sz="1200" b="1" smtClean="0">
                <a:solidFill>
                  <a:schemeClr val="tx1"/>
                </a:solidFill>
              </a:rPr>
              <a:t>20</a:t>
            </a:fld>
            <a:endParaRPr lang="en-AU" b="1" dirty="0">
              <a:solidFill>
                <a:schemeClr val="tx1"/>
              </a:solidFill>
            </a:endParaRPr>
          </a:p>
        </p:txBody>
      </p:sp>
    </p:spTree>
    <p:extLst>
      <p:ext uri="{BB962C8B-B14F-4D97-AF65-F5344CB8AC3E}">
        <p14:creationId xmlns:p14="http://schemas.microsoft.com/office/powerpoint/2010/main" val="162419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A7C73-4233-C52A-21A5-B5EF1CC00D33}"/>
              </a:ext>
            </a:extLst>
          </p:cNvPr>
          <p:cNvSpPr>
            <a:spLocks noGrp="1"/>
          </p:cNvSpPr>
          <p:nvPr>
            <p:ph type="title"/>
          </p:nvPr>
        </p:nvSpPr>
        <p:spPr>
          <a:xfrm>
            <a:off x="205409" y="286177"/>
            <a:ext cx="10944226" cy="873388"/>
          </a:xfrm>
        </p:spPr>
        <p:txBody>
          <a:bodyPr/>
          <a:lstStyle/>
          <a:p>
            <a:r>
              <a:rPr lang="en-AU" dirty="0"/>
              <a:t>Direct action methods – strengths, weaknesses and examples </a:t>
            </a:r>
          </a:p>
        </p:txBody>
      </p:sp>
      <p:graphicFrame>
        <p:nvGraphicFramePr>
          <p:cNvPr id="8" name="Content Placeholder 7">
            <a:extLst>
              <a:ext uri="{FF2B5EF4-FFF2-40B4-BE49-F238E27FC236}">
                <a16:creationId xmlns:a16="http://schemas.microsoft.com/office/drawing/2014/main" id="{28E57D33-49E3-2EFE-AA25-DC5896685A5C}"/>
              </a:ext>
            </a:extLst>
          </p:cNvPr>
          <p:cNvGraphicFramePr>
            <a:graphicFrameLocks noGrp="1"/>
          </p:cNvGraphicFramePr>
          <p:nvPr>
            <p:ph sz="half" idx="1"/>
            <p:extLst>
              <p:ext uri="{D42A27DB-BD31-4B8C-83A1-F6EECF244321}">
                <p14:modId xmlns:p14="http://schemas.microsoft.com/office/powerpoint/2010/main" val="3856025016"/>
              </p:ext>
            </p:extLst>
          </p:nvPr>
        </p:nvGraphicFramePr>
        <p:xfrm>
          <a:off x="172279" y="628129"/>
          <a:ext cx="11847442" cy="5892413"/>
        </p:xfrm>
        <a:graphic>
          <a:graphicData uri="http://schemas.openxmlformats.org/drawingml/2006/table">
            <a:tbl>
              <a:tblPr firstRow="1" bandRow="1">
                <a:tableStyleId>{93296810-A885-4BE3-A3E7-6D5BEEA58F35}</a:tableStyleId>
              </a:tblPr>
              <a:tblGrid>
                <a:gridCol w="1600906">
                  <a:extLst>
                    <a:ext uri="{9D8B030D-6E8A-4147-A177-3AD203B41FA5}">
                      <a16:colId xmlns:a16="http://schemas.microsoft.com/office/drawing/2014/main" val="39968149"/>
                    </a:ext>
                  </a:extLst>
                </a:gridCol>
                <a:gridCol w="3660206">
                  <a:extLst>
                    <a:ext uri="{9D8B030D-6E8A-4147-A177-3AD203B41FA5}">
                      <a16:colId xmlns:a16="http://schemas.microsoft.com/office/drawing/2014/main" val="136633377"/>
                    </a:ext>
                  </a:extLst>
                </a:gridCol>
                <a:gridCol w="4081670">
                  <a:extLst>
                    <a:ext uri="{9D8B030D-6E8A-4147-A177-3AD203B41FA5}">
                      <a16:colId xmlns:a16="http://schemas.microsoft.com/office/drawing/2014/main" val="544251084"/>
                    </a:ext>
                  </a:extLst>
                </a:gridCol>
                <a:gridCol w="2504660">
                  <a:extLst>
                    <a:ext uri="{9D8B030D-6E8A-4147-A177-3AD203B41FA5}">
                      <a16:colId xmlns:a16="http://schemas.microsoft.com/office/drawing/2014/main" val="4112396283"/>
                    </a:ext>
                  </a:extLst>
                </a:gridCol>
              </a:tblGrid>
              <a:tr h="337303">
                <a:tc>
                  <a:txBody>
                    <a:bodyPr/>
                    <a:lstStyle/>
                    <a:p>
                      <a:r>
                        <a:rPr lang="en-AU" sz="1500" dirty="0">
                          <a:latin typeface="Arial" panose="020B0604020202020204" pitchFamily="34" charset="0"/>
                          <a:cs typeface="Arial" panose="020B0604020202020204" pitchFamily="34" charset="0"/>
                        </a:rPr>
                        <a:t>Method</a:t>
                      </a:r>
                    </a:p>
                  </a:txBody>
                  <a:tcPr/>
                </a:tc>
                <a:tc>
                  <a:txBody>
                    <a:bodyPr/>
                    <a:lstStyle/>
                    <a:p>
                      <a:r>
                        <a:rPr lang="en-AU" sz="1500" dirty="0">
                          <a:latin typeface="Arial" panose="020B0604020202020204" pitchFamily="34" charset="0"/>
                          <a:cs typeface="Arial" panose="020B0604020202020204" pitchFamily="34" charset="0"/>
                        </a:rPr>
                        <a:t>Strengths</a:t>
                      </a:r>
                    </a:p>
                  </a:txBody>
                  <a:tcPr/>
                </a:tc>
                <a:tc>
                  <a:txBody>
                    <a:bodyPr/>
                    <a:lstStyle/>
                    <a:p>
                      <a:r>
                        <a:rPr lang="en-AU" sz="1500" dirty="0">
                          <a:latin typeface="Arial" panose="020B0604020202020204" pitchFamily="34" charset="0"/>
                          <a:cs typeface="Arial" panose="020B0604020202020204" pitchFamily="34" charset="0"/>
                        </a:rPr>
                        <a:t>Weaknesses</a:t>
                      </a:r>
                    </a:p>
                  </a:txBody>
                  <a:tcPr/>
                </a:tc>
                <a:tc>
                  <a:txBody>
                    <a:bodyPr/>
                    <a:lstStyle/>
                    <a:p>
                      <a:r>
                        <a:rPr lang="en-AU" sz="1500" dirty="0">
                          <a:latin typeface="Arial" panose="020B0604020202020204" pitchFamily="34" charset="0"/>
                          <a:cs typeface="Arial" panose="020B0604020202020204" pitchFamily="34" charset="0"/>
                        </a:rPr>
                        <a:t>Examples</a:t>
                      </a:r>
                    </a:p>
                  </a:txBody>
                  <a:tcPr/>
                </a:tc>
                <a:extLst>
                  <a:ext uri="{0D108BD9-81ED-4DB2-BD59-A6C34878D82A}">
                    <a16:rowId xmlns:a16="http://schemas.microsoft.com/office/drawing/2014/main" val="783155746"/>
                  </a:ext>
                </a:extLst>
              </a:tr>
              <a:tr h="1165990">
                <a:tc>
                  <a:txBody>
                    <a:bodyPr/>
                    <a:lstStyle/>
                    <a:p>
                      <a:r>
                        <a:rPr lang="en-AU" sz="1500" b="1" dirty="0">
                          <a:solidFill>
                            <a:schemeClr val="tx1"/>
                          </a:solidFill>
                          <a:latin typeface="Arial" panose="020B0604020202020204" pitchFamily="34" charset="0"/>
                          <a:cs typeface="Arial" panose="020B0604020202020204" pitchFamily="34" charset="0"/>
                        </a:rPr>
                        <a:t>Protests and demonstrations</a:t>
                      </a:r>
                      <a:endParaRPr lang="en-AU" sz="1500" b="1" dirty="0">
                        <a:latin typeface="Arial" panose="020B0604020202020204" pitchFamily="34" charset="0"/>
                        <a:cs typeface="Arial" panose="020B0604020202020204" pitchFamily="34" charset="0"/>
                      </a:endParaRPr>
                    </a:p>
                  </a:txBody>
                  <a:tcPr anchor="ctr"/>
                </a:tc>
                <a:tc>
                  <a:txBody>
                    <a:bodyPr/>
                    <a:lstStyle/>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Bring visible attention to issues often ignored by mainstream politics (e.g., deaths in custody)</a:t>
                      </a:r>
                    </a:p>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Can lead to policy reforms or public inquiries (e.g., 1967 Referendum)</a:t>
                      </a:r>
                    </a:p>
                  </a:txBody>
                  <a:tcPr/>
                </a:tc>
                <a:tc>
                  <a:txBody>
                    <a:bodyPr/>
                    <a:lstStyle/>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Can provoke counter-protests or negative media coverage</a:t>
                      </a:r>
                    </a:p>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Protesters may face arrest, fines, or legal restrictions</a:t>
                      </a:r>
                    </a:p>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May inconvenience the public (e.g., blocked roads)</a:t>
                      </a:r>
                    </a:p>
                  </a:txBody>
                  <a:tcPr/>
                </a:tc>
                <a:tc>
                  <a:txBody>
                    <a:bodyPr/>
                    <a:lstStyle/>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NSW Freedom Rides (1965)</a:t>
                      </a:r>
                    </a:p>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Black Lives Matter Rallies (2020–2023)</a:t>
                      </a:r>
                    </a:p>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Aboriginal Tent Embassy (1972–present)</a:t>
                      </a:r>
                      <a:endParaRPr lang="en-AU"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11095347"/>
                  </a:ext>
                </a:extLst>
              </a:tr>
              <a:tr h="1165990">
                <a:tc>
                  <a:txBody>
                    <a:bodyPr/>
                    <a:lstStyle/>
                    <a:p>
                      <a:r>
                        <a:rPr lang="en-AU" sz="1500" b="1" dirty="0">
                          <a:latin typeface="Arial" panose="020B0604020202020204" pitchFamily="34" charset="0"/>
                          <a:cs typeface="Arial" panose="020B0604020202020204" pitchFamily="34" charset="0"/>
                        </a:rPr>
                        <a:t>Petitions</a:t>
                      </a:r>
                    </a:p>
                  </a:txBody>
                  <a:tcPr anchor="ctr"/>
                </a:tc>
                <a:tc>
                  <a:txBody>
                    <a:bodyPr/>
                    <a:lstStyle/>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Easy for large numbers to participate (and can be online).</a:t>
                      </a:r>
                    </a:p>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Large numbers can pressure governments to act (e.g., 1967 Referendum campaign)</a:t>
                      </a:r>
                    </a:p>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Less confrontational, means lower risk of legal trouble or backlash.</a:t>
                      </a:r>
                    </a:p>
                  </a:txBody>
                  <a:tcPr/>
                </a:tc>
                <a:tc>
                  <a:txBody>
                    <a:bodyPr/>
                    <a:lstStyle/>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May be ignored if not backed by other forms of action or media attention.</a:t>
                      </a:r>
                    </a:p>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Online petitions can be dismissed as “slacktivism.”</a:t>
                      </a:r>
                    </a:p>
                    <a:p>
                      <a:pPr marL="171450" indent="-171450">
                        <a:buFont typeface="Arial" panose="020B0604020202020204" pitchFamily="34" charset="0"/>
                        <a:buChar char="•"/>
                      </a:pPr>
                      <a:endParaRPr lang="en-AU" sz="15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1967 Referendum Petitions</a:t>
                      </a:r>
                    </a:p>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National Anti-Racism Framework (2024): Developed after public submissions, including petitions</a:t>
                      </a:r>
                    </a:p>
                  </a:txBody>
                  <a:tcPr/>
                </a:tc>
                <a:extLst>
                  <a:ext uri="{0D108BD9-81ED-4DB2-BD59-A6C34878D82A}">
                    <a16:rowId xmlns:a16="http://schemas.microsoft.com/office/drawing/2014/main" val="1617950573"/>
                  </a:ext>
                </a:extLst>
              </a:tr>
              <a:tr h="1165990">
                <a:tc>
                  <a:txBody>
                    <a:bodyPr/>
                    <a:lstStyle/>
                    <a:p>
                      <a:r>
                        <a:rPr lang="en-AU" sz="1500" b="1" dirty="0">
                          <a:latin typeface="Arial" panose="020B0604020202020204" pitchFamily="34" charset="0"/>
                          <a:cs typeface="Arial" panose="020B0604020202020204" pitchFamily="34" charset="0"/>
                        </a:rPr>
                        <a:t>Strikes and boycotts</a:t>
                      </a:r>
                    </a:p>
                  </a:txBody>
                  <a:tcPr anchor="ctr"/>
                </a:tc>
                <a:tc>
                  <a:txBody>
                    <a:bodyPr/>
                    <a:lstStyle/>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Can force employers or governments to negotiate (e.g., Wave Hill Walk-Off)</a:t>
                      </a:r>
                    </a:p>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Build unity among affected groups and allies.</a:t>
                      </a:r>
                    </a:p>
                  </a:txBody>
                  <a:tcPr/>
                </a:tc>
                <a:tc>
                  <a:txBody>
                    <a:bodyPr/>
                    <a:lstStyle/>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Strikers may lose income or face retaliation.</a:t>
                      </a:r>
                    </a:p>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Can alienate the public if seen as too disruptive.</a:t>
                      </a:r>
                    </a:p>
                  </a:txBody>
                  <a:tcPr/>
                </a:tc>
                <a:tc>
                  <a:txBody>
                    <a:bodyPr/>
                    <a:lstStyle/>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Wave Hill Walk-Off (1966)</a:t>
                      </a:r>
                    </a:p>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Palm Island Strike (1957)</a:t>
                      </a:r>
                      <a:endParaRPr lang="en-AU"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29256461"/>
                  </a:ext>
                </a:extLst>
              </a:tr>
              <a:tr h="1033669">
                <a:tc>
                  <a:txBody>
                    <a:bodyPr/>
                    <a:lstStyle/>
                    <a:p>
                      <a:r>
                        <a:rPr lang="en-AU" sz="1500" b="1" dirty="0">
                          <a:latin typeface="Arial" panose="020B0604020202020204" pitchFamily="34" charset="0"/>
                          <a:cs typeface="Arial" panose="020B0604020202020204" pitchFamily="34" charset="0"/>
                        </a:rPr>
                        <a:t>Social media campaigns</a:t>
                      </a:r>
                    </a:p>
                  </a:txBody>
                  <a:tcPr anchor="ctr"/>
                </a:tc>
                <a:tc>
                  <a:txBody>
                    <a:bodyPr/>
                    <a:lstStyle/>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Can spread awareness and organise action quickly. </a:t>
                      </a:r>
                    </a:p>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Allows those affected to share stories</a:t>
                      </a:r>
                    </a:p>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Anyone can participate, regardless of location.</a:t>
                      </a:r>
                    </a:p>
                  </a:txBody>
                  <a:tcPr/>
                </a:tc>
                <a:tc>
                  <a:txBody>
                    <a:bodyPr/>
                    <a:lstStyle/>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Campaigners may face abuse.</a:t>
                      </a:r>
                    </a:p>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Issues</a:t>
                      </a:r>
                      <a:r>
                        <a:rPr lang="en-AU" sz="1500" b="1" i="0" kern="1200" dirty="0">
                          <a:solidFill>
                            <a:schemeClr val="dk1"/>
                          </a:solidFill>
                          <a:effectLst/>
                          <a:latin typeface="Arial" panose="020B0604020202020204" pitchFamily="34" charset="0"/>
                          <a:ea typeface="+mn-ea"/>
                          <a:cs typeface="Arial" panose="020B0604020202020204" pitchFamily="34" charset="0"/>
                        </a:rPr>
                        <a:t> </a:t>
                      </a:r>
                      <a:r>
                        <a:rPr lang="en-AU" sz="1500" b="0" i="0" kern="1200" dirty="0">
                          <a:solidFill>
                            <a:schemeClr val="dk1"/>
                          </a:solidFill>
                          <a:effectLst/>
                          <a:latin typeface="Arial" panose="020B0604020202020204" pitchFamily="34" charset="0"/>
                          <a:ea typeface="+mn-ea"/>
                          <a:cs typeface="Arial" panose="020B0604020202020204" pitchFamily="34" charset="0"/>
                        </a:rPr>
                        <a:t>can be quickly forgotten as trends move on.</a:t>
                      </a:r>
                    </a:p>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Risk of spreading false or misleading information.</a:t>
                      </a:r>
                    </a:p>
                  </a:txBody>
                  <a:tcPr/>
                </a:tc>
                <a:tc>
                  <a:txBody>
                    <a:bodyPr/>
                    <a:lstStyle/>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#BlackLivesMatter Australia</a:t>
                      </a:r>
                    </a:p>
                    <a:p>
                      <a:pPr marL="171450" indent="-171450">
                        <a:buFont typeface="Arial" panose="020B0604020202020204" pitchFamily="34" charset="0"/>
                        <a:buChar char="•"/>
                      </a:pPr>
                      <a:r>
                        <a:rPr lang="en-AU" sz="1500" b="0" i="0" kern="1200" dirty="0">
                          <a:solidFill>
                            <a:schemeClr val="dk1"/>
                          </a:solidFill>
                          <a:effectLst/>
                          <a:latin typeface="Arial" panose="020B0604020202020204" pitchFamily="34" charset="0"/>
                          <a:ea typeface="+mn-ea"/>
                          <a:cs typeface="Arial" panose="020B0604020202020204" pitchFamily="34" charset="0"/>
                        </a:rPr>
                        <a:t>#ChangeTheDate</a:t>
                      </a:r>
                    </a:p>
                    <a:p>
                      <a:pPr marL="171450" indent="-171450">
                        <a:buFont typeface="Arial" panose="020B0604020202020204" pitchFamily="34" charset="0"/>
                        <a:buChar char="•"/>
                      </a:pPr>
                      <a:endParaRPr lang="en-AU"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36245957"/>
                  </a:ext>
                </a:extLst>
              </a:tr>
            </a:tbl>
          </a:graphicData>
        </a:graphic>
      </p:graphicFrame>
      <p:sp>
        <p:nvSpPr>
          <p:cNvPr id="3" name="Slide Number Placeholder 2">
            <a:extLst>
              <a:ext uri="{FF2B5EF4-FFF2-40B4-BE49-F238E27FC236}">
                <a16:creationId xmlns:a16="http://schemas.microsoft.com/office/drawing/2014/main" id="{D85021A8-C3F7-EACC-3E48-F87A921DE487}"/>
              </a:ext>
            </a:extLst>
          </p:cNvPr>
          <p:cNvSpPr>
            <a:spLocks noGrp="1"/>
          </p:cNvSpPr>
          <p:nvPr>
            <p:ph type="sldNum" sz="quarter" idx="12"/>
          </p:nvPr>
        </p:nvSpPr>
        <p:spPr/>
        <p:txBody>
          <a:bodyPr/>
          <a:lstStyle/>
          <a:p>
            <a:fld id="{0ACBC296-6F1C-40EB-A7B9-B66F495956D9}" type="slidenum">
              <a:rPr lang="en-AU" sz="1200" b="1" smtClean="0">
                <a:solidFill>
                  <a:schemeClr val="tx1"/>
                </a:solidFill>
              </a:rPr>
              <a:t>21</a:t>
            </a:fld>
            <a:endParaRPr lang="en-AU" b="1" dirty="0">
              <a:solidFill>
                <a:schemeClr val="tx1"/>
              </a:solidFill>
            </a:endParaRPr>
          </a:p>
        </p:txBody>
      </p:sp>
    </p:spTree>
    <p:extLst>
      <p:ext uri="{BB962C8B-B14F-4D97-AF65-F5344CB8AC3E}">
        <p14:creationId xmlns:p14="http://schemas.microsoft.com/office/powerpoint/2010/main" val="2188777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A walk to remember">
            <a:hlinkClick r:id="" action="ppaction://media"/>
            <a:extLst>
              <a:ext uri="{FF2B5EF4-FFF2-40B4-BE49-F238E27FC236}">
                <a16:creationId xmlns:a16="http://schemas.microsoft.com/office/drawing/2014/main" id="{0BF80653-C8D7-6B49-A6E2-76988DE2FF1D}"/>
              </a:ext>
            </a:extLst>
          </p:cNvPr>
          <p:cNvPicPr>
            <a:picLocks noGrp="1" noRot="1" noChangeAspect="1"/>
          </p:cNvPicPr>
          <p:nvPr>
            <p:ph sz="half" idx="1"/>
            <a:videoFile r:link="rId1"/>
          </p:nvPr>
        </p:nvPicPr>
        <p:blipFill>
          <a:blip r:embed="rId4"/>
          <a:stretch>
            <a:fillRect/>
          </a:stretch>
        </p:blipFill>
        <p:spPr>
          <a:xfrm>
            <a:off x="147083" y="0"/>
            <a:ext cx="11897833" cy="6721046"/>
          </a:xfrm>
          <a:prstGeom prst="rect">
            <a:avLst/>
          </a:prstGeom>
        </p:spPr>
      </p:pic>
      <p:sp>
        <p:nvSpPr>
          <p:cNvPr id="2" name="Title 1">
            <a:extLst>
              <a:ext uri="{FF2B5EF4-FFF2-40B4-BE49-F238E27FC236}">
                <a16:creationId xmlns:a16="http://schemas.microsoft.com/office/drawing/2014/main" id="{49117C4B-858A-ABDF-D1DE-41D00823C227}"/>
              </a:ext>
            </a:extLst>
          </p:cNvPr>
          <p:cNvSpPr>
            <a:spLocks noGrp="1"/>
          </p:cNvSpPr>
          <p:nvPr>
            <p:ph type="title"/>
          </p:nvPr>
        </p:nvSpPr>
        <p:spPr>
          <a:xfrm>
            <a:off x="221514" y="6509044"/>
            <a:ext cx="10944226" cy="265166"/>
          </a:xfrm>
        </p:spPr>
        <p:txBody>
          <a:bodyPr/>
          <a:lstStyle/>
          <a:p>
            <a:r>
              <a:rPr lang="en-AU" sz="1200" dirty="0">
                <a:solidFill>
                  <a:schemeClr val="bg1"/>
                </a:solidFill>
              </a:rPr>
              <a:t>A walk to remember | ABC News (Australia) – William Cooper</a:t>
            </a:r>
          </a:p>
        </p:txBody>
      </p:sp>
      <p:sp>
        <p:nvSpPr>
          <p:cNvPr id="3" name="Slide Number Placeholder 2">
            <a:extLst>
              <a:ext uri="{FF2B5EF4-FFF2-40B4-BE49-F238E27FC236}">
                <a16:creationId xmlns:a16="http://schemas.microsoft.com/office/drawing/2014/main" id="{0F63C316-07AC-D1C3-A237-D702CA2A6273}"/>
              </a:ext>
            </a:extLst>
          </p:cNvPr>
          <p:cNvSpPr>
            <a:spLocks noGrp="1"/>
          </p:cNvSpPr>
          <p:nvPr>
            <p:ph type="sldNum" sz="quarter" idx="12"/>
          </p:nvPr>
        </p:nvSpPr>
        <p:spPr/>
        <p:txBody>
          <a:bodyPr/>
          <a:lstStyle/>
          <a:p>
            <a:fld id="{0ACBC296-6F1C-40EB-A7B9-B66F495956D9}" type="slidenum">
              <a:rPr lang="en-AU" sz="1200" b="1" smtClean="0">
                <a:solidFill>
                  <a:schemeClr val="tx1"/>
                </a:solidFill>
              </a:rPr>
              <a:t>22</a:t>
            </a:fld>
            <a:endParaRPr lang="en-AU" b="1" dirty="0">
              <a:solidFill>
                <a:schemeClr val="tx1"/>
              </a:solidFill>
            </a:endParaRPr>
          </a:p>
        </p:txBody>
      </p:sp>
    </p:spTree>
    <p:extLst>
      <p:ext uri="{BB962C8B-B14F-4D97-AF65-F5344CB8AC3E}">
        <p14:creationId xmlns:p14="http://schemas.microsoft.com/office/powerpoint/2010/main" val="11982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BF12-1151-BAB2-6808-FA58D00485E7}"/>
              </a:ext>
            </a:extLst>
          </p:cNvPr>
          <p:cNvSpPr>
            <a:spLocks noGrp="1"/>
          </p:cNvSpPr>
          <p:nvPr>
            <p:ph type="title"/>
          </p:nvPr>
        </p:nvSpPr>
        <p:spPr>
          <a:xfrm>
            <a:off x="932579" y="657768"/>
            <a:ext cx="10944226" cy="873388"/>
          </a:xfrm>
        </p:spPr>
        <p:txBody>
          <a:bodyPr/>
          <a:lstStyle/>
          <a:p>
            <a:r>
              <a:rPr lang="en-AU" sz="3600" dirty="0"/>
              <a:t>Additional information</a:t>
            </a:r>
          </a:p>
        </p:txBody>
      </p:sp>
      <p:sp>
        <p:nvSpPr>
          <p:cNvPr id="3" name="TextBox 2">
            <a:extLst>
              <a:ext uri="{FF2B5EF4-FFF2-40B4-BE49-F238E27FC236}">
                <a16:creationId xmlns:a16="http://schemas.microsoft.com/office/drawing/2014/main" id="{28053EB3-31FC-E8CB-85E3-34D9CD108E12}"/>
              </a:ext>
            </a:extLst>
          </p:cNvPr>
          <p:cNvSpPr txBox="1"/>
          <p:nvPr/>
        </p:nvSpPr>
        <p:spPr>
          <a:xfrm>
            <a:off x="836885" y="1782243"/>
            <a:ext cx="10497421" cy="3139321"/>
          </a:xfrm>
          <a:prstGeom prst="rect">
            <a:avLst/>
          </a:prstGeom>
          <a:noFill/>
        </p:spPr>
        <p:txBody>
          <a:bodyPr wrap="square" rtlCol="0">
            <a:spAutoFit/>
          </a:bodyPr>
          <a:lstStyle/>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William Cooper went on to be one of the organisers of the Aboriginal Day of Mourning on 26 January 1938, the 150</a:t>
            </a:r>
            <a:r>
              <a:rPr lang="en-AU" baseline="30000" dirty="0">
                <a:latin typeface="Arial" panose="020B0604020202020204" pitchFamily="34" charset="0"/>
                <a:cs typeface="Arial" panose="020B0604020202020204" pitchFamily="34" charset="0"/>
              </a:rPr>
              <a:t>th</a:t>
            </a:r>
            <a:r>
              <a:rPr lang="en-AU" dirty="0">
                <a:latin typeface="Arial" panose="020B0604020202020204" pitchFamily="34" charset="0"/>
                <a:cs typeface="Arial" panose="020B0604020202020204" pitchFamily="34" charset="0"/>
              </a:rPr>
              <a:t> anniversary of British colonisation. </a:t>
            </a: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The Day of Mourning was the first time that Aboriginal activist groups from different states had worked together to organise an event.</a:t>
            </a: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The group protested the violence, dispossession and discrimination that Aboriginal people had experienced since 1788.</a:t>
            </a: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It became an annual event for Aboriginal people and their supporters, before evolving later into </a:t>
            </a:r>
            <a:r>
              <a:rPr lang="en-AU" dirty="0" err="1">
                <a:latin typeface="Arial" panose="020B0604020202020204" pitchFamily="34" charset="0"/>
                <a:cs typeface="Arial" panose="020B0604020202020204" pitchFamily="34" charset="0"/>
              </a:rPr>
              <a:t>NAIDOC</a:t>
            </a:r>
            <a:r>
              <a:rPr lang="en-AU" dirty="0">
                <a:latin typeface="Arial" panose="020B0604020202020204" pitchFamily="34" charset="0"/>
                <a:cs typeface="Arial" panose="020B0604020202020204" pitchFamily="34" charset="0"/>
              </a:rPr>
              <a:t> week (held in July).</a:t>
            </a:r>
          </a:p>
        </p:txBody>
      </p:sp>
      <p:sp>
        <p:nvSpPr>
          <p:cNvPr id="4" name="Slide Number Placeholder 3">
            <a:extLst>
              <a:ext uri="{FF2B5EF4-FFF2-40B4-BE49-F238E27FC236}">
                <a16:creationId xmlns:a16="http://schemas.microsoft.com/office/drawing/2014/main" id="{ED37AE70-358C-4F20-3ADB-0724995B1ECE}"/>
              </a:ext>
            </a:extLst>
          </p:cNvPr>
          <p:cNvSpPr>
            <a:spLocks noGrp="1"/>
          </p:cNvSpPr>
          <p:nvPr>
            <p:ph type="sldNum" sz="quarter" idx="12"/>
          </p:nvPr>
        </p:nvSpPr>
        <p:spPr/>
        <p:txBody>
          <a:bodyPr/>
          <a:lstStyle/>
          <a:p>
            <a:fld id="{0ACBC296-6F1C-40EB-A7B9-B66F495956D9}" type="slidenum">
              <a:rPr lang="en-AU" sz="1200" b="1" smtClean="0">
                <a:solidFill>
                  <a:schemeClr val="tx1"/>
                </a:solidFill>
              </a:rPr>
              <a:t>23</a:t>
            </a:fld>
            <a:endParaRPr lang="en-AU" b="1" dirty="0">
              <a:solidFill>
                <a:schemeClr val="tx1"/>
              </a:solidFill>
            </a:endParaRPr>
          </a:p>
        </p:txBody>
      </p:sp>
    </p:spTree>
    <p:extLst>
      <p:ext uri="{BB962C8B-B14F-4D97-AF65-F5344CB8AC3E}">
        <p14:creationId xmlns:p14="http://schemas.microsoft.com/office/powerpoint/2010/main" val="3242546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1B04E-1A3F-7A7D-EA48-1EFA9C515AC1}"/>
              </a:ext>
            </a:extLst>
          </p:cNvPr>
          <p:cNvSpPr>
            <a:spLocks noGrp="1"/>
          </p:cNvSpPr>
          <p:nvPr>
            <p:ph type="title"/>
          </p:nvPr>
        </p:nvSpPr>
        <p:spPr>
          <a:xfrm>
            <a:off x="1020837" y="1711841"/>
            <a:ext cx="4334430" cy="4137795"/>
          </a:xfrm>
        </p:spPr>
        <p:txBody>
          <a:bodyPr/>
          <a:lstStyle/>
          <a:p>
            <a:r>
              <a:rPr lang="en-AU" sz="4000" dirty="0"/>
              <a:t>William Cooper and shared responsibility</a:t>
            </a:r>
          </a:p>
        </p:txBody>
      </p:sp>
      <p:pic>
        <p:nvPicPr>
          <p:cNvPr id="6" name="Content Placeholder 5" descr="Meeting outline">
            <a:extLst>
              <a:ext uri="{FF2B5EF4-FFF2-40B4-BE49-F238E27FC236}">
                <a16:creationId xmlns:a16="http://schemas.microsoft.com/office/drawing/2014/main" id="{9BC40CEF-C823-C04F-BD0E-9BFFAAA6FB48}"/>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6836734" y="960291"/>
            <a:ext cx="4582521" cy="4582521"/>
          </a:xfrm>
          <a:prstGeom prst="rect">
            <a:avLst/>
          </a:prstGeom>
        </p:spPr>
      </p:pic>
      <p:sp>
        <p:nvSpPr>
          <p:cNvPr id="7" name="TextBox 6">
            <a:extLst>
              <a:ext uri="{FF2B5EF4-FFF2-40B4-BE49-F238E27FC236}">
                <a16:creationId xmlns:a16="http://schemas.microsoft.com/office/drawing/2014/main" id="{0B6210CC-8420-563A-EBD5-314C7540686C}"/>
              </a:ext>
            </a:extLst>
          </p:cNvPr>
          <p:cNvSpPr txBox="1"/>
          <p:nvPr/>
        </p:nvSpPr>
        <p:spPr>
          <a:xfrm>
            <a:off x="1145215" y="5897709"/>
            <a:ext cx="9901570" cy="369332"/>
          </a:xfrm>
          <a:prstGeom prst="rect">
            <a:avLst/>
          </a:prstGeom>
          <a:noFill/>
        </p:spPr>
        <p:txBody>
          <a:bodyPr wrap="square">
            <a:spAutoFit/>
          </a:bodyPr>
          <a:lstStyle/>
          <a:p>
            <a:pPr lvl="0" algn="ctr">
              <a:tabLst>
                <a:tab pos="215900" algn="l"/>
                <a:tab pos="431800" algn="l"/>
                <a:tab pos="648335" algn="l"/>
                <a:tab pos="864235" algn="l"/>
                <a:tab pos="1296035" algn="l"/>
                <a:tab pos="1511935" algn="l"/>
                <a:tab pos="1728470" algn="l"/>
                <a:tab pos="1944370" algn="l"/>
                <a:tab pos="215900" algn="l"/>
                <a:tab pos="864235" algn="l"/>
                <a:tab pos="1296035" algn="l"/>
                <a:tab pos="1511935" algn="l"/>
                <a:tab pos="1728470" algn="l"/>
                <a:tab pos="1944370" algn="l"/>
              </a:tabLst>
            </a:pPr>
            <a:r>
              <a:rPr lang="en-AU" sz="1800" b="1" dirty="0">
                <a:solidFill>
                  <a:srgbClr val="242424"/>
                </a:solidFill>
                <a:effectLst/>
                <a:latin typeface="Arial" panose="020B0604020202020204" pitchFamily="34" charset="0"/>
                <a:ea typeface="Arial" panose="020B0604020202020204" pitchFamily="34" charset="0"/>
              </a:rPr>
              <a:t>Shared</a:t>
            </a:r>
            <a:r>
              <a:rPr lang="en-AU" sz="1800" dirty="0">
                <a:solidFill>
                  <a:srgbClr val="242424"/>
                </a:solidFill>
                <a:effectLst/>
                <a:latin typeface="Arial" panose="020B0604020202020204" pitchFamily="34" charset="0"/>
                <a:ea typeface="Arial" panose="020B0604020202020204" pitchFamily="34" charset="0"/>
              </a:rPr>
              <a:t> </a:t>
            </a:r>
            <a:r>
              <a:rPr lang="en-AU" sz="1800" b="1" dirty="0">
                <a:solidFill>
                  <a:srgbClr val="242424"/>
                </a:solidFill>
                <a:effectLst/>
                <a:latin typeface="Arial" panose="020B0604020202020204" pitchFamily="34" charset="0"/>
                <a:ea typeface="Arial" panose="020B0604020202020204" pitchFamily="34" charset="0"/>
              </a:rPr>
              <a:t>responsibility</a:t>
            </a:r>
            <a:r>
              <a:rPr lang="en-AU" sz="1800" dirty="0">
                <a:solidFill>
                  <a:srgbClr val="242424"/>
                </a:solidFill>
                <a:effectLst/>
                <a:latin typeface="Arial" panose="020B0604020202020204" pitchFamily="34" charset="0"/>
                <a:ea typeface="Arial" panose="020B0604020202020204" pitchFamily="34" charset="0"/>
              </a:rPr>
              <a:t> is where all involved parties have a role in achieving a common goal. </a:t>
            </a:r>
            <a:endParaRPr lang="en-AU" sz="1800" dirty="0">
              <a:effectLst/>
              <a:latin typeface="Arial" panose="020B0604020202020204" pitchFamily="34" charset="0"/>
              <a:ea typeface="Calibri" panose="020F0502020204030204" pitchFamily="34" charset="0"/>
            </a:endParaRPr>
          </a:p>
        </p:txBody>
      </p:sp>
      <p:sp>
        <p:nvSpPr>
          <p:cNvPr id="3" name="Slide Number Placeholder 2">
            <a:extLst>
              <a:ext uri="{FF2B5EF4-FFF2-40B4-BE49-F238E27FC236}">
                <a16:creationId xmlns:a16="http://schemas.microsoft.com/office/drawing/2014/main" id="{F3B4E3FA-3908-95F6-BF96-0FA915EFBDC2}"/>
              </a:ext>
            </a:extLst>
          </p:cNvPr>
          <p:cNvSpPr>
            <a:spLocks noGrp="1"/>
          </p:cNvSpPr>
          <p:nvPr>
            <p:ph type="sldNum" sz="quarter" idx="12"/>
          </p:nvPr>
        </p:nvSpPr>
        <p:spPr/>
        <p:txBody>
          <a:bodyPr/>
          <a:lstStyle/>
          <a:p>
            <a:fld id="{0ACBC296-6F1C-40EB-A7B9-B66F495956D9}" type="slidenum">
              <a:rPr lang="en-AU" sz="1200" b="1" smtClean="0">
                <a:solidFill>
                  <a:schemeClr val="tx1"/>
                </a:solidFill>
              </a:rPr>
              <a:t>24</a:t>
            </a:fld>
            <a:endParaRPr lang="en-AU" b="1" dirty="0">
              <a:solidFill>
                <a:schemeClr val="tx1"/>
              </a:solidFill>
            </a:endParaRPr>
          </a:p>
        </p:txBody>
      </p:sp>
    </p:spTree>
    <p:extLst>
      <p:ext uri="{BB962C8B-B14F-4D97-AF65-F5344CB8AC3E}">
        <p14:creationId xmlns:p14="http://schemas.microsoft.com/office/powerpoint/2010/main" val="1986882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FEC63D-F37C-6BCB-3942-E799BCBA0DF1}"/>
              </a:ext>
            </a:extLst>
          </p:cNvPr>
          <p:cNvSpPr>
            <a:spLocks noGrp="1"/>
          </p:cNvSpPr>
          <p:nvPr>
            <p:ph type="ctrTitle"/>
          </p:nvPr>
        </p:nvSpPr>
        <p:spPr/>
        <p:txBody>
          <a:bodyPr/>
          <a:lstStyle/>
          <a:p>
            <a:r>
              <a:rPr lang="en-AU" dirty="0"/>
              <a:t>Activity 3: Challenging perceptions through direct action</a:t>
            </a:r>
            <a:br>
              <a:rPr lang="en-AU" dirty="0"/>
            </a:br>
            <a:endParaRPr lang="en-AU" dirty="0"/>
          </a:p>
        </p:txBody>
      </p:sp>
      <p:sp>
        <p:nvSpPr>
          <p:cNvPr id="2" name="Slide Number Placeholder 1">
            <a:extLst>
              <a:ext uri="{FF2B5EF4-FFF2-40B4-BE49-F238E27FC236}">
                <a16:creationId xmlns:a16="http://schemas.microsoft.com/office/drawing/2014/main" id="{F2D6C8F6-B640-18FA-EF12-2A80563BEC34}"/>
              </a:ext>
            </a:extLst>
          </p:cNvPr>
          <p:cNvSpPr>
            <a:spLocks noGrp="1"/>
          </p:cNvSpPr>
          <p:nvPr>
            <p:ph type="sldNum" sz="quarter" idx="11"/>
          </p:nvPr>
        </p:nvSpPr>
        <p:spPr/>
        <p:txBody>
          <a:bodyPr/>
          <a:lstStyle/>
          <a:p>
            <a:fld id="{E595C882-8582-454A-BF69-6BA96094E026}" type="slidenum">
              <a:rPr lang="en-AU" sz="1200" b="1" smtClean="0"/>
              <a:pPr/>
              <a:t>25</a:t>
            </a:fld>
            <a:endParaRPr lang="en-AU" b="1" dirty="0"/>
          </a:p>
        </p:txBody>
      </p:sp>
    </p:spTree>
    <p:extLst>
      <p:ext uri="{BB962C8B-B14F-4D97-AF65-F5344CB8AC3E}">
        <p14:creationId xmlns:p14="http://schemas.microsoft.com/office/powerpoint/2010/main" val="3812010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Yes: The Ongoing Story of the 1967 Referendum">
            <a:hlinkClick r:id="" action="ppaction://media"/>
            <a:extLst>
              <a:ext uri="{FF2B5EF4-FFF2-40B4-BE49-F238E27FC236}">
                <a16:creationId xmlns:a16="http://schemas.microsoft.com/office/drawing/2014/main" id="{3AD0B994-1390-3236-3F68-5EB008EF5B89}"/>
              </a:ext>
            </a:extLst>
          </p:cNvPr>
          <p:cNvPicPr>
            <a:picLocks noGrp="1" noRot="1" noChangeAspect="1"/>
          </p:cNvPicPr>
          <p:nvPr>
            <p:ph idx="1"/>
            <a:videoFile r:link="rId1"/>
          </p:nvPr>
        </p:nvPicPr>
        <p:blipFill>
          <a:blip r:embed="rId4"/>
          <a:stretch>
            <a:fillRect/>
          </a:stretch>
        </p:blipFill>
        <p:spPr>
          <a:xfrm>
            <a:off x="0" y="0"/>
            <a:ext cx="12192000" cy="6888050"/>
          </a:xfrm>
          <a:prstGeom prst="rect">
            <a:avLst/>
          </a:prstGeom>
        </p:spPr>
      </p:pic>
      <p:sp>
        <p:nvSpPr>
          <p:cNvPr id="5" name="Title 4">
            <a:extLst>
              <a:ext uri="{FF2B5EF4-FFF2-40B4-BE49-F238E27FC236}">
                <a16:creationId xmlns:a16="http://schemas.microsoft.com/office/drawing/2014/main" id="{D2A8C055-2D44-E16B-6B9B-A3E9BFEA0657}"/>
              </a:ext>
            </a:extLst>
          </p:cNvPr>
          <p:cNvSpPr>
            <a:spLocks noGrp="1"/>
          </p:cNvSpPr>
          <p:nvPr>
            <p:ph type="title"/>
          </p:nvPr>
        </p:nvSpPr>
        <p:spPr>
          <a:xfrm>
            <a:off x="0" y="6525378"/>
            <a:ext cx="10944226" cy="332622"/>
          </a:xfrm>
        </p:spPr>
        <p:txBody>
          <a:bodyPr/>
          <a:lstStyle/>
          <a:p>
            <a:r>
              <a:rPr lang="en-AU" sz="1600" dirty="0">
                <a:solidFill>
                  <a:schemeClr val="bg1"/>
                </a:solidFill>
              </a:rPr>
              <a:t>What prompted the 1967 Referendum? Direct action democracy</a:t>
            </a:r>
          </a:p>
        </p:txBody>
      </p:sp>
      <p:sp>
        <p:nvSpPr>
          <p:cNvPr id="2" name="Slide Number Placeholder 1">
            <a:extLst>
              <a:ext uri="{FF2B5EF4-FFF2-40B4-BE49-F238E27FC236}">
                <a16:creationId xmlns:a16="http://schemas.microsoft.com/office/drawing/2014/main" id="{95132FA8-838C-C2D9-B1CC-703FA3C2AA6E}"/>
              </a:ext>
            </a:extLst>
          </p:cNvPr>
          <p:cNvSpPr>
            <a:spLocks noGrp="1"/>
          </p:cNvSpPr>
          <p:nvPr>
            <p:ph type="sldNum" sz="quarter" idx="12"/>
          </p:nvPr>
        </p:nvSpPr>
        <p:spPr/>
        <p:txBody>
          <a:bodyPr/>
          <a:lstStyle/>
          <a:p>
            <a:fld id="{0ACBC296-6F1C-40EB-A7B9-B66F495956D9}" type="slidenum">
              <a:rPr lang="en-AU" sz="1200" b="1" smtClean="0">
                <a:solidFill>
                  <a:schemeClr val="tx1"/>
                </a:solidFill>
              </a:rPr>
              <a:t>26</a:t>
            </a:fld>
            <a:endParaRPr lang="en-AU" b="1" dirty="0">
              <a:solidFill>
                <a:schemeClr val="tx1"/>
              </a:solidFill>
            </a:endParaRPr>
          </a:p>
        </p:txBody>
      </p:sp>
    </p:spTree>
    <p:extLst>
      <p:ext uri="{BB962C8B-B14F-4D97-AF65-F5344CB8AC3E}">
        <p14:creationId xmlns:p14="http://schemas.microsoft.com/office/powerpoint/2010/main" val="57740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7DB97-D392-D5D5-7849-ED8B2E40C584}"/>
              </a:ext>
            </a:extLst>
          </p:cNvPr>
          <p:cNvSpPr>
            <a:spLocks noGrp="1"/>
          </p:cNvSpPr>
          <p:nvPr>
            <p:ph type="title"/>
          </p:nvPr>
        </p:nvSpPr>
        <p:spPr/>
        <p:txBody>
          <a:bodyPr/>
          <a:lstStyle/>
          <a:p>
            <a:r>
              <a:rPr lang="en-AU" dirty="0"/>
              <a:t>Direct-action research</a:t>
            </a:r>
          </a:p>
        </p:txBody>
      </p:sp>
      <p:sp>
        <p:nvSpPr>
          <p:cNvPr id="3" name="Content Placeholder 2">
            <a:extLst>
              <a:ext uri="{FF2B5EF4-FFF2-40B4-BE49-F238E27FC236}">
                <a16:creationId xmlns:a16="http://schemas.microsoft.com/office/drawing/2014/main" id="{3A8A4EAB-1CB8-0BBF-0B39-3732EC0D5E46}"/>
              </a:ext>
            </a:extLst>
          </p:cNvPr>
          <p:cNvSpPr>
            <a:spLocks noGrp="1"/>
          </p:cNvSpPr>
          <p:nvPr>
            <p:ph sz="half" idx="1"/>
          </p:nvPr>
        </p:nvSpPr>
        <p:spPr>
          <a:xfrm>
            <a:off x="623887" y="1628775"/>
            <a:ext cx="8542597" cy="4321176"/>
          </a:xfrm>
        </p:spPr>
        <p:txBody>
          <a:bodyPr/>
          <a:lstStyle/>
          <a:p>
            <a:r>
              <a:rPr lang="en-AU" sz="2000" dirty="0">
                <a:solidFill>
                  <a:schemeClr val="tx1"/>
                </a:solidFill>
              </a:rPr>
              <a:t>Research a notable instance of direct action in Australian history such as:</a:t>
            </a:r>
          </a:p>
          <a:p>
            <a:pPr marL="285750" lvl="0" indent="-285750">
              <a:buFont typeface="Arial" panose="020B0604020202020204" pitchFamily="34" charset="0"/>
              <a:buChar char="•"/>
            </a:pPr>
            <a:r>
              <a:rPr lang="en-AU" b="0" dirty="0">
                <a:solidFill>
                  <a:schemeClr val="tx1"/>
                </a:solidFill>
              </a:rPr>
              <a:t>the 1965 Freedom Ride</a:t>
            </a:r>
          </a:p>
          <a:p>
            <a:pPr marL="285750" lvl="0" indent="-285750">
              <a:buFont typeface="Arial" panose="020B0604020202020204" pitchFamily="34" charset="0"/>
              <a:buChar char="•"/>
            </a:pPr>
            <a:r>
              <a:rPr lang="en-AU" b="0" dirty="0">
                <a:solidFill>
                  <a:schemeClr val="tx1"/>
                </a:solidFill>
              </a:rPr>
              <a:t>Aboriginal Tent Embassy</a:t>
            </a:r>
          </a:p>
          <a:p>
            <a:pPr marL="285750" lvl="0" indent="-285750">
              <a:buFont typeface="Arial" panose="020B0604020202020204" pitchFamily="34" charset="0"/>
              <a:buChar char="•"/>
            </a:pPr>
            <a:r>
              <a:rPr lang="en-AU" b="0" dirty="0">
                <a:solidFill>
                  <a:schemeClr val="tx1"/>
                </a:solidFill>
              </a:rPr>
              <a:t>the 2020 Black Lives Matter Protests.</a:t>
            </a:r>
          </a:p>
          <a:p>
            <a:r>
              <a:rPr lang="en-AU" dirty="0">
                <a:solidFill>
                  <a:schemeClr val="tx1"/>
                </a:solidFill>
              </a:rPr>
              <a:t> </a:t>
            </a:r>
          </a:p>
          <a:p>
            <a:r>
              <a:rPr lang="en-AU" dirty="0">
                <a:solidFill>
                  <a:schemeClr val="tx1"/>
                </a:solidFill>
              </a:rPr>
              <a:t>The National Library of Australia website is a helpful place to start: </a:t>
            </a:r>
            <a:r>
              <a:rPr lang="en-AU" u="sng" dirty="0">
                <a:solidFill>
                  <a:schemeClr val="tx1"/>
                </a:solidFill>
                <a:hlinkClick r:id="rId2">
                  <a:extLst>
                    <a:ext uri="{A12FA001-AC4F-418D-AE19-62706E023703}">
                      <ahyp:hlinkClr xmlns:ahyp="http://schemas.microsoft.com/office/drawing/2018/hyperlinkcolor" val="tx"/>
                    </a:ext>
                  </a:extLst>
                </a:hlinkClick>
              </a:rPr>
              <a:t>https://www.library.gov.au/research/research-guides-0/protest-and-dissent</a:t>
            </a:r>
            <a:endParaRPr lang="en-AU" dirty="0">
              <a:solidFill>
                <a:schemeClr val="tx1"/>
              </a:solidFill>
            </a:endParaRPr>
          </a:p>
          <a:p>
            <a:endParaRPr lang="en-AU" dirty="0">
              <a:solidFill>
                <a:schemeClr val="tx1"/>
              </a:solidFill>
            </a:endParaRPr>
          </a:p>
        </p:txBody>
      </p:sp>
      <p:sp>
        <p:nvSpPr>
          <p:cNvPr id="4" name="Slide Number Placeholder 3">
            <a:extLst>
              <a:ext uri="{FF2B5EF4-FFF2-40B4-BE49-F238E27FC236}">
                <a16:creationId xmlns:a16="http://schemas.microsoft.com/office/drawing/2014/main" id="{8720F12A-E1EC-607A-A40E-54700D3402ED}"/>
              </a:ext>
            </a:extLst>
          </p:cNvPr>
          <p:cNvSpPr>
            <a:spLocks noGrp="1"/>
          </p:cNvSpPr>
          <p:nvPr>
            <p:ph type="sldNum" sz="quarter" idx="12"/>
          </p:nvPr>
        </p:nvSpPr>
        <p:spPr/>
        <p:txBody>
          <a:bodyPr/>
          <a:lstStyle/>
          <a:p>
            <a:fld id="{0ACBC296-6F1C-40EB-A7B9-B66F495956D9}" type="slidenum">
              <a:rPr lang="en-AU" sz="1200" b="1" smtClean="0">
                <a:solidFill>
                  <a:schemeClr val="tx1"/>
                </a:solidFill>
              </a:rPr>
              <a:t>27</a:t>
            </a:fld>
            <a:endParaRPr lang="en-AU" b="1" dirty="0">
              <a:solidFill>
                <a:schemeClr val="tx1"/>
              </a:solidFill>
            </a:endParaRPr>
          </a:p>
        </p:txBody>
      </p:sp>
    </p:spTree>
    <p:extLst>
      <p:ext uri="{BB962C8B-B14F-4D97-AF65-F5344CB8AC3E}">
        <p14:creationId xmlns:p14="http://schemas.microsoft.com/office/powerpoint/2010/main" val="1072116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C446A-50E5-2FE9-4394-7E174C924EC3}"/>
              </a:ext>
            </a:extLst>
          </p:cNvPr>
          <p:cNvSpPr>
            <a:spLocks noGrp="1"/>
          </p:cNvSpPr>
          <p:nvPr>
            <p:ph type="ctrTitle"/>
          </p:nvPr>
        </p:nvSpPr>
        <p:spPr/>
        <p:txBody>
          <a:bodyPr/>
          <a:lstStyle/>
          <a:p>
            <a:r>
              <a:rPr lang="en-AU" dirty="0"/>
              <a:t>Reflection</a:t>
            </a:r>
          </a:p>
        </p:txBody>
      </p:sp>
      <p:sp>
        <p:nvSpPr>
          <p:cNvPr id="4" name="TextBox 3">
            <a:extLst>
              <a:ext uri="{FF2B5EF4-FFF2-40B4-BE49-F238E27FC236}">
                <a16:creationId xmlns:a16="http://schemas.microsoft.com/office/drawing/2014/main" id="{DBBA9F7C-13D8-11D2-5047-8C1CC800B6E5}"/>
              </a:ext>
            </a:extLst>
          </p:cNvPr>
          <p:cNvSpPr txBox="1"/>
          <p:nvPr/>
        </p:nvSpPr>
        <p:spPr>
          <a:xfrm>
            <a:off x="660103" y="2037575"/>
            <a:ext cx="6069469" cy="3046988"/>
          </a:xfrm>
          <a:prstGeom prst="rect">
            <a:avLst/>
          </a:prstGeom>
          <a:noFill/>
        </p:spPr>
        <p:txBody>
          <a:bodyPr wrap="square">
            <a:spAutoFit/>
          </a:bodyPr>
          <a:lstStyle/>
          <a:p>
            <a:pPr lvl="0">
              <a:tabLst>
                <a:tab pos="215900" algn="l"/>
                <a:tab pos="431800" algn="l"/>
                <a:tab pos="648335" algn="l"/>
                <a:tab pos="864235" algn="l"/>
                <a:tab pos="1296035" algn="l"/>
                <a:tab pos="1511935" algn="l"/>
                <a:tab pos="1728470" algn="l"/>
                <a:tab pos="1944370" algn="l"/>
              </a:tabLst>
            </a:pPr>
            <a:r>
              <a:rPr lang="en-AU" sz="2400" dirty="0">
                <a:effectLst/>
                <a:latin typeface="Arial" panose="020B0604020202020204" pitchFamily="34" charset="0"/>
                <a:ea typeface="Arial" panose="020B0604020202020204" pitchFamily="34" charset="0"/>
              </a:rPr>
              <a:t>After learning about William Cooper and other examples from Australia’s history, how important is direct action for Australia?</a:t>
            </a:r>
          </a:p>
          <a:p>
            <a:pPr lvl="0">
              <a:tabLst>
                <a:tab pos="215900" algn="l"/>
                <a:tab pos="431800" algn="l"/>
                <a:tab pos="648335" algn="l"/>
                <a:tab pos="864235" algn="l"/>
                <a:tab pos="1296035" algn="l"/>
                <a:tab pos="1511935" algn="l"/>
                <a:tab pos="1728470" algn="l"/>
                <a:tab pos="1944370" algn="l"/>
              </a:tabLst>
            </a:pPr>
            <a:endParaRPr lang="en-AU" sz="2400" dirty="0">
              <a:latin typeface="Arial" panose="020B0604020202020204" pitchFamily="34" charset="0"/>
              <a:ea typeface="Calibri" panose="020F0502020204030204" pitchFamily="34" charset="0"/>
            </a:endParaRPr>
          </a:p>
          <a:p>
            <a:pPr lvl="0">
              <a:tabLst>
                <a:tab pos="215900" algn="l"/>
                <a:tab pos="431800" algn="l"/>
                <a:tab pos="648335" algn="l"/>
                <a:tab pos="864235" algn="l"/>
                <a:tab pos="1296035" algn="l"/>
                <a:tab pos="1511935" algn="l"/>
                <a:tab pos="1728470" algn="l"/>
                <a:tab pos="1944370" algn="l"/>
              </a:tabLst>
            </a:pPr>
            <a:endParaRPr lang="en-AU" sz="2400" dirty="0">
              <a:effectLst/>
              <a:latin typeface="Arial" panose="020B0604020202020204" pitchFamily="34" charset="0"/>
              <a:ea typeface="Calibri" panose="020F0502020204030204" pitchFamily="34" charset="0"/>
            </a:endParaRPr>
          </a:p>
          <a:p>
            <a:pPr lvl="0">
              <a:tabLst>
                <a:tab pos="215900" algn="l"/>
                <a:tab pos="431800" algn="l"/>
                <a:tab pos="648335" algn="l"/>
                <a:tab pos="864235" algn="l"/>
                <a:tab pos="1296035" algn="l"/>
                <a:tab pos="1511935" algn="l"/>
                <a:tab pos="1728470" algn="l"/>
                <a:tab pos="1944370" algn="l"/>
              </a:tabLst>
            </a:pPr>
            <a:r>
              <a:rPr lang="en-AU" sz="2400" dirty="0">
                <a:effectLst/>
                <a:latin typeface="Arial" panose="020B0604020202020204" pitchFamily="34" charset="0"/>
                <a:ea typeface="Arial" panose="020B0604020202020204" pitchFamily="34" charset="0"/>
              </a:rPr>
              <a:t>How can direct action help those involved and affected by issues feel a sense of belonging and connection to Australia?</a:t>
            </a:r>
            <a:endParaRPr lang="en-AU" sz="2400" dirty="0">
              <a:effectLst/>
              <a:latin typeface="Arial" panose="020B0604020202020204" pitchFamily="34" charset="0"/>
              <a:ea typeface="Calibri" panose="020F0502020204030204" pitchFamily="34" charset="0"/>
            </a:endParaRPr>
          </a:p>
        </p:txBody>
      </p:sp>
      <p:sp>
        <p:nvSpPr>
          <p:cNvPr id="3" name="Slide Number Placeholder 2">
            <a:extLst>
              <a:ext uri="{FF2B5EF4-FFF2-40B4-BE49-F238E27FC236}">
                <a16:creationId xmlns:a16="http://schemas.microsoft.com/office/drawing/2014/main" id="{E78A913B-7B94-0C3F-CB99-28BE8BEC6C41}"/>
              </a:ext>
            </a:extLst>
          </p:cNvPr>
          <p:cNvSpPr>
            <a:spLocks noGrp="1"/>
          </p:cNvSpPr>
          <p:nvPr>
            <p:ph type="sldNum" sz="quarter" idx="11"/>
          </p:nvPr>
        </p:nvSpPr>
        <p:spPr/>
        <p:txBody>
          <a:bodyPr/>
          <a:lstStyle/>
          <a:p>
            <a:fld id="{E595C882-8582-454A-BF69-6BA96094E026}" type="slidenum">
              <a:rPr lang="en-AU" sz="1200" b="1" smtClean="0"/>
              <a:pPr/>
              <a:t>28</a:t>
            </a:fld>
            <a:endParaRPr lang="en-AU" b="1" dirty="0"/>
          </a:p>
        </p:txBody>
      </p:sp>
    </p:spTree>
    <p:extLst>
      <p:ext uri="{BB962C8B-B14F-4D97-AF65-F5344CB8AC3E}">
        <p14:creationId xmlns:p14="http://schemas.microsoft.com/office/powerpoint/2010/main" val="3576550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a:t>Thank you</a:t>
            </a:r>
            <a:endParaRPr lang="en-AU" dirty="0"/>
          </a:p>
        </p:txBody>
      </p:sp>
    </p:spTree>
    <p:extLst>
      <p:ext uri="{BB962C8B-B14F-4D97-AF65-F5344CB8AC3E}">
        <p14:creationId xmlns:p14="http://schemas.microsoft.com/office/powerpoint/2010/main" val="219910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7FE8F16-0368-E432-EB32-32479303B1C2}"/>
              </a:ext>
            </a:extLst>
          </p:cNvPr>
          <p:cNvSpPr>
            <a:spLocks noGrp="1"/>
          </p:cNvSpPr>
          <p:nvPr>
            <p:ph idx="1"/>
          </p:nvPr>
        </p:nvSpPr>
        <p:spPr/>
        <p:txBody>
          <a:bodyPr/>
          <a:lstStyle/>
          <a:p>
            <a:pPr algn="ctr"/>
            <a:r>
              <a:rPr lang="en-AU" sz="4000" dirty="0"/>
              <a:t>"Have you ever witnessed someone being excluded or treated unfairly? How did you feel, and what did you do?"</a:t>
            </a:r>
          </a:p>
          <a:p>
            <a:endParaRPr lang="en-AU" sz="4000" dirty="0"/>
          </a:p>
        </p:txBody>
      </p:sp>
      <p:sp>
        <p:nvSpPr>
          <p:cNvPr id="2" name="Slide Number Placeholder 1">
            <a:extLst>
              <a:ext uri="{FF2B5EF4-FFF2-40B4-BE49-F238E27FC236}">
                <a16:creationId xmlns:a16="http://schemas.microsoft.com/office/drawing/2014/main" id="{09B1FC21-89AB-892F-C2B6-408BA6ABFF23}"/>
              </a:ext>
            </a:extLst>
          </p:cNvPr>
          <p:cNvSpPr>
            <a:spLocks noGrp="1"/>
          </p:cNvSpPr>
          <p:nvPr>
            <p:ph type="sldNum" sz="quarter" idx="12"/>
          </p:nvPr>
        </p:nvSpPr>
        <p:spPr/>
        <p:txBody>
          <a:bodyPr/>
          <a:lstStyle/>
          <a:p>
            <a:fld id="{0ACBC296-6F1C-40EB-A7B9-B66F495956D9}" type="slidenum">
              <a:rPr lang="en-AU" sz="1200" b="1" smtClean="0">
                <a:solidFill>
                  <a:schemeClr val="tx1"/>
                </a:solidFill>
              </a:rPr>
              <a:t>3</a:t>
            </a:fld>
            <a:endParaRPr lang="en-AU" sz="1200" b="1" dirty="0">
              <a:solidFill>
                <a:schemeClr val="tx1"/>
              </a:solidFill>
            </a:endParaRPr>
          </a:p>
        </p:txBody>
      </p:sp>
    </p:spTree>
    <p:extLst>
      <p:ext uri="{BB962C8B-B14F-4D97-AF65-F5344CB8AC3E}">
        <p14:creationId xmlns:p14="http://schemas.microsoft.com/office/powerpoint/2010/main" val="3209393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Pat Cummins pauses Ashes celebrations to include Usman Khawaja | SBS News">
            <a:hlinkClick r:id="" action="ppaction://media"/>
            <a:extLst>
              <a:ext uri="{FF2B5EF4-FFF2-40B4-BE49-F238E27FC236}">
                <a16:creationId xmlns:a16="http://schemas.microsoft.com/office/drawing/2014/main" id="{0151F6C9-61C1-4891-EF9B-2E9D6C518174}"/>
              </a:ext>
            </a:extLst>
          </p:cNvPr>
          <p:cNvPicPr>
            <a:picLocks noGrp="1" noRot="1" noChangeAspect="1"/>
          </p:cNvPicPr>
          <p:nvPr>
            <p:ph idx="1"/>
            <a:videoFile r:link="rId1"/>
          </p:nvPr>
        </p:nvPicPr>
        <p:blipFill>
          <a:blip r:embed="rId4"/>
          <a:stretch>
            <a:fillRect/>
          </a:stretch>
        </p:blipFill>
        <p:spPr>
          <a:xfrm>
            <a:off x="503285" y="0"/>
            <a:ext cx="11357657" cy="6416675"/>
          </a:xfrm>
          <a:prstGeom prst="rect">
            <a:avLst/>
          </a:prstGeom>
        </p:spPr>
      </p:pic>
      <p:sp>
        <p:nvSpPr>
          <p:cNvPr id="5" name="Title 4">
            <a:extLst>
              <a:ext uri="{FF2B5EF4-FFF2-40B4-BE49-F238E27FC236}">
                <a16:creationId xmlns:a16="http://schemas.microsoft.com/office/drawing/2014/main" id="{F9321441-F5D6-3A65-E045-5BC64E18A48C}"/>
              </a:ext>
            </a:extLst>
          </p:cNvPr>
          <p:cNvSpPr>
            <a:spLocks noGrp="1"/>
          </p:cNvSpPr>
          <p:nvPr>
            <p:ph type="title"/>
          </p:nvPr>
        </p:nvSpPr>
        <p:spPr>
          <a:xfrm>
            <a:off x="19878" y="6495290"/>
            <a:ext cx="10944226" cy="336206"/>
          </a:xfrm>
        </p:spPr>
        <p:txBody>
          <a:bodyPr/>
          <a:lstStyle/>
          <a:p>
            <a:r>
              <a:rPr lang="en-AU" sz="1800" dirty="0"/>
              <a:t>2022 Ashes’ celebration: An example of belonging and cultural identity: </a:t>
            </a:r>
          </a:p>
        </p:txBody>
      </p:sp>
      <p:sp>
        <p:nvSpPr>
          <p:cNvPr id="2" name="Slide Number Placeholder 1">
            <a:extLst>
              <a:ext uri="{FF2B5EF4-FFF2-40B4-BE49-F238E27FC236}">
                <a16:creationId xmlns:a16="http://schemas.microsoft.com/office/drawing/2014/main" id="{C963B095-9B22-1F0D-C94D-86F40DF6CB54}"/>
              </a:ext>
            </a:extLst>
          </p:cNvPr>
          <p:cNvSpPr>
            <a:spLocks noGrp="1"/>
          </p:cNvSpPr>
          <p:nvPr>
            <p:ph type="sldNum" sz="quarter" idx="12"/>
          </p:nvPr>
        </p:nvSpPr>
        <p:spPr>
          <a:xfrm>
            <a:off x="8832849" y="6092825"/>
            <a:ext cx="2592014" cy="323850"/>
          </a:xfrm>
        </p:spPr>
        <p:txBody>
          <a:bodyPr/>
          <a:lstStyle/>
          <a:p>
            <a:fld id="{0ACBC296-6F1C-40EB-A7B9-B66F495956D9}" type="slidenum">
              <a:rPr lang="en-AU" sz="1100" b="1" smtClean="0">
                <a:solidFill>
                  <a:schemeClr val="tx1"/>
                </a:solidFill>
              </a:rPr>
              <a:t>4</a:t>
            </a:fld>
            <a:endParaRPr lang="en-AU" sz="1100" b="1" dirty="0">
              <a:solidFill>
                <a:schemeClr val="tx1"/>
              </a:solidFill>
            </a:endParaRPr>
          </a:p>
        </p:txBody>
      </p:sp>
    </p:spTree>
    <p:extLst>
      <p:ext uri="{BB962C8B-B14F-4D97-AF65-F5344CB8AC3E}">
        <p14:creationId xmlns:p14="http://schemas.microsoft.com/office/powerpoint/2010/main" val="160621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3CDB-7FC7-7619-D12E-932BACCCF7B1}"/>
              </a:ext>
            </a:extLst>
          </p:cNvPr>
          <p:cNvSpPr>
            <a:spLocks noGrp="1"/>
          </p:cNvSpPr>
          <p:nvPr>
            <p:ph type="title"/>
          </p:nvPr>
        </p:nvSpPr>
        <p:spPr>
          <a:xfrm>
            <a:off x="623886" y="576001"/>
            <a:ext cx="10944226" cy="873388"/>
          </a:xfrm>
        </p:spPr>
        <p:txBody>
          <a:bodyPr anchor="t">
            <a:normAutofit/>
          </a:bodyPr>
          <a:lstStyle/>
          <a:p>
            <a:r>
              <a:rPr lang="en-AU" dirty="0"/>
              <a:t>Write down your own definition for:</a:t>
            </a:r>
          </a:p>
        </p:txBody>
      </p:sp>
      <p:graphicFrame>
        <p:nvGraphicFramePr>
          <p:cNvPr id="5" name="Content Placeholder 2">
            <a:extLst>
              <a:ext uri="{FF2B5EF4-FFF2-40B4-BE49-F238E27FC236}">
                <a16:creationId xmlns:a16="http://schemas.microsoft.com/office/drawing/2014/main" id="{C7EBACE6-2B92-C512-C1AF-7EC79D94D461}"/>
              </a:ext>
            </a:extLst>
          </p:cNvPr>
          <p:cNvGraphicFramePr>
            <a:graphicFrameLocks noGrp="1"/>
          </p:cNvGraphicFramePr>
          <p:nvPr>
            <p:ph idx="1"/>
            <p:extLst>
              <p:ext uri="{D42A27DB-BD31-4B8C-83A1-F6EECF244321}">
                <p14:modId xmlns:p14="http://schemas.microsoft.com/office/powerpoint/2010/main" val="3203957041"/>
              </p:ext>
            </p:extLst>
          </p:nvPr>
        </p:nvGraphicFramePr>
        <p:xfrm>
          <a:off x="623887" y="1628775"/>
          <a:ext cx="10944225" cy="4321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C79F785C-7AC8-CD60-40C8-1D2B4007F64C}"/>
              </a:ext>
            </a:extLst>
          </p:cNvPr>
          <p:cNvSpPr>
            <a:spLocks noGrp="1"/>
          </p:cNvSpPr>
          <p:nvPr>
            <p:ph type="sldNum" sz="quarter" idx="12"/>
          </p:nvPr>
        </p:nvSpPr>
        <p:spPr>
          <a:xfrm>
            <a:off x="8832849" y="6120074"/>
            <a:ext cx="2735263" cy="323850"/>
          </a:xfrm>
        </p:spPr>
        <p:txBody>
          <a:bodyPr/>
          <a:lstStyle/>
          <a:p>
            <a:fld id="{0ACBC296-6F1C-40EB-A7B9-B66F495956D9}" type="slidenum">
              <a:rPr lang="en-AU" sz="1200" b="1" smtClean="0">
                <a:solidFill>
                  <a:schemeClr val="tx1"/>
                </a:solidFill>
              </a:rPr>
              <a:t>5</a:t>
            </a:fld>
            <a:endParaRPr lang="en-AU" sz="1200" b="1" dirty="0">
              <a:solidFill>
                <a:schemeClr val="tx1"/>
              </a:solidFill>
            </a:endParaRPr>
          </a:p>
        </p:txBody>
      </p:sp>
    </p:spTree>
    <p:extLst>
      <p:ext uri="{BB962C8B-B14F-4D97-AF65-F5344CB8AC3E}">
        <p14:creationId xmlns:p14="http://schemas.microsoft.com/office/powerpoint/2010/main" val="2038390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85C6A-18F2-D40E-77A2-37D917E0AFEA}"/>
              </a:ext>
            </a:extLst>
          </p:cNvPr>
          <p:cNvSpPr>
            <a:spLocks noGrp="1"/>
          </p:cNvSpPr>
          <p:nvPr>
            <p:ph type="title"/>
          </p:nvPr>
        </p:nvSpPr>
        <p:spPr>
          <a:xfrm>
            <a:off x="623886" y="576001"/>
            <a:ext cx="10944226" cy="873388"/>
          </a:xfrm>
        </p:spPr>
        <p:txBody>
          <a:bodyPr anchor="t">
            <a:normAutofit/>
          </a:bodyPr>
          <a:lstStyle/>
          <a:p>
            <a:r>
              <a:rPr lang="en-AU" dirty="0"/>
              <a:t>Definitions</a:t>
            </a:r>
          </a:p>
        </p:txBody>
      </p:sp>
      <p:graphicFrame>
        <p:nvGraphicFramePr>
          <p:cNvPr id="8" name="Content Placeholder 5">
            <a:extLst>
              <a:ext uri="{FF2B5EF4-FFF2-40B4-BE49-F238E27FC236}">
                <a16:creationId xmlns:a16="http://schemas.microsoft.com/office/drawing/2014/main" id="{2B0E98C2-D8BB-7AC9-8812-12D54477DB59}"/>
              </a:ext>
            </a:extLst>
          </p:cNvPr>
          <p:cNvGraphicFramePr>
            <a:graphicFrameLocks noGrp="1"/>
          </p:cNvGraphicFramePr>
          <p:nvPr>
            <p:ph idx="1"/>
            <p:extLst>
              <p:ext uri="{D42A27DB-BD31-4B8C-83A1-F6EECF244321}">
                <p14:modId xmlns:p14="http://schemas.microsoft.com/office/powerpoint/2010/main" val="3128799865"/>
              </p:ext>
            </p:extLst>
          </p:nvPr>
        </p:nvGraphicFramePr>
        <p:xfrm>
          <a:off x="623886" y="1085436"/>
          <a:ext cx="10944225" cy="5295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D70A239E-7D99-31E6-5667-CC83777181B2}"/>
              </a:ext>
            </a:extLst>
          </p:cNvPr>
          <p:cNvSpPr>
            <a:spLocks noGrp="1"/>
          </p:cNvSpPr>
          <p:nvPr>
            <p:ph type="sldNum" sz="quarter" idx="12"/>
          </p:nvPr>
        </p:nvSpPr>
        <p:spPr/>
        <p:txBody>
          <a:bodyPr/>
          <a:lstStyle/>
          <a:p>
            <a:fld id="{0ACBC296-6F1C-40EB-A7B9-B66F495956D9}" type="slidenum">
              <a:rPr lang="en-AU" sz="1200" b="1" smtClean="0">
                <a:solidFill>
                  <a:schemeClr val="tx1"/>
                </a:solidFill>
              </a:rPr>
              <a:t>6</a:t>
            </a:fld>
            <a:endParaRPr lang="en-AU" sz="1200" b="1" dirty="0">
              <a:solidFill>
                <a:schemeClr val="tx1"/>
              </a:solidFill>
            </a:endParaRPr>
          </a:p>
        </p:txBody>
      </p:sp>
    </p:spTree>
    <p:extLst>
      <p:ext uri="{BB962C8B-B14F-4D97-AF65-F5344CB8AC3E}">
        <p14:creationId xmlns:p14="http://schemas.microsoft.com/office/powerpoint/2010/main" val="3245347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Changing Our World One Act at a Time | Ava Tian | TEDxYouth@GrandviewHeights">
            <a:hlinkClick r:id="" action="ppaction://media"/>
            <a:extLst>
              <a:ext uri="{FF2B5EF4-FFF2-40B4-BE49-F238E27FC236}">
                <a16:creationId xmlns:a16="http://schemas.microsoft.com/office/drawing/2014/main" id="{C1EECCC5-82DB-77F0-2C6A-F26417C99775}"/>
              </a:ext>
            </a:extLst>
          </p:cNvPr>
          <p:cNvPicPr>
            <a:picLocks noGrp="1" noRot="1" noChangeAspect="1"/>
          </p:cNvPicPr>
          <p:nvPr>
            <p:ph sz="half" idx="1"/>
            <a:videoFile r:link="rId1"/>
          </p:nvPr>
        </p:nvPicPr>
        <p:blipFill>
          <a:blip r:embed="rId4"/>
          <a:stretch>
            <a:fillRect/>
          </a:stretch>
        </p:blipFill>
        <p:spPr>
          <a:xfrm>
            <a:off x="0" y="0"/>
            <a:ext cx="12192000" cy="6888480"/>
          </a:xfrm>
          <a:prstGeom prst="rect">
            <a:avLst/>
          </a:prstGeom>
        </p:spPr>
      </p:pic>
      <p:sp>
        <p:nvSpPr>
          <p:cNvPr id="6" name="Title 1">
            <a:extLst>
              <a:ext uri="{FF2B5EF4-FFF2-40B4-BE49-F238E27FC236}">
                <a16:creationId xmlns:a16="http://schemas.microsoft.com/office/drawing/2014/main" id="{0D0B8475-B69A-08D8-F4A3-C6F6F8A3B65E}"/>
              </a:ext>
            </a:extLst>
          </p:cNvPr>
          <p:cNvSpPr txBox="1">
            <a:spLocks/>
          </p:cNvSpPr>
          <p:nvPr/>
        </p:nvSpPr>
        <p:spPr>
          <a:xfrm>
            <a:off x="51881" y="6639059"/>
            <a:ext cx="6583680" cy="16864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rgbClr val="18A54D"/>
                </a:solidFill>
                <a:latin typeface="Arial" panose="020B0604020202020204" pitchFamily="34" charset="0"/>
                <a:ea typeface="+mj-ea"/>
                <a:cs typeface="Arial" panose="020B0604020202020204" pitchFamily="34" charset="0"/>
              </a:defRPr>
            </a:lvl1pPr>
          </a:lstStyle>
          <a:p>
            <a:r>
              <a:rPr lang="en-AU" sz="1200" dirty="0">
                <a:solidFill>
                  <a:schemeClr val="bg1"/>
                </a:solidFill>
              </a:rPr>
              <a:t>Changing Our World One Act at a Time | Ava Tian </a:t>
            </a:r>
            <a:r>
              <a:rPr lang="en-AU" sz="1200" dirty="0" err="1">
                <a:solidFill>
                  <a:schemeClr val="bg1"/>
                </a:solidFill>
              </a:rPr>
              <a:t>TEDxYOUTH</a:t>
            </a:r>
            <a:r>
              <a:rPr lang="en-AU" sz="1200" dirty="0">
                <a:solidFill>
                  <a:schemeClr val="bg1"/>
                </a:solidFill>
              </a:rPr>
              <a:t>’ </a:t>
            </a:r>
            <a:endParaRPr lang="en-GB" sz="1200" dirty="0">
              <a:solidFill>
                <a:schemeClr val="bg1"/>
              </a:solidFill>
            </a:endParaRPr>
          </a:p>
        </p:txBody>
      </p:sp>
      <p:sp>
        <p:nvSpPr>
          <p:cNvPr id="2" name="Slide Number Placeholder 1">
            <a:extLst>
              <a:ext uri="{FF2B5EF4-FFF2-40B4-BE49-F238E27FC236}">
                <a16:creationId xmlns:a16="http://schemas.microsoft.com/office/drawing/2014/main" id="{F1FE7C18-500E-AE26-93E2-B31E4A8C54C9}"/>
              </a:ext>
            </a:extLst>
          </p:cNvPr>
          <p:cNvSpPr>
            <a:spLocks noGrp="1"/>
          </p:cNvSpPr>
          <p:nvPr>
            <p:ph type="sldNum" sz="quarter" idx="12"/>
          </p:nvPr>
        </p:nvSpPr>
        <p:spPr/>
        <p:txBody>
          <a:bodyPr/>
          <a:lstStyle/>
          <a:p>
            <a:fld id="{0ACBC296-6F1C-40EB-A7B9-B66F495956D9}" type="slidenum">
              <a:rPr lang="en-AU" sz="1200" b="1" smtClean="0">
                <a:solidFill>
                  <a:schemeClr val="bg1"/>
                </a:solidFill>
              </a:rPr>
              <a:t>7</a:t>
            </a:fld>
            <a:endParaRPr lang="en-AU" sz="1200" b="1" dirty="0">
              <a:solidFill>
                <a:schemeClr val="bg1"/>
              </a:solidFill>
            </a:endParaRPr>
          </a:p>
        </p:txBody>
      </p:sp>
    </p:spTree>
    <p:extLst>
      <p:ext uri="{BB962C8B-B14F-4D97-AF65-F5344CB8AC3E}">
        <p14:creationId xmlns:p14="http://schemas.microsoft.com/office/powerpoint/2010/main" val="90993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4BD2C-A21B-9AE0-925C-51546A6B53A5}"/>
              </a:ext>
            </a:extLst>
          </p:cNvPr>
          <p:cNvSpPr>
            <a:spLocks noGrp="1"/>
          </p:cNvSpPr>
          <p:nvPr>
            <p:ph type="ctrTitle"/>
          </p:nvPr>
        </p:nvSpPr>
        <p:spPr>
          <a:xfrm>
            <a:off x="808331" y="2235200"/>
            <a:ext cx="4567942" cy="2387600"/>
          </a:xfrm>
        </p:spPr>
        <p:txBody>
          <a:bodyPr/>
          <a:lstStyle/>
          <a:p>
            <a:r>
              <a:rPr lang="en-AU" dirty="0"/>
              <a:t>Bystander / Upstander scenarios</a:t>
            </a:r>
          </a:p>
        </p:txBody>
      </p:sp>
      <p:sp>
        <p:nvSpPr>
          <p:cNvPr id="3" name="Slide Number Placeholder 2">
            <a:extLst>
              <a:ext uri="{FF2B5EF4-FFF2-40B4-BE49-F238E27FC236}">
                <a16:creationId xmlns:a16="http://schemas.microsoft.com/office/drawing/2014/main" id="{FDE1CDBE-DCB4-E388-D7FE-D554F595ECCC}"/>
              </a:ext>
            </a:extLst>
          </p:cNvPr>
          <p:cNvSpPr>
            <a:spLocks noGrp="1"/>
          </p:cNvSpPr>
          <p:nvPr>
            <p:ph type="sldNum" sz="quarter" idx="11"/>
          </p:nvPr>
        </p:nvSpPr>
        <p:spPr/>
        <p:txBody>
          <a:bodyPr/>
          <a:lstStyle/>
          <a:p>
            <a:fld id="{E595C882-8582-454A-BF69-6BA96094E026}" type="slidenum">
              <a:rPr lang="en-AU" sz="1200" b="1" smtClean="0"/>
              <a:pPr/>
              <a:t>8</a:t>
            </a:fld>
            <a:endParaRPr lang="en-AU" sz="1200" b="1" dirty="0"/>
          </a:p>
        </p:txBody>
      </p:sp>
    </p:spTree>
    <p:extLst>
      <p:ext uri="{BB962C8B-B14F-4D97-AF65-F5344CB8AC3E}">
        <p14:creationId xmlns:p14="http://schemas.microsoft.com/office/powerpoint/2010/main" val="3868100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D1C8C5-3971-FDBB-C779-A4AFCA43081A}"/>
              </a:ext>
            </a:extLst>
          </p:cNvPr>
          <p:cNvSpPr>
            <a:spLocks noGrp="1"/>
          </p:cNvSpPr>
          <p:nvPr>
            <p:ph type="title"/>
          </p:nvPr>
        </p:nvSpPr>
        <p:spPr/>
        <p:txBody>
          <a:bodyPr/>
          <a:lstStyle/>
          <a:p>
            <a:r>
              <a:rPr lang="en-AU" sz="3200" dirty="0"/>
              <a:t>Scenario 1</a:t>
            </a:r>
          </a:p>
        </p:txBody>
      </p:sp>
      <p:sp>
        <p:nvSpPr>
          <p:cNvPr id="8" name="Content Placeholder 7">
            <a:extLst>
              <a:ext uri="{FF2B5EF4-FFF2-40B4-BE49-F238E27FC236}">
                <a16:creationId xmlns:a16="http://schemas.microsoft.com/office/drawing/2014/main" id="{051FFEF8-7DBC-FA64-A582-0965341ACF5D}"/>
              </a:ext>
            </a:extLst>
          </p:cNvPr>
          <p:cNvSpPr>
            <a:spLocks noGrp="1"/>
          </p:cNvSpPr>
          <p:nvPr>
            <p:ph idx="1"/>
          </p:nvPr>
        </p:nvSpPr>
        <p:spPr/>
        <p:txBody>
          <a:bodyPr/>
          <a:lstStyle/>
          <a:p>
            <a:pPr lvl="0" algn="ctr"/>
            <a:r>
              <a:rPr lang="en-AU" sz="3200" i="1" dirty="0"/>
              <a:t>During a class discussion, a student makes a derogatory (a disrespectful) comment about another student's race.</a:t>
            </a:r>
          </a:p>
          <a:p>
            <a:pPr lvl="0"/>
            <a:endParaRPr lang="en-US" sz="3200" dirty="0"/>
          </a:p>
          <a:p>
            <a:pPr lvl="0"/>
            <a:r>
              <a:rPr lang="en-US" sz="2800" b="0" dirty="0">
                <a:solidFill>
                  <a:schemeClr val="tx1"/>
                </a:solidFill>
              </a:rPr>
              <a:t>What would a bystander do in this situation?</a:t>
            </a:r>
          </a:p>
          <a:p>
            <a:pPr lvl="0"/>
            <a:r>
              <a:rPr lang="en-US" sz="2800" b="0" dirty="0">
                <a:solidFill>
                  <a:schemeClr val="tx1"/>
                </a:solidFill>
              </a:rPr>
              <a:t>What would an upstander do in this situation?</a:t>
            </a:r>
          </a:p>
          <a:p>
            <a:endParaRPr lang="en-AU" sz="3200" dirty="0"/>
          </a:p>
        </p:txBody>
      </p:sp>
      <p:sp>
        <p:nvSpPr>
          <p:cNvPr id="2" name="Slide Number Placeholder 1">
            <a:extLst>
              <a:ext uri="{FF2B5EF4-FFF2-40B4-BE49-F238E27FC236}">
                <a16:creationId xmlns:a16="http://schemas.microsoft.com/office/drawing/2014/main" id="{FD755A76-EB5A-C75F-3765-E404434BDA0D}"/>
              </a:ext>
            </a:extLst>
          </p:cNvPr>
          <p:cNvSpPr>
            <a:spLocks noGrp="1"/>
          </p:cNvSpPr>
          <p:nvPr>
            <p:ph type="sldNum" sz="quarter" idx="12"/>
          </p:nvPr>
        </p:nvSpPr>
        <p:spPr/>
        <p:txBody>
          <a:bodyPr/>
          <a:lstStyle/>
          <a:p>
            <a:fld id="{0ACBC296-6F1C-40EB-A7B9-B66F495956D9}" type="slidenum">
              <a:rPr lang="en-AU" sz="1200" b="1" smtClean="0">
                <a:solidFill>
                  <a:schemeClr val="tx1"/>
                </a:solidFill>
              </a:rPr>
              <a:t>9</a:t>
            </a:fld>
            <a:endParaRPr lang="en-AU" sz="1200" b="1" dirty="0">
              <a:solidFill>
                <a:schemeClr val="tx1"/>
              </a:solidFill>
            </a:endParaRPr>
          </a:p>
        </p:txBody>
      </p:sp>
    </p:spTree>
    <p:extLst>
      <p:ext uri="{BB962C8B-B14F-4D97-AF65-F5344CB8AC3E}">
        <p14:creationId xmlns:p14="http://schemas.microsoft.com/office/powerpoint/2010/main" val="3280758050"/>
      </p:ext>
    </p:extLst>
  </p:cSld>
  <p:clrMapOvr>
    <a:masterClrMapping/>
  </p:clrMapOvr>
</p:sld>
</file>

<file path=ppt/theme/theme1.xml><?xml version="1.0" encoding="utf-8"?>
<a:theme xmlns:a="http://schemas.openxmlformats.org/drawingml/2006/main" name="1 Covers / Se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Contents">
  <a:themeElements>
    <a:clrScheme name="DOE Monochromatic 3">
      <a:dk1>
        <a:sysClr val="windowText" lastClr="000000"/>
      </a:dk1>
      <a:lt1>
        <a:sysClr val="window" lastClr="FFFFFF"/>
      </a:lt1>
      <a:dk2>
        <a:srgbClr val="592C82"/>
      </a:dk2>
      <a:lt2>
        <a:srgbClr val="E7E6E6"/>
      </a:lt2>
      <a:accent1>
        <a:srgbClr val="3F2B56"/>
      </a:accent1>
      <a:accent2>
        <a:srgbClr val="592C82"/>
      </a:accent2>
      <a:accent3>
        <a:srgbClr val="AB90BF"/>
      </a:accent3>
      <a:accent4>
        <a:srgbClr val="FDC432"/>
      </a:accent4>
      <a:accent5>
        <a:srgbClr val="A40A66"/>
      </a:accent5>
      <a:accent6>
        <a:srgbClr val="94C34A"/>
      </a:accent6>
      <a:hlink>
        <a:srgbClr val="5BC5EA"/>
      </a:hlink>
      <a:folHlink>
        <a:srgbClr val="5BC5EA"/>
      </a:folHlink>
    </a:clrScheme>
    <a:fontScheme name="DOE Monochromatic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Content (Bas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 Content (Corne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8cb9c08-55b4-4446-a04f-6cc6fd9b91ff">
      <Terms xmlns="http://schemas.microsoft.com/office/infopath/2007/PartnerControls"/>
    </lcf76f155ced4ddcb4097134ff3c332f>
    <TaxCatchAll xmlns="69139e8c-00d8-44dd-b482-6fc6efee8b9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02B07902E8AD4D9DDE9D1598362187" ma:contentTypeVersion="14" ma:contentTypeDescription="Create a new document." ma:contentTypeScope="" ma:versionID="60962ed15c15a33be73295f51ae5bec0">
  <xsd:schema xmlns:xsd="http://www.w3.org/2001/XMLSchema" xmlns:xs="http://www.w3.org/2001/XMLSchema" xmlns:p="http://schemas.microsoft.com/office/2006/metadata/properties" xmlns:ns2="f8cb9c08-55b4-4446-a04f-6cc6fd9b91ff" xmlns:ns3="69139e8c-00d8-44dd-b482-6fc6efee8b96" targetNamespace="http://schemas.microsoft.com/office/2006/metadata/properties" ma:root="true" ma:fieldsID="b7930964ca4074216dc8e484277a0a3c" ns2:_="" ns3:_="">
    <xsd:import namespace="f8cb9c08-55b4-4446-a04f-6cc6fd9b91ff"/>
    <xsd:import namespace="69139e8c-00d8-44dd-b482-6fc6efee8b9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cb9c08-55b4-4446-a04f-6cc6fd9b91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a606fe5-00d0-49e1-aa33-d9ffd020910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139e8c-00d8-44dd-b482-6fc6efee8b9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a77f2cf-baa7-4e60-b45d-f6a3e5ec27c6}" ma:internalName="TaxCatchAll" ma:showField="CatchAllData" ma:web="69139e8c-00d8-44dd-b482-6fc6efee8b9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453E34-00E4-49E6-92E0-A96645F5EAB9}">
  <ds:schemaRefs>
    <ds:schemaRef ds:uri="69139e8c-00d8-44dd-b482-6fc6efee8b96"/>
    <ds:schemaRef ds:uri="http://schemas.microsoft.com/office/2006/documentManagement/types"/>
    <ds:schemaRef ds:uri="http://purl.org/dc/terms/"/>
    <ds:schemaRef ds:uri="http://purl.org/dc/elements/1.1/"/>
    <ds:schemaRef ds:uri="f8cb9c08-55b4-4446-a04f-6cc6fd9b91ff"/>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F80EAAB-0FED-454A-89C0-AD21E4B54E99}">
  <ds:schemaRefs>
    <ds:schemaRef ds:uri="http://schemas.microsoft.com/sharepoint/v3/contenttype/forms"/>
  </ds:schemaRefs>
</ds:datastoreItem>
</file>

<file path=customXml/itemProps3.xml><?xml version="1.0" encoding="utf-8"?>
<ds:datastoreItem xmlns:ds="http://schemas.openxmlformats.org/officeDocument/2006/customXml" ds:itemID="{6988AF14-7BCB-443D-97D8-DB01F18A43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cb9c08-55b4-4446-a04f-6cc6fd9b91ff"/>
    <ds:schemaRef ds:uri="69139e8c-00d8-44dd-b482-6fc6efee8b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992</TotalTime>
  <Words>1616</Words>
  <Application>Microsoft Office PowerPoint</Application>
  <PresentationFormat>Widescreen</PresentationFormat>
  <Paragraphs>201</Paragraphs>
  <Slides>29</Slides>
  <Notes>7</Notes>
  <HiddenSlides>0</HiddenSlides>
  <MMClips>4</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29</vt:i4>
      </vt:variant>
    </vt:vector>
  </HeadingPairs>
  <TitlesOfParts>
    <vt:vector size="35" baseType="lpstr">
      <vt:lpstr>Arial</vt:lpstr>
      <vt:lpstr>Calibri</vt:lpstr>
      <vt:lpstr>1 Covers / Sections</vt:lpstr>
      <vt:lpstr>2 Contents</vt:lpstr>
      <vt:lpstr>3 Content (Base)</vt:lpstr>
      <vt:lpstr>4 Content (Corners)</vt:lpstr>
      <vt:lpstr>2.2 Challenging perceptions – sense of belonging and cultural identity</vt:lpstr>
      <vt:lpstr>Activity 1: What does it mean to be an upstander?  </vt:lpstr>
      <vt:lpstr>PowerPoint Presentation</vt:lpstr>
      <vt:lpstr>2022 Ashes’ celebration: An example of belonging and cultural identity: </vt:lpstr>
      <vt:lpstr>Write down your own definition for:</vt:lpstr>
      <vt:lpstr>Definitions</vt:lpstr>
      <vt:lpstr>PowerPoint Presentation</vt:lpstr>
      <vt:lpstr>Bystander / Upstander scenarios</vt:lpstr>
      <vt:lpstr>Scenario 1</vt:lpstr>
      <vt:lpstr>Scenario 1  - situation</vt:lpstr>
      <vt:lpstr>Scenario 1</vt:lpstr>
      <vt:lpstr>Scenario 2 - situation</vt:lpstr>
      <vt:lpstr>Scenario 2</vt:lpstr>
      <vt:lpstr>Scenario 3 - situation</vt:lpstr>
      <vt:lpstr>Scenario 3</vt:lpstr>
      <vt:lpstr>What is one action you can take to be an upstander?</vt:lpstr>
      <vt:lpstr>Activity 2: Participating in Australia’s democracy through direct action </vt:lpstr>
      <vt:lpstr>Class discussion</vt:lpstr>
      <vt:lpstr>Key terms</vt:lpstr>
      <vt:lpstr>What are examples of direct action?  How can they help make change?</vt:lpstr>
      <vt:lpstr>Direct action methods – strengths, weaknesses and examples </vt:lpstr>
      <vt:lpstr>A walk to remember | ABC News (Australia) – William Cooper</vt:lpstr>
      <vt:lpstr>Additional information</vt:lpstr>
      <vt:lpstr>William Cooper and shared responsibility</vt:lpstr>
      <vt:lpstr>Activity 3: Challenging perceptions through direct action </vt:lpstr>
      <vt:lpstr>What prompted the 1967 Referendum? Direct action democracy</vt:lpstr>
      <vt:lpstr>Direct-action research</vt:lpstr>
      <vt:lpstr>Reflection</vt:lpstr>
      <vt:lpstr>PowerPoint Presentation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DAVIES Vaughan [Public Relations &amp; Marketing]</dc:creator>
  <cp:lastModifiedBy>WEBB Michelle [Quality Teaching]</cp:lastModifiedBy>
  <cp:revision>115</cp:revision>
  <cp:lastPrinted>2025-12-15T01:51:47Z</cp:lastPrinted>
  <dcterms:created xsi:type="dcterms:W3CDTF">2021-03-11T03:31:31Z</dcterms:created>
  <dcterms:modified xsi:type="dcterms:W3CDTF">2025-12-16T02:45:03Z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ab51697-d8d5-4b00-af1f-cc3ba473113c_Enabled">
    <vt:lpwstr>true</vt:lpwstr>
  </property>
  <property fmtid="{D5CDD505-2E9C-101B-9397-08002B2CF9AE}" pid="3" name="MSIP_Label_1ab51697-d8d5-4b00-af1f-cc3ba473113c_SetDate">
    <vt:lpwstr>2025-09-22T05:18:27Z</vt:lpwstr>
  </property>
  <property fmtid="{D5CDD505-2E9C-101B-9397-08002B2CF9AE}" pid="4" name="MSIP_Label_1ab51697-d8d5-4b00-af1f-cc3ba473113c_Method">
    <vt:lpwstr>Standard</vt:lpwstr>
  </property>
  <property fmtid="{D5CDD505-2E9C-101B-9397-08002B2CF9AE}" pid="5" name="MSIP_Label_1ab51697-d8d5-4b00-af1f-cc3ba473113c_Name">
    <vt:lpwstr>OFFICIAL</vt:lpwstr>
  </property>
  <property fmtid="{D5CDD505-2E9C-101B-9397-08002B2CF9AE}" pid="6" name="MSIP_Label_1ab51697-d8d5-4b00-af1f-cc3ba473113c_SiteId">
    <vt:lpwstr>e08016f9-d1fd-4cbb-83b0-b76eb4361627</vt:lpwstr>
  </property>
  <property fmtid="{D5CDD505-2E9C-101B-9397-08002B2CF9AE}" pid="7" name="MSIP_Label_1ab51697-d8d5-4b00-af1f-cc3ba473113c_ActionId">
    <vt:lpwstr>8d5c400a-b34b-4202-b395-26c3c7cee42a</vt:lpwstr>
  </property>
  <property fmtid="{D5CDD505-2E9C-101B-9397-08002B2CF9AE}" pid="8" name="MSIP_Label_1ab51697-d8d5-4b00-af1f-cc3ba473113c_ContentBits">
    <vt:lpwstr>1</vt:lpwstr>
  </property>
  <property fmtid="{D5CDD505-2E9C-101B-9397-08002B2CF9AE}" pid="9" name="MSIP_Label_1ab51697-d8d5-4b00-af1f-cc3ba473113c_Tag">
    <vt:lpwstr>10, 3, 0, 1</vt:lpwstr>
  </property>
  <property fmtid="{D5CDD505-2E9C-101B-9397-08002B2CF9AE}" pid="10" name="ClassificationContentMarkingHeaderLocations">
    <vt:lpwstr>1 Covers / Sections:7\2 Contents:7\3 Content (Base):8\4 Content (Corners):7</vt:lpwstr>
  </property>
  <property fmtid="{D5CDD505-2E9C-101B-9397-08002B2CF9AE}" pid="11" name="ClassificationContentMarkingHeaderText">
    <vt:lpwstr>OFFICIAL</vt:lpwstr>
  </property>
  <property fmtid="{D5CDD505-2E9C-101B-9397-08002B2CF9AE}" pid="12" name="ContentTypeId">
    <vt:lpwstr>0x010100D702B07902E8AD4D9DDE9D1598362187</vt:lpwstr>
  </property>
  <property fmtid="{D5CDD505-2E9C-101B-9397-08002B2CF9AE}" pid="13" name="MediaServiceImageTags">
    <vt:lpwstr/>
  </property>
</Properties>
</file>