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91" r:id="rId6"/>
    <p:sldMasterId id="2147483679" r:id="rId7"/>
  </p:sldMasterIdLst>
  <p:notesMasterIdLst>
    <p:notesMasterId r:id="rId22"/>
  </p:notesMasterIdLst>
  <p:sldIdLst>
    <p:sldId id="289" r:id="rId8"/>
    <p:sldId id="307" r:id="rId9"/>
    <p:sldId id="306" r:id="rId10"/>
    <p:sldId id="316" r:id="rId11"/>
    <p:sldId id="319" r:id="rId12"/>
    <p:sldId id="318" r:id="rId13"/>
    <p:sldId id="320" r:id="rId14"/>
    <p:sldId id="321" r:id="rId15"/>
    <p:sldId id="298" r:id="rId16"/>
    <p:sldId id="303" r:id="rId17"/>
    <p:sldId id="294" r:id="rId18"/>
    <p:sldId id="304" r:id="rId19"/>
    <p:sldId id="315" r:id="rId20"/>
    <p:sldId id="257" r:id="rId21"/>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1A9"/>
    <a:srgbClr val="18A54D"/>
    <a:srgbClr val="592C82"/>
    <a:srgbClr val="A40A66"/>
    <a:srgbClr val="94C34A"/>
    <a:srgbClr val="E94F36"/>
    <a:srgbClr val="3F2B56"/>
    <a:srgbClr val="EE7202"/>
    <a:srgbClr val="FDC432"/>
    <a:srgbClr val="0085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C26442-707F-4DBB-9C09-4BCD0F1CD243}" v="4" dt="2025-10-06T04:37:06.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79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HITTY Rachel [SD Secondary DHS &amp; Post School]" userId="0f03f8db-e506-4ea4-84f6-785597703b58" providerId="ADAL" clId="{8A7D320E-898D-410C-A7B4-8EA4801C774C}"/>
    <pc:docChg chg="delSld modSld">
      <pc:chgData name="WHITTY Rachel [SD Secondary DHS &amp; Post School]" userId="0f03f8db-e506-4ea4-84f6-785597703b58" providerId="ADAL" clId="{8A7D320E-898D-410C-A7B4-8EA4801C774C}" dt="2025-10-06T07:52:41.996" v="1" actId="47"/>
      <pc:docMkLst>
        <pc:docMk/>
      </pc:docMkLst>
      <pc:sldChg chg="modSp del mod">
        <pc:chgData name="WHITTY Rachel [SD Secondary DHS &amp; Post School]" userId="0f03f8db-e506-4ea4-84f6-785597703b58" providerId="ADAL" clId="{8A7D320E-898D-410C-A7B4-8EA4801C774C}" dt="2025-10-06T07:52:41.996" v="1" actId="47"/>
        <pc:sldMkLst>
          <pc:docMk/>
          <pc:sldMk cId="2604385775" sldId="317"/>
        </pc:sldMkLst>
        <pc:spChg chg="mod">
          <ac:chgData name="WHITTY Rachel [SD Secondary DHS &amp; Post School]" userId="0f03f8db-e506-4ea4-84f6-785597703b58" providerId="ADAL" clId="{8A7D320E-898D-410C-A7B4-8EA4801C774C}" dt="2025-10-06T07:52:22.811" v="0" actId="6549"/>
          <ac:spMkLst>
            <pc:docMk/>
            <pc:sldMk cId="2604385775" sldId="317"/>
            <ac:spMk id="3" creationId="{92EEB49F-41F6-5E74-069D-E8E825973971}"/>
          </ac:spMkLst>
        </pc:spChg>
      </pc:sldChg>
    </pc:docChg>
  </pc:docChgLst>
  <pc:docChgLst>
    <pc:chgData name="BROZ Julie [Quality Teaching]" userId="6abbe5fd-db9b-4a10-bad3-9e8d412449f7" providerId="ADAL" clId="{03C26442-707F-4DBB-9C09-4BCD0F1CD243}"/>
    <pc:docChg chg="modSld">
      <pc:chgData name="BROZ Julie [Quality Teaching]" userId="6abbe5fd-db9b-4a10-bad3-9e8d412449f7" providerId="ADAL" clId="{03C26442-707F-4DBB-9C09-4BCD0F1CD243}" dt="2025-10-06T04:37:06.510" v="3" actId="20577"/>
      <pc:docMkLst>
        <pc:docMk/>
      </pc:docMkLst>
      <pc:sldChg chg="modSp mod">
        <pc:chgData name="BROZ Julie [Quality Teaching]" userId="6abbe5fd-db9b-4a10-bad3-9e8d412449f7" providerId="ADAL" clId="{03C26442-707F-4DBB-9C09-4BCD0F1CD243}" dt="2025-10-06T04:37:06.510" v="3" actId="20577"/>
        <pc:sldMkLst>
          <pc:docMk/>
          <pc:sldMk cId="1596881132" sldId="289"/>
        </pc:sldMkLst>
        <pc:spChg chg="mod">
          <ac:chgData name="BROZ Julie [Quality Teaching]" userId="6abbe5fd-db9b-4a10-bad3-9e8d412449f7" providerId="ADAL" clId="{03C26442-707F-4DBB-9C09-4BCD0F1CD243}" dt="2025-10-06T04:37:06.510" v="3" actId="20577"/>
          <ac:spMkLst>
            <pc:docMk/>
            <pc:sldMk cId="1596881132" sldId="289"/>
            <ac:spMk id="5" creationId="{46FD2CCF-24CD-C427-CD91-34FA9FC6FE98}"/>
          </ac:spMkLst>
        </pc:spChg>
      </pc:sldChg>
    </pc:docChg>
  </pc:docChgLst>
  <pc:docChgLst>
    <pc:chgData name="WHITTY Rachel [SD Secondary DHS &amp; Post School]" userId="0f03f8db-e506-4ea4-84f6-785597703b58" providerId="ADAL" clId="{339384FD-C9AF-49DD-AF94-44DC3784E41E}"/>
    <pc:docChg chg="undo custSel addSld delSld modSld sldOrd">
      <pc:chgData name="WHITTY Rachel [SD Secondary DHS &amp; Post School]" userId="0f03f8db-e506-4ea4-84f6-785597703b58" providerId="ADAL" clId="{339384FD-C9AF-49DD-AF94-44DC3784E41E}" dt="2025-09-25T22:24:23.154" v="959" actId="2696"/>
      <pc:docMkLst>
        <pc:docMk/>
      </pc:docMkLst>
      <pc:sldChg chg="del">
        <pc:chgData name="WHITTY Rachel [SD Secondary DHS &amp; Post School]" userId="0f03f8db-e506-4ea4-84f6-785597703b58" providerId="ADAL" clId="{339384FD-C9AF-49DD-AF94-44DC3784E41E}" dt="2025-09-24T23:55:29.524" v="5" actId="47"/>
        <pc:sldMkLst>
          <pc:docMk/>
          <pc:sldMk cId="4173700343" sldId="259"/>
        </pc:sldMkLst>
      </pc:sldChg>
      <pc:sldChg chg="del">
        <pc:chgData name="WHITTY Rachel [SD Secondary DHS &amp; Post School]" userId="0f03f8db-e506-4ea4-84f6-785597703b58" providerId="ADAL" clId="{339384FD-C9AF-49DD-AF94-44DC3784E41E}" dt="2025-09-24T23:55:29.524" v="5" actId="47"/>
        <pc:sldMkLst>
          <pc:docMk/>
          <pc:sldMk cId="2846237789" sldId="283"/>
        </pc:sldMkLst>
      </pc:sldChg>
      <pc:sldChg chg="del">
        <pc:chgData name="WHITTY Rachel [SD Secondary DHS &amp; Post School]" userId="0f03f8db-e506-4ea4-84f6-785597703b58" providerId="ADAL" clId="{339384FD-C9AF-49DD-AF94-44DC3784E41E}" dt="2025-09-25T22:24:23.154" v="959" actId="2696"/>
        <pc:sldMkLst>
          <pc:docMk/>
          <pc:sldMk cId="1319949348" sldId="284"/>
        </pc:sldMkLst>
      </pc:sldChg>
      <pc:sldChg chg="modSp mod modNotesTx">
        <pc:chgData name="WHITTY Rachel [SD Secondary DHS &amp; Post School]" userId="0f03f8db-e506-4ea4-84f6-785597703b58" providerId="ADAL" clId="{339384FD-C9AF-49DD-AF94-44DC3784E41E}" dt="2025-09-25T01:41:30.117" v="743" actId="20577"/>
        <pc:sldMkLst>
          <pc:docMk/>
          <pc:sldMk cId="1596881132" sldId="289"/>
        </pc:sldMkLst>
        <pc:spChg chg="mod">
          <ac:chgData name="WHITTY Rachel [SD Secondary DHS &amp; Post School]" userId="0f03f8db-e506-4ea4-84f6-785597703b58" providerId="ADAL" clId="{339384FD-C9AF-49DD-AF94-44DC3784E41E}" dt="2025-09-25T00:59:14.197" v="675" actId="20577"/>
          <ac:spMkLst>
            <pc:docMk/>
            <pc:sldMk cId="1596881132" sldId="289"/>
            <ac:spMk id="3" creationId="{2EBA6978-DE56-C7CE-1B4B-B1D0A1A89799}"/>
          </ac:spMkLst>
        </pc:spChg>
        <pc:spChg chg="mod">
          <ac:chgData name="WHITTY Rachel [SD Secondary DHS &amp; Post School]" userId="0f03f8db-e506-4ea4-84f6-785597703b58" providerId="ADAL" clId="{339384FD-C9AF-49DD-AF94-44DC3784E41E}" dt="2025-09-25T01:41:30.117" v="743" actId="20577"/>
          <ac:spMkLst>
            <pc:docMk/>
            <pc:sldMk cId="1596881132" sldId="289"/>
            <ac:spMk id="5" creationId="{46FD2CCF-24CD-C427-CD91-34FA9FC6FE98}"/>
          </ac:spMkLst>
        </pc:spChg>
      </pc:sldChg>
      <pc:sldChg chg="ord">
        <pc:chgData name="WHITTY Rachel [SD Secondary DHS &amp; Post School]" userId="0f03f8db-e506-4ea4-84f6-785597703b58" providerId="ADAL" clId="{339384FD-C9AF-49DD-AF94-44DC3784E41E}" dt="2025-09-25T01:06:38.878" v="725"/>
        <pc:sldMkLst>
          <pc:docMk/>
          <pc:sldMk cId="1308523015" sldId="294"/>
        </pc:sldMkLst>
      </pc:sldChg>
      <pc:sldChg chg="ord">
        <pc:chgData name="WHITTY Rachel [SD Secondary DHS &amp; Post School]" userId="0f03f8db-e506-4ea4-84f6-785597703b58" providerId="ADAL" clId="{339384FD-C9AF-49DD-AF94-44DC3784E41E}" dt="2025-09-25T00:11:38.738" v="584"/>
        <pc:sldMkLst>
          <pc:docMk/>
          <pc:sldMk cId="179569954" sldId="298"/>
        </pc:sldMkLst>
      </pc:sldChg>
      <pc:sldChg chg="del">
        <pc:chgData name="WHITTY Rachel [SD Secondary DHS &amp; Post School]" userId="0f03f8db-e506-4ea4-84f6-785597703b58" providerId="ADAL" clId="{339384FD-C9AF-49DD-AF94-44DC3784E41E}" dt="2025-09-24T23:55:20.412" v="4" actId="47"/>
        <pc:sldMkLst>
          <pc:docMk/>
          <pc:sldMk cId="589214853" sldId="301"/>
        </pc:sldMkLst>
      </pc:sldChg>
      <pc:sldChg chg="modSp ord modAnim">
        <pc:chgData name="WHITTY Rachel [SD Secondary DHS &amp; Post School]" userId="0f03f8db-e506-4ea4-84f6-785597703b58" providerId="ADAL" clId="{339384FD-C9AF-49DD-AF94-44DC3784E41E}" dt="2025-09-25T00:12:20.806" v="621" actId="20577"/>
        <pc:sldMkLst>
          <pc:docMk/>
          <pc:sldMk cId="2587024777" sldId="303"/>
        </pc:sldMkLst>
        <pc:spChg chg="mod">
          <ac:chgData name="WHITTY Rachel [SD Secondary DHS &amp; Post School]" userId="0f03f8db-e506-4ea4-84f6-785597703b58" providerId="ADAL" clId="{339384FD-C9AF-49DD-AF94-44DC3784E41E}" dt="2025-09-25T00:12:20.806" v="621" actId="20577"/>
          <ac:spMkLst>
            <pc:docMk/>
            <pc:sldMk cId="2587024777" sldId="303"/>
            <ac:spMk id="3" creationId="{5EE21935-3FA9-6380-76C8-84B86250A80A}"/>
          </ac:spMkLst>
        </pc:spChg>
      </pc:sldChg>
      <pc:sldChg chg="del">
        <pc:chgData name="WHITTY Rachel [SD Secondary DHS &amp; Post School]" userId="0f03f8db-e506-4ea4-84f6-785597703b58" providerId="ADAL" clId="{339384FD-C9AF-49DD-AF94-44DC3784E41E}" dt="2025-09-24T23:55:32.258" v="7" actId="47"/>
        <pc:sldMkLst>
          <pc:docMk/>
          <pc:sldMk cId="282402464" sldId="305"/>
        </pc:sldMkLst>
      </pc:sldChg>
      <pc:sldChg chg="modSp add del mod modNotesTx">
        <pc:chgData name="WHITTY Rachel [SD Secondary DHS &amp; Post School]" userId="0f03f8db-e506-4ea4-84f6-785597703b58" providerId="ADAL" clId="{339384FD-C9AF-49DD-AF94-44DC3784E41E}" dt="2025-09-25T06:13:02.260" v="943" actId="6549"/>
        <pc:sldMkLst>
          <pc:docMk/>
          <pc:sldMk cId="4121389643" sldId="306"/>
        </pc:sldMkLst>
        <pc:spChg chg="mod">
          <ac:chgData name="WHITTY Rachel [SD Secondary DHS &amp; Post School]" userId="0f03f8db-e506-4ea4-84f6-785597703b58" providerId="ADAL" clId="{339384FD-C9AF-49DD-AF94-44DC3784E41E}" dt="2025-09-25T06:13:02.260" v="943" actId="6549"/>
          <ac:spMkLst>
            <pc:docMk/>
            <pc:sldMk cId="4121389643" sldId="306"/>
            <ac:spMk id="6" creationId="{70619758-A3B6-B66A-00D0-833CB0A6174B}"/>
          </ac:spMkLst>
        </pc:spChg>
      </pc:sldChg>
      <pc:sldChg chg="add del modNotesTx">
        <pc:chgData name="WHITTY Rachel [SD Secondary DHS &amp; Post School]" userId="0f03f8db-e506-4ea4-84f6-785597703b58" providerId="ADAL" clId="{339384FD-C9AF-49DD-AF94-44DC3784E41E}" dt="2025-09-25T06:05:32.398" v="804" actId="313"/>
        <pc:sldMkLst>
          <pc:docMk/>
          <pc:sldMk cId="106947336" sldId="307"/>
        </pc:sldMkLst>
      </pc:sldChg>
      <pc:sldChg chg="del">
        <pc:chgData name="WHITTY Rachel [SD Secondary DHS &amp; Post School]" userId="0f03f8db-e506-4ea4-84f6-785597703b58" providerId="ADAL" clId="{339384FD-C9AF-49DD-AF94-44DC3784E41E}" dt="2025-09-24T23:55:29.524" v="5" actId="47"/>
        <pc:sldMkLst>
          <pc:docMk/>
          <pc:sldMk cId="67603975" sldId="308"/>
        </pc:sldMkLst>
      </pc:sldChg>
      <pc:sldChg chg="del">
        <pc:chgData name="WHITTY Rachel [SD Secondary DHS &amp; Post School]" userId="0f03f8db-e506-4ea4-84f6-785597703b58" providerId="ADAL" clId="{339384FD-C9AF-49DD-AF94-44DC3784E41E}" dt="2025-09-24T23:55:31.396" v="6" actId="47"/>
        <pc:sldMkLst>
          <pc:docMk/>
          <pc:sldMk cId="3882677118" sldId="310"/>
        </pc:sldMkLst>
      </pc:sldChg>
      <pc:sldChg chg="del">
        <pc:chgData name="WHITTY Rachel [SD Secondary DHS &amp; Post School]" userId="0f03f8db-e506-4ea4-84f6-785597703b58" providerId="ADAL" clId="{339384FD-C9AF-49DD-AF94-44DC3784E41E}" dt="2025-09-24T23:55:20.412" v="4" actId="47"/>
        <pc:sldMkLst>
          <pc:docMk/>
          <pc:sldMk cId="1526996314" sldId="311"/>
        </pc:sldMkLst>
      </pc:sldChg>
      <pc:sldChg chg="del">
        <pc:chgData name="WHITTY Rachel [SD Secondary DHS &amp; Post School]" userId="0f03f8db-e506-4ea4-84f6-785597703b58" providerId="ADAL" clId="{339384FD-C9AF-49DD-AF94-44DC3784E41E}" dt="2025-09-24T23:55:20.412" v="4" actId="47"/>
        <pc:sldMkLst>
          <pc:docMk/>
          <pc:sldMk cId="548802114" sldId="312"/>
        </pc:sldMkLst>
      </pc:sldChg>
      <pc:sldChg chg="del">
        <pc:chgData name="WHITTY Rachel [SD Secondary DHS &amp; Post School]" userId="0f03f8db-e506-4ea4-84f6-785597703b58" providerId="ADAL" clId="{339384FD-C9AF-49DD-AF94-44DC3784E41E}" dt="2025-09-24T23:55:20.412" v="4" actId="47"/>
        <pc:sldMkLst>
          <pc:docMk/>
          <pc:sldMk cId="2097066022" sldId="314"/>
        </pc:sldMkLst>
      </pc:sldChg>
      <pc:sldChg chg="ord">
        <pc:chgData name="WHITTY Rachel [SD Secondary DHS &amp; Post School]" userId="0f03f8db-e506-4ea4-84f6-785597703b58" providerId="ADAL" clId="{339384FD-C9AF-49DD-AF94-44DC3784E41E}" dt="2025-09-24T23:54:46.981" v="3"/>
        <pc:sldMkLst>
          <pc:docMk/>
          <pc:sldMk cId="3613546422" sldId="315"/>
        </pc:sldMkLst>
      </pc:sldChg>
      <pc:sldChg chg="addSp delSp modSp new mod chgLayout">
        <pc:chgData name="WHITTY Rachel [SD Secondary DHS &amp; Post School]" userId="0f03f8db-e506-4ea4-84f6-785597703b58" providerId="ADAL" clId="{339384FD-C9AF-49DD-AF94-44DC3784E41E}" dt="2025-09-24T23:56:44.404" v="58" actId="20577"/>
        <pc:sldMkLst>
          <pc:docMk/>
          <pc:sldMk cId="1544720411" sldId="316"/>
        </pc:sldMkLst>
        <pc:spChg chg="add mod ord">
          <ac:chgData name="WHITTY Rachel [SD Secondary DHS &amp; Post School]" userId="0f03f8db-e506-4ea4-84f6-785597703b58" providerId="ADAL" clId="{339384FD-C9AF-49DD-AF94-44DC3784E41E}" dt="2025-09-24T23:56:44.404" v="58" actId="20577"/>
          <ac:spMkLst>
            <pc:docMk/>
            <pc:sldMk cId="1544720411" sldId="316"/>
            <ac:spMk id="5" creationId="{DD3543AA-0789-E5F3-BBED-3ACBFD80E347}"/>
          </ac:spMkLst>
        </pc:spChg>
        <pc:spChg chg="add mod">
          <ac:chgData name="WHITTY Rachel [SD Secondary DHS &amp; Post School]" userId="0f03f8db-e506-4ea4-84f6-785597703b58" providerId="ADAL" clId="{339384FD-C9AF-49DD-AF94-44DC3784E41E}" dt="2025-09-24T23:56:37.271" v="40" actId="207"/>
          <ac:spMkLst>
            <pc:docMk/>
            <pc:sldMk cId="1544720411" sldId="316"/>
            <ac:spMk id="7" creationId="{8041886B-5A1C-70C6-F6F9-7D21B22FC8E6}"/>
          </ac:spMkLst>
        </pc:spChg>
        <pc:spChg chg="add mod">
          <ac:chgData name="WHITTY Rachel [SD Secondary DHS &amp; Post School]" userId="0f03f8db-e506-4ea4-84f6-785597703b58" providerId="ADAL" clId="{339384FD-C9AF-49DD-AF94-44DC3784E41E}" dt="2025-09-24T23:56:30.468" v="39" actId="2711"/>
          <ac:spMkLst>
            <pc:docMk/>
            <pc:sldMk cId="1544720411" sldId="316"/>
            <ac:spMk id="8" creationId="{CD483B58-3A2C-9758-11AB-37EC0B9DA34E}"/>
          </ac:spMkLst>
        </pc:spChg>
      </pc:sldChg>
      <pc:sldChg chg="delSp modSp new mod">
        <pc:chgData name="WHITTY Rachel [SD Secondary DHS &amp; Post School]" userId="0f03f8db-e506-4ea4-84f6-785597703b58" providerId="ADAL" clId="{339384FD-C9AF-49DD-AF94-44DC3784E41E}" dt="2025-09-24T23:58:12.881" v="120" actId="113"/>
        <pc:sldMkLst>
          <pc:docMk/>
          <pc:sldMk cId="2604385775" sldId="317"/>
        </pc:sldMkLst>
        <pc:spChg chg="mod">
          <ac:chgData name="WHITTY Rachel [SD Secondary DHS &amp; Post School]" userId="0f03f8db-e506-4ea4-84f6-785597703b58" providerId="ADAL" clId="{339384FD-C9AF-49DD-AF94-44DC3784E41E}" dt="2025-09-24T23:58:06.156" v="118" actId="20577"/>
          <ac:spMkLst>
            <pc:docMk/>
            <pc:sldMk cId="2604385775" sldId="317"/>
            <ac:spMk id="2" creationId="{2A99E315-0100-47A5-04D0-66E65259CAD1}"/>
          </ac:spMkLst>
        </pc:spChg>
        <pc:spChg chg="mod">
          <ac:chgData name="WHITTY Rachel [SD Secondary DHS &amp; Post School]" userId="0f03f8db-e506-4ea4-84f6-785597703b58" providerId="ADAL" clId="{339384FD-C9AF-49DD-AF94-44DC3784E41E}" dt="2025-09-24T23:58:12.881" v="120" actId="113"/>
          <ac:spMkLst>
            <pc:docMk/>
            <pc:sldMk cId="2604385775" sldId="317"/>
            <ac:spMk id="3" creationId="{92EEB49F-41F6-5E74-069D-E8E825973971}"/>
          </ac:spMkLst>
        </pc:spChg>
      </pc:sldChg>
      <pc:sldChg chg="addSp delSp modSp new mod modAnim modNotesTx">
        <pc:chgData name="WHITTY Rachel [SD Secondary DHS &amp; Post School]" userId="0f03f8db-e506-4ea4-84f6-785597703b58" providerId="ADAL" clId="{339384FD-C9AF-49DD-AF94-44DC3784E41E}" dt="2025-09-25T00:00:31.209" v="211" actId="20577"/>
        <pc:sldMkLst>
          <pc:docMk/>
          <pc:sldMk cId="1475551997" sldId="318"/>
        </pc:sldMkLst>
        <pc:spChg chg="mod">
          <ac:chgData name="WHITTY Rachel [SD Secondary DHS &amp; Post School]" userId="0f03f8db-e506-4ea4-84f6-785597703b58" providerId="ADAL" clId="{339384FD-C9AF-49DD-AF94-44DC3784E41E}" dt="2025-09-25T00:00:24.415" v="208" actId="1076"/>
          <ac:spMkLst>
            <pc:docMk/>
            <pc:sldMk cId="1475551997" sldId="318"/>
            <ac:spMk id="2" creationId="{5EB21592-B5C2-CDB6-B197-25CAF029E73D}"/>
          </ac:spMkLst>
        </pc:spChg>
        <pc:picChg chg="add mod ord">
          <ac:chgData name="WHITTY Rachel [SD Secondary DHS &amp; Post School]" userId="0f03f8db-e506-4ea4-84f6-785597703b58" providerId="ADAL" clId="{339384FD-C9AF-49DD-AF94-44DC3784E41E}" dt="2025-09-25T00:00:20.053" v="207" actId="1036"/>
          <ac:picMkLst>
            <pc:docMk/>
            <pc:sldMk cId="1475551997" sldId="318"/>
            <ac:picMk id="5" creationId="{333B07B0-BF2B-3317-ABA4-EF2391032350}"/>
          </ac:picMkLst>
        </pc:picChg>
      </pc:sldChg>
      <pc:sldChg chg="addSp delSp modSp new mod">
        <pc:chgData name="WHITTY Rachel [SD Secondary DHS &amp; Post School]" userId="0f03f8db-e506-4ea4-84f6-785597703b58" providerId="ADAL" clId="{339384FD-C9AF-49DD-AF94-44DC3784E41E}" dt="2025-09-25T00:04:47.714" v="386" actId="5793"/>
        <pc:sldMkLst>
          <pc:docMk/>
          <pc:sldMk cId="356979198" sldId="319"/>
        </pc:sldMkLst>
        <pc:spChg chg="mod">
          <ac:chgData name="WHITTY Rachel [SD Secondary DHS &amp; Post School]" userId="0f03f8db-e506-4ea4-84f6-785597703b58" providerId="ADAL" clId="{339384FD-C9AF-49DD-AF94-44DC3784E41E}" dt="2025-09-25T00:01:13.325" v="228" actId="20577"/>
          <ac:spMkLst>
            <pc:docMk/>
            <pc:sldMk cId="356979198" sldId="319"/>
            <ac:spMk id="2" creationId="{7140CA84-C522-553E-9FAF-9E4D1D0CF2F2}"/>
          </ac:spMkLst>
        </pc:spChg>
        <pc:spChg chg="mod">
          <ac:chgData name="WHITTY Rachel [SD Secondary DHS &amp; Post School]" userId="0f03f8db-e506-4ea4-84f6-785597703b58" providerId="ADAL" clId="{339384FD-C9AF-49DD-AF94-44DC3784E41E}" dt="2025-09-25T00:04:47.714" v="386" actId="5793"/>
          <ac:spMkLst>
            <pc:docMk/>
            <pc:sldMk cId="356979198" sldId="319"/>
            <ac:spMk id="3" creationId="{DBA47035-6739-0767-9960-60DDDF479EFB}"/>
          </ac:spMkLst>
        </pc:spChg>
        <pc:picChg chg="add mod">
          <ac:chgData name="WHITTY Rachel [SD Secondary DHS &amp; Post School]" userId="0f03f8db-e506-4ea4-84f6-785597703b58" providerId="ADAL" clId="{339384FD-C9AF-49DD-AF94-44DC3784E41E}" dt="2025-09-25T00:04:22.169" v="383" actId="1076"/>
          <ac:picMkLst>
            <pc:docMk/>
            <pc:sldMk cId="356979198" sldId="319"/>
            <ac:picMk id="6" creationId="{CC0FDE7B-7098-83DC-B2B7-33C9EC430E66}"/>
          </ac:picMkLst>
        </pc:picChg>
      </pc:sldChg>
      <pc:sldChg chg="addSp delSp modSp new mod chgLayout">
        <pc:chgData name="WHITTY Rachel [SD Secondary DHS &amp; Post School]" userId="0f03f8db-e506-4ea4-84f6-785597703b58" providerId="ADAL" clId="{339384FD-C9AF-49DD-AF94-44DC3784E41E}" dt="2025-09-25T00:05:20.489" v="458" actId="20577"/>
        <pc:sldMkLst>
          <pc:docMk/>
          <pc:sldMk cId="500980920" sldId="320"/>
        </pc:sldMkLst>
        <pc:spChg chg="add mod ord">
          <ac:chgData name="WHITTY Rachel [SD Secondary DHS &amp; Post School]" userId="0f03f8db-e506-4ea4-84f6-785597703b58" providerId="ADAL" clId="{339384FD-C9AF-49DD-AF94-44DC3784E41E}" dt="2025-09-25T00:05:20.489" v="458" actId="20577"/>
          <ac:spMkLst>
            <pc:docMk/>
            <pc:sldMk cId="500980920" sldId="320"/>
            <ac:spMk id="5" creationId="{2765AFF8-9349-2EA3-5344-CE7A337B8832}"/>
          </ac:spMkLst>
        </pc:spChg>
      </pc:sldChg>
      <pc:sldChg chg="addSp delSp modSp new mod modAnim chgLayout modNotesTx">
        <pc:chgData name="WHITTY Rachel [SD Secondary DHS &amp; Post School]" userId="0f03f8db-e506-4ea4-84f6-785597703b58" providerId="ADAL" clId="{339384FD-C9AF-49DD-AF94-44DC3784E41E}" dt="2025-09-25T00:07:59.490" v="582" actId="20577"/>
        <pc:sldMkLst>
          <pc:docMk/>
          <pc:sldMk cId="122073947" sldId="321"/>
        </pc:sldMkLst>
        <pc:spChg chg="add mod ord">
          <ac:chgData name="WHITTY Rachel [SD Secondary DHS &amp; Post School]" userId="0f03f8db-e506-4ea4-84f6-785597703b58" providerId="ADAL" clId="{339384FD-C9AF-49DD-AF94-44DC3784E41E}" dt="2025-09-25T00:05:42.125" v="487" actId="20577"/>
          <ac:spMkLst>
            <pc:docMk/>
            <pc:sldMk cId="122073947" sldId="321"/>
            <ac:spMk id="5" creationId="{4FB74F4B-306C-BDD1-6F9D-349D6858EEAE}"/>
          </ac:spMkLst>
        </pc:spChg>
        <pc:spChg chg="add mod ord">
          <ac:chgData name="WHITTY Rachel [SD Secondary DHS &amp; Post School]" userId="0f03f8db-e506-4ea4-84f6-785597703b58" providerId="ADAL" clId="{339384FD-C9AF-49DD-AF94-44DC3784E41E}" dt="2025-09-25T00:07:15.810" v="560" actId="20577"/>
          <ac:spMkLst>
            <pc:docMk/>
            <pc:sldMk cId="122073947" sldId="321"/>
            <ac:spMk id="6" creationId="{3C9550E2-4A3E-9DCC-E7D9-B33E0B05D21E}"/>
          </ac:spMkLst>
        </pc:spChg>
      </pc:sldChg>
      <pc:sldChg chg="addSp delSp modSp new del mod chgLayout">
        <pc:chgData name="WHITTY Rachel [SD Secondary DHS &amp; Post School]" userId="0f03f8db-e506-4ea4-84f6-785597703b58" providerId="ADAL" clId="{339384FD-C9AF-49DD-AF94-44DC3784E41E}" dt="2025-09-25T06:05:08.076" v="747" actId="47"/>
        <pc:sldMkLst>
          <pc:docMk/>
          <pc:sldMk cId="938068815" sldId="322"/>
        </pc:sldMkLst>
      </pc:sldChg>
      <pc:sldChg chg="modSp new del mod">
        <pc:chgData name="WHITTY Rachel [SD Secondary DHS &amp; Post School]" userId="0f03f8db-e506-4ea4-84f6-785597703b58" providerId="ADAL" clId="{339384FD-C9AF-49DD-AF94-44DC3784E41E}" dt="2025-09-25T06:23:05.070" v="958" actId="47"/>
        <pc:sldMkLst>
          <pc:docMk/>
          <pc:sldMk cId="1849103411" sldId="32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B20FAD1D-6C85-481C-B3B4-2265CFDF3669}" type="datetimeFigureOut">
              <a:rPr lang="en-AU" smtClean="0"/>
              <a:t>16/12/2025</a:t>
            </a:fld>
            <a:endParaRPr lang="en-AU"/>
          </a:p>
        </p:txBody>
      </p:sp>
      <p:sp>
        <p:nvSpPr>
          <p:cNvPr id="4" name="Slide Image Placeholder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9B883AC-FE3C-4431-9252-48CE78076032}" type="slidenum">
              <a:rPr lang="en-AU" smtClean="0"/>
              <a:t>‹#›</a:t>
            </a:fld>
            <a:endParaRPr lang="en-AU"/>
          </a:p>
        </p:txBody>
      </p:sp>
    </p:spTree>
    <p:extLst>
      <p:ext uri="{BB962C8B-B14F-4D97-AF65-F5344CB8AC3E}">
        <p14:creationId xmlns:p14="http://schemas.microsoft.com/office/powerpoint/2010/main" val="87390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view.abc.net.au/show/you-can-t-ask-that-in-the-classro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310FA4-AAE2-FDC4-60FE-D335A2BD17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686409-4A7C-95B4-60BF-DB58B319A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0E20F9-C29D-5039-375F-E354B6A303AA}"/>
              </a:ext>
            </a:extLst>
          </p:cNvPr>
          <p:cNvSpPr>
            <a:spLocks noGrp="1"/>
          </p:cNvSpPr>
          <p:nvPr>
            <p:ph type="body" idx="1"/>
          </p:nvPr>
        </p:nvSpPr>
        <p:spPr/>
        <p:txBody>
          <a:bodyPr/>
          <a:lstStyle/>
          <a:p>
            <a:r>
              <a:rPr lang="en-AU"/>
              <a:t>This resource can be used with the accompanying lesson and worksheet.</a:t>
            </a:r>
          </a:p>
          <a:p>
            <a:endParaRPr lang="en-AU"/>
          </a:p>
          <a:p>
            <a:endParaRPr lang="en-AU"/>
          </a:p>
        </p:txBody>
      </p:sp>
      <p:sp>
        <p:nvSpPr>
          <p:cNvPr id="4" name="Slide Number Placeholder 3">
            <a:extLst>
              <a:ext uri="{FF2B5EF4-FFF2-40B4-BE49-F238E27FC236}">
                <a16:creationId xmlns:a16="http://schemas.microsoft.com/office/drawing/2014/main" id="{815F9514-8C44-605F-3E26-B55994E67376}"/>
              </a:ext>
            </a:extLst>
          </p:cNvPr>
          <p:cNvSpPr>
            <a:spLocks noGrp="1"/>
          </p:cNvSpPr>
          <p:nvPr>
            <p:ph type="sldNum" sz="quarter" idx="5"/>
          </p:nvPr>
        </p:nvSpPr>
        <p:spPr/>
        <p:txBody>
          <a:bodyPr/>
          <a:lstStyle/>
          <a:p>
            <a:fld id="{99B883AC-FE3C-4431-9252-48CE78076032}" type="slidenum">
              <a:rPr lang="en-AU" smtClean="0"/>
              <a:t>1</a:t>
            </a:fld>
            <a:endParaRPr lang="en-AU"/>
          </a:p>
        </p:txBody>
      </p:sp>
    </p:spTree>
    <p:extLst>
      <p:ext uri="{BB962C8B-B14F-4D97-AF65-F5344CB8AC3E}">
        <p14:creationId xmlns:p14="http://schemas.microsoft.com/office/powerpoint/2010/main" val="247924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100">
                <a:latin typeface="Arial" panose="020B0604020202020204" pitchFamily="34" charset="0"/>
                <a:cs typeface="Arial" panose="020B0604020202020204" pitchFamily="34" charset="0"/>
              </a:rPr>
              <a:t>Ask students how many of them are dual citizens and/or for a discussion on what the class thinks about dual citizens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a:solidFill>
                  <a:srgbClr val="0C0C0C"/>
                </a:solidFill>
                <a:latin typeface="Arial" panose="020B0604020202020204" pitchFamily="34" charset="0"/>
                <a:cs typeface="Arial" panose="020B0604020202020204" pitchFamily="34" charset="0"/>
              </a:rPr>
              <a:t>W</a:t>
            </a:r>
            <a:r>
              <a:rPr lang="en-AU" sz="1100" b="0" i="0">
                <a:solidFill>
                  <a:srgbClr val="0C0C0C"/>
                </a:solidFill>
                <a:effectLst/>
                <a:latin typeface="Arial" panose="020B0604020202020204" pitchFamily="34" charset="0"/>
                <a:cs typeface="Arial" panose="020B0604020202020204" pitchFamily="34" charset="0"/>
              </a:rPr>
              <a:t>atch the </a:t>
            </a:r>
            <a:r>
              <a:rPr lang="en-AU" sz="1100" b="0" i="1">
                <a:solidFill>
                  <a:srgbClr val="0C0C0C"/>
                </a:solidFill>
                <a:effectLst/>
                <a:latin typeface="Arial" panose="020B0604020202020204" pitchFamily="34" charset="0"/>
                <a:cs typeface="Arial" panose="020B0604020202020204" pitchFamily="34" charset="0"/>
              </a:rPr>
              <a:t>You can’t ask that </a:t>
            </a:r>
            <a:r>
              <a:rPr lang="en-AU" sz="1100" b="0" i="0">
                <a:solidFill>
                  <a:srgbClr val="0C0C0C"/>
                </a:solidFill>
                <a:effectLst/>
                <a:latin typeface="Arial" panose="020B0604020202020204" pitchFamily="34" charset="0"/>
                <a:cs typeface="Arial" panose="020B0604020202020204" pitchFamily="34" charset="0"/>
              </a:rPr>
              <a:t>segment  in the ABC’s </a:t>
            </a:r>
            <a:r>
              <a:rPr lang="en-AU" sz="1100" b="0" i="0" u="none" strike="noStrike">
                <a:solidFill>
                  <a:srgbClr val="2789A6"/>
                </a:solidFill>
                <a:effectLst/>
                <a:latin typeface="Arial" panose="020B0604020202020204" pitchFamily="34" charset="0"/>
                <a:cs typeface="Arial" panose="020B0604020202020204" pitchFamily="34" charset="0"/>
                <a:hlinkClick r:id="rId3" tooltip="ABC iView"/>
              </a:rPr>
              <a:t>Experiences of African Australians</a:t>
            </a:r>
            <a:r>
              <a:rPr lang="en-AU" sz="1100" b="0" i="0">
                <a:solidFill>
                  <a:srgbClr val="0C0C0C"/>
                </a:solidFill>
                <a:effectLst/>
                <a:latin typeface="Arial" panose="020B0604020202020204" pitchFamily="34" charset="0"/>
                <a:cs typeface="Arial" panose="020B0604020202020204" pitchFamily="34" charset="0"/>
              </a:rPr>
              <a:t>  (12 min 13 sec)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a:solidFill>
                  <a:srgbClr val="0C0C0C"/>
                </a:solidFill>
                <a:effectLst/>
                <a:latin typeface="Arial" panose="020B0604020202020204" pitchFamily="34" charset="0"/>
                <a:cs typeface="Arial" panose="020B0604020202020204" pitchFamily="34" charset="0"/>
              </a:rPr>
              <a:t>https://iview.abc.net.au/show/you-can-t-ask-that-in-the-classroom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b="0" i="0">
              <a:solidFill>
                <a:srgbClr val="0C0C0C"/>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AU" sz="1100" b="0" i="0">
                <a:solidFill>
                  <a:srgbClr val="0C0C0C"/>
                </a:solidFill>
                <a:effectLst/>
                <a:latin typeface="Arial" panose="020B0604020202020204" pitchFamily="34" charset="0"/>
                <a:cs typeface="Arial" panose="020B0604020202020204" pitchFamily="34" charset="0"/>
              </a:rPr>
              <a:t>Image source: https://commons.wikimedia.org/wiki/File:Bungle_Bungles_(2051697677).jpg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100">
              <a:latin typeface="Arial" panose="020B0604020202020204" pitchFamily="34" charset="0"/>
              <a:cs typeface="Arial" panose="020B0604020202020204" pitchFamily="34" charset="0"/>
            </a:endParaRPr>
          </a:p>
          <a:p>
            <a:r>
              <a:rPr lang="en-AU" sz="1100">
                <a:latin typeface="Arial" panose="020B0604020202020204" pitchFamily="34" charset="0"/>
                <a:cs typeface="Arial" panose="020B0604020202020204" pitchFamily="34" charset="0"/>
              </a:rPr>
              <a:t>Ask students:</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270510" algn="l"/>
                <a:tab pos="648335" algn="l"/>
                <a:tab pos="864235" algn="l"/>
                <a:tab pos="1296035" algn="l"/>
                <a:tab pos="1511935" algn="l"/>
                <a:tab pos="1728470" algn="l"/>
                <a:tab pos="1944370" algn="l"/>
              </a:tabLst>
            </a:pPr>
            <a:r>
              <a:rPr lang="en-AU" sz="1100">
                <a:effectLst/>
                <a:latin typeface="Arial" panose="020B0604020202020204" pitchFamily="34" charset="0"/>
                <a:ea typeface="Calibri" panose="020F0502020204030204" pitchFamily="34" charset="0"/>
                <a:cs typeface="Arial" panose="020B0604020202020204" pitchFamily="34" charset="0"/>
              </a:rPr>
              <a:t>What new information did you learn from watching this video?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270510" algn="l"/>
                <a:tab pos="648335" algn="l"/>
                <a:tab pos="864235" algn="l"/>
                <a:tab pos="1296035" algn="l"/>
                <a:tab pos="1511935" algn="l"/>
                <a:tab pos="1728470" algn="l"/>
                <a:tab pos="1944370" algn="l"/>
              </a:tabLst>
            </a:pPr>
            <a:r>
              <a:rPr lang="en-AU" sz="1100">
                <a:effectLst/>
                <a:latin typeface="Arial" panose="020B0604020202020204" pitchFamily="34" charset="0"/>
                <a:ea typeface="Calibri" panose="020F0502020204030204" pitchFamily="34" charset="0"/>
                <a:cs typeface="Arial" panose="020B0604020202020204" pitchFamily="34" charset="0"/>
              </a:rPr>
              <a:t>How were your preconceived ideas about Africa and African-Australians challenged or reinforced? </a:t>
            </a:r>
          </a:p>
          <a:p>
            <a:pPr marL="342900" lvl="0" indent="-342900">
              <a:buFont typeface="+mj-lt"/>
              <a:buAutoNum type="arabicPeriod"/>
              <a:tabLst>
                <a:tab pos="215900" algn="l"/>
                <a:tab pos="431800" algn="l"/>
                <a:tab pos="648335" algn="l"/>
                <a:tab pos="864235" algn="l"/>
                <a:tab pos="1296035" algn="l"/>
                <a:tab pos="1511935" algn="l"/>
                <a:tab pos="1728470" algn="l"/>
                <a:tab pos="1944370" algn="l"/>
                <a:tab pos="215900" algn="l"/>
                <a:tab pos="270510" algn="l"/>
                <a:tab pos="648335" algn="l"/>
                <a:tab pos="864235" algn="l"/>
                <a:tab pos="1296035" algn="l"/>
                <a:tab pos="1511935" algn="l"/>
                <a:tab pos="1728470" algn="l"/>
                <a:tab pos="1944370" algn="l"/>
              </a:tabLst>
            </a:pPr>
            <a:r>
              <a:rPr lang="en-AU" sz="1100">
                <a:latin typeface="Arial" panose="020B0604020202020204" pitchFamily="34" charset="0"/>
                <a:ea typeface="Calibri" panose="020F0502020204030204" pitchFamily="34" charset="0"/>
                <a:cs typeface="Arial" panose="020B0604020202020204" pitchFamily="34" charset="0"/>
              </a:rPr>
              <a:t>What are the benefits of challenging pre-conceptions?</a:t>
            </a:r>
            <a:endParaRPr lang="en-AU" sz="1100">
              <a:effectLst/>
              <a:latin typeface="Arial" panose="020B060402020202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9B883AC-FE3C-4431-9252-48CE78076032}" type="slidenum">
              <a:rPr lang="en-AU" smtClean="0"/>
              <a:t>13</a:t>
            </a:fld>
            <a:endParaRPr lang="en-AU"/>
          </a:p>
        </p:txBody>
      </p:sp>
    </p:spTree>
    <p:extLst>
      <p:ext uri="{BB962C8B-B14F-4D97-AF65-F5344CB8AC3E}">
        <p14:creationId xmlns:p14="http://schemas.microsoft.com/office/powerpoint/2010/main" val="3040233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Before playing:</a:t>
            </a:r>
          </a:p>
          <a:p>
            <a:pPr marL="0" lvl="0" indent="0" algn="l">
              <a:spcAft>
                <a:spcPts val="600"/>
              </a:spcAft>
              <a:buFont typeface="+mj-lt"/>
              <a:buNone/>
            </a:pPr>
            <a:r>
              <a:rPr lang="en-AU" sz="1200" b="0" i="0">
                <a:solidFill>
                  <a:srgbClr val="424242"/>
                </a:solidFill>
                <a:effectLst/>
                <a:latin typeface="Segoe Sans"/>
              </a:rPr>
              <a:t>Discuss how people's perceptions of places are shaped by their experiences, media, and societal influences. </a:t>
            </a:r>
          </a:p>
          <a:p>
            <a:pPr marL="0" lvl="0" indent="0" algn="l">
              <a:spcAft>
                <a:spcPts val="600"/>
              </a:spcAft>
              <a:buFont typeface="+mj-lt"/>
              <a:buNone/>
            </a:pPr>
            <a:r>
              <a:rPr lang="en-AU" sz="1200" b="0" i="0">
                <a:solidFill>
                  <a:srgbClr val="424242"/>
                </a:solidFill>
                <a:effectLst/>
                <a:latin typeface="Segoe Sans"/>
              </a:rPr>
              <a:t>Explain that understanding these perceptions can help us recognise biases and promote inclusivity.</a:t>
            </a:r>
          </a:p>
          <a:p>
            <a:pPr marL="0" lvl="0" indent="0" algn="l">
              <a:spcAft>
                <a:spcPts val="600"/>
              </a:spcAft>
              <a:buFont typeface="+mj-lt"/>
              <a:buNone/>
            </a:pPr>
            <a:endParaRPr lang="en-AU" sz="1200" b="0" i="0">
              <a:solidFill>
                <a:srgbClr val="424242"/>
              </a:solidFill>
              <a:effectLst/>
              <a:latin typeface="Segoe Sans"/>
            </a:endParaRPr>
          </a:p>
          <a:p>
            <a:pPr marL="0" lvl="0" indent="0" algn="l">
              <a:spcAft>
                <a:spcPts val="600"/>
              </a:spcAft>
              <a:buFont typeface="+mj-lt"/>
              <a:buNone/>
            </a:pPr>
            <a:r>
              <a:rPr lang="en-AU" sz="1200" b="0" i="0">
                <a:solidFill>
                  <a:srgbClr val="424242"/>
                </a:solidFill>
                <a:effectLst/>
                <a:latin typeface="Segoe Sans"/>
              </a:rPr>
              <a:t>While watching, ask students to think about anywhere they have been, seen before, or they want to visit or learn more about.</a:t>
            </a:r>
          </a:p>
          <a:p>
            <a:pPr marL="0" marR="0" lvl="0" indent="0" algn="l" defTabSz="914400" rtl="0" eaLnBrk="1" fontAlgn="auto" latinLnBrk="0" hangingPunct="1">
              <a:lnSpc>
                <a:spcPct val="100000"/>
              </a:lnSpc>
              <a:spcBef>
                <a:spcPts val="0"/>
              </a:spcBef>
              <a:spcAft>
                <a:spcPts val="600"/>
              </a:spcAft>
              <a:buClrTx/>
              <a:buSzTx/>
              <a:buFont typeface="+mj-lt"/>
              <a:buNone/>
              <a:tabLst/>
              <a:defRPr/>
            </a:pPr>
            <a:r>
              <a:rPr lang="en-AU"/>
              <a:t>Video – Tourism Australia ‘Signature experiences Australia’: https://www.youtube.com/watch?v=sMoTMvxd7uU</a:t>
            </a:r>
          </a:p>
          <a:p>
            <a:pPr marL="0" lvl="0" indent="0" algn="l">
              <a:spcAft>
                <a:spcPts val="600"/>
              </a:spcAft>
              <a:buFont typeface="+mj-lt"/>
              <a:buNone/>
            </a:pPr>
            <a:endParaRPr lang="en-AU" sz="1200" b="0" i="0">
              <a:solidFill>
                <a:srgbClr val="424242"/>
              </a:solidFill>
              <a:effectLst/>
              <a:latin typeface="Segoe Sans"/>
            </a:endParaRPr>
          </a:p>
          <a:p>
            <a:endParaRPr lang="en-AU"/>
          </a:p>
          <a:p>
            <a:endParaRPr lang="en-AU"/>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2</a:t>
            </a:fld>
            <a:endParaRPr lang="en-AU"/>
          </a:p>
        </p:txBody>
      </p:sp>
    </p:spTree>
    <p:extLst>
      <p:ext uri="{BB962C8B-B14F-4D97-AF65-F5344CB8AC3E}">
        <p14:creationId xmlns:p14="http://schemas.microsoft.com/office/powerpoint/2010/main" val="20330061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a:spcAft>
                <a:spcPts val="600"/>
              </a:spcAft>
              <a:buFont typeface="+mj-lt"/>
              <a:buNone/>
            </a:pPr>
            <a:r>
              <a:rPr lang="en-AU" sz="1200" b="0" i="0">
                <a:solidFill>
                  <a:srgbClr val="424242"/>
                </a:solidFill>
                <a:effectLst/>
                <a:latin typeface="Segoe Sans"/>
              </a:rPr>
              <a:t>Distribute blank maps of Australia (and/or world maps), and coloured pencils/highlighters.</a:t>
            </a:r>
          </a:p>
          <a:p>
            <a:pPr marL="0" lvl="0" indent="0" algn="l">
              <a:spcAft>
                <a:spcPts val="600"/>
              </a:spcAft>
              <a:buFont typeface="+mj-lt"/>
              <a:buNone/>
            </a:pPr>
            <a:r>
              <a:rPr lang="en-AU" sz="1200" b="0" i="0">
                <a:solidFill>
                  <a:srgbClr val="424242"/>
                </a:solidFill>
                <a:effectLst/>
                <a:latin typeface="Segoe Sans"/>
              </a:rPr>
              <a:t>The experiences in the video may have given students some ideas, or reminded them of similar experiences/connections they have across Australia.</a:t>
            </a:r>
          </a:p>
          <a:p>
            <a:endParaRPr lang="en-AU" sz="1200"/>
          </a:p>
          <a:p>
            <a:r>
              <a:rPr lang="en-AU" sz="1200"/>
              <a:t>For example:</a:t>
            </a:r>
          </a:p>
          <a:p>
            <a:pPr algn="l">
              <a:spcBef>
                <a:spcPts val="450"/>
              </a:spcBef>
              <a:spcAft>
                <a:spcPts val="750"/>
              </a:spcAft>
            </a:pPr>
            <a:r>
              <a:rPr lang="en-AU" sz="1200" b="0" i="0">
                <a:solidFill>
                  <a:srgbClr val="424242"/>
                </a:solidFill>
                <a:effectLst/>
                <a:latin typeface="Segoe Sans"/>
              </a:rPr>
              <a:t>Sydney (Family):</a:t>
            </a:r>
          </a:p>
          <a:p>
            <a:pPr algn="l">
              <a:spcAft>
                <a:spcPts val="600"/>
              </a:spcAft>
              <a:buFont typeface="Arial" panose="020B0604020202020204" pitchFamily="34" charset="0"/>
              <a:buChar char="•"/>
            </a:pPr>
            <a:r>
              <a:rPr lang="en-AU" sz="1200" b="0" i="0">
                <a:solidFill>
                  <a:srgbClr val="424242"/>
                </a:solidFill>
                <a:effectLst/>
                <a:latin typeface="Segoe Sans"/>
              </a:rPr>
              <a:t>"I feel connected to Sydney because my grandparents live there, and we visit them every summer."</a:t>
            </a:r>
          </a:p>
          <a:p>
            <a:pPr algn="l">
              <a:spcBef>
                <a:spcPts val="450"/>
              </a:spcBef>
              <a:spcAft>
                <a:spcPts val="750"/>
              </a:spcAft>
            </a:pPr>
            <a:r>
              <a:rPr lang="en-AU" sz="1200" b="0" i="0">
                <a:solidFill>
                  <a:srgbClr val="424242"/>
                </a:solidFill>
                <a:effectLst/>
                <a:latin typeface="Segoe Sans"/>
              </a:rPr>
              <a:t>Melbourne (Travel):</a:t>
            </a:r>
          </a:p>
          <a:p>
            <a:pPr algn="l">
              <a:spcAft>
                <a:spcPts val="600"/>
              </a:spcAft>
              <a:buFont typeface="Arial" panose="020B0604020202020204" pitchFamily="34" charset="0"/>
              <a:buChar char="•"/>
            </a:pPr>
            <a:r>
              <a:rPr lang="en-AU" sz="1200" b="0" i="0">
                <a:solidFill>
                  <a:srgbClr val="424242"/>
                </a:solidFill>
                <a:effectLst/>
                <a:latin typeface="Segoe Sans"/>
              </a:rPr>
              <a:t>"I visited Melbourne to watch the footy and loved the vibrant culture and street art."</a:t>
            </a:r>
          </a:p>
          <a:p>
            <a:pPr algn="l">
              <a:spcBef>
                <a:spcPts val="450"/>
              </a:spcBef>
              <a:spcAft>
                <a:spcPts val="750"/>
              </a:spcAft>
            </a:pPr>
            <a:r>
              <a:rPr lang="en-AU" sz="1200" b="0" i="0">
                <a:solidFill>
                  <a:srgbClr val="424242"/>
                </a:solidFill>
                <a:effectLst/>
                <a:latin typeface="Segoe Sans"/>
              </a:rPr>
              <a:t>Kununurra (Media Influence):</a:t>
            </a:r>
          </a:p>
          <a:p>
            <a:pPr algn="l">
              <a:spcAft>
                <a:spcPts val="600"/>
              </a:spcAft>
              <a:buFont typeface="Arial" panose="020B0604020202020204" pitchFamily="34" charset="0"/>
              <a:buChar char="•"/>
            </a:pPr>
            <a:r>
              <a:rPr lang="en-AU" sz="1200" b="0" i="0">
                <a:solidFill>
                  <a:srgbClr val="424242"/>
                </a:solidFill>
                <a:effectLst/>
                <a:latin typeface="Segoe Sans"/>
              </a:rPr>
              <a:t>"I've never been to Kununurra, but I've seen pictures and documentaries about the Bungle Bungles about its cultural significance to Indigenous Australians."</a:t>
            </a:r>
          </a:p>
          <a:p>
            <a:pPr marL="457200" lvl="1" indent="0" algn="l">
              <a:spcAft>
                <a:spcPts val="600"/>
              </a:spcAft>
              <a:buFont typeface="+mj-lt"/>
              <a:buNone/>
            </a:pPr>
            <a:endParaRPr lang="en-AU" sz="1200" b="0" i="0">
              <a:solidFill>
                <a:srgbClr val="424242"/>
              </a:solidFill>
              <a:effectLst/>
              <a:latin typeface="Segoe Sans"/>
            </a:endParaRPr>
          </a:p>
          <a:p>
            <a:r>
              <a:rPr lang="en-AU"/>
              <a:t>https://commons.wikimedia.org/wiki/File:Australia_states_blank.png</a:t>
            </a:r>
          </a:p>
        </p:txBody>
      </p:sp>
      <p:sp>
        <p:nvSpPr>
          <p:cNvPr id="4" name="Slide Number Placeholder 3"/>
          <p:cNvSpPr>
            <a:spLocks noGrp="1"/>
          </p:cNvSpPr>
          <p:nvPr>
            <p:ph type="sldNum" sz="quarter" idx="5"/>
          </p:nvPr>
        </p:nvSpPr>
        <p:spPr/>
        <p:txBody>
          <a:bodyPr/>
          <a:lstStyle/>
          <a:p>
            <a:fld id="{99B883AC-FE3C-4431-9252-48CE78076032}" type="slidenum">
              <a:rPr lang="en-AU" smtClean="0"/>
              <a:t>3</a:t>
            </a:fld>
            <a:endParaRPr lang="en-AU"/>
          </a:p>
        </p:txBody>
      </p:sp>
    </p:spTree>
    <p:extLst>
      <p:ext uri="{BB962C8B-B14F-4D97-AF65-F5344CB8AC3E}">
        <p14:creationId xmlns:p14="http://schemas.microsoft.com/office/powerpoint/2010/main" val="41054508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https://www.youtube.com/watch?v=I7IXI7lfFTI</a:t>
            </a:r>
          </a:p>
          <a:p>
            <a:endParaRPr lang="en-AU"/>
          </a:p>
          <a:p>
            <a:r>
              <a:rPr lang="en-AU" sz="1200">
                <a:solidFill>
                  <a:schemeClr val="bg1"/>
                </a:solidFill>
              </a:rPr>
              <a:t>Learning to navigate your cultural identity | </a:t>
            </a:r>
            <a:r>
              <a:rPr lang="en-AU" sz="1200" err="1">
                <a:solidFill>
                  <a:schemeClr val="bg1"/>
                </a:solidFill>
              </a:rPr>
              <a:t>ReachOut</a:t>
            </a:r>
            <a:r>
              <a:rPr lang="en-AU" sz="1200">
                <a:solidFill>
                  <a:schemeClr val="bg1"/>
                </a:solidFill>
              </a:rPr>
              <a:t> Australia</a:t>
            </a:r>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6</a:t>
            </a:fld>
            <a:endParaRPr lang="en-AU"/>
          </a:p>
        </p:txBody>
      </p:sp>
    </p:spTree>
    <p:extLst>
      <p:ext uri="{BB962C8B-B14F-4D97-AF65-F5344CB8AC3E}">
        <p14:creationId xmlns:p14="http://schemas.microsoft.com/office/powerpoint/2010/main" val="715055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8</a:t>
            </a:fld>
            <a:endParaRPr lang="en-AU"/>
          </a:p>
        </p:txBody>
      </p:sp>
    </p:spTree>
    <p:extLst>
      <p:ext uri="{BB962C8B-B14F-4D97-AF65-F5344CB8AC3E}">
        <p14:creationId xmlns:p14="http://schemas.microsoft.com/office/powerpoint/2010/main" val="5920955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https://commons.wikimedia.org/wiki/File:Camel_Muster_On_APY_Lands_Australia.jpg</a:t>
            </a:r>
          </a:p>
        </p:txBody>
      </p:sp>
      <p:sp>
        <p:nvSpPr>
          <p:cNvPr id="4" name="Slide Number Placeholder 3"/>
          <p:cNvSpPr>
            <a:spLocks noGrp="1"/>
          </p:cNvSpPr>
          <p:nvPr>
            <p:ph type="sldNum" sz="quarter" idx="5"/>
          </p:nvPr>
        </p:nvSpPr>
        <p:spPr/>
        <p:txBody>
          <a:bodyPr/>
          <a:lstStyle/>
          <a:p>
            <a:fld id="{99B883AC-FE3C-4431-9252-48CE78076032}" type="slidenum">
              <a:rPr lang="en-AU" smtClean="0"/>
              <a:t>9</a:t>
            </a:fld>
            <a:endParaRPr lang="en-AU"/>
          </a:p>
        </p:txBody>
      </p:sp>
    </p:spTree>
    <p:extLst>
      <p:ext uri="{BB962C8B-B14F-4D97-AF65-F5344CB8AC3E}">
        <p14:creationId xmlns:p14="http://schemas.microsoft.com/office/powerpoint/2010/main" val="1785636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484BCB-7B7C-57D5-3E94-5B098C23E8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3646D3-C837-66FB-5C33-AE3A5C7954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CFEABB-7C4B-CAD5-4AA4-55BFF6C6BCB1}"/>
              </a:ext>
            </a:extLst>
          </p:cNvPr>
          <p:cNvSpPr>
            <a:spLocks noGrp="1"/>
          </p:cNvSpPr>
          <p:nvPr>
            <p:ph type="body" idx="1"/>
          </p:nvPr>
        </p:nvSpPr>
        <p:spPr/>
        <p:txBody>
          <a:bodyPr/>
          <a:lstStyle/>
          <a:p>
            <a:r>
              <a:rPr lang="en-AU"/>
              <a:t>Ask students how many of their families were born overseas.</a:t>
            </a:r>
          </a:p>
          <a:p>
            <a:endParaRPr lang="en-AU"/>
          </a:p>
          <a:p>
            <a:r>
              <a:rPr lang="en-AU"/>
              <a:t>Ask students if they know which countries most migrants are from today in Australia.</a:t>
            </a:r>
          </a:p>
          <a:p>
            <a:endParaRPr lang="en-AU"/>
          </a:p>
          <a:p>
            <a:endParaRPr lang="en-AU"/>
          </a:p>
          <a:p>
            <a:r>
              <a:rPr lang="en-AU"/>
              <a:t>https://commons.wikimedia.org/wiki/File:Bronze_Opera_(142322781).jpeg</a:t>
            </a:r>
          </a:p>
        </p:txBody>
      </p:sp>
      <p:sp>
        <p:nvSpPr>
          <p:cNvPr id="4" name="Slide Number Placeholder 3">
            <a:extLst>
              <a:ext uri="{FF2B5EF4-FFF2-40B4-BE49-F238E27FC236}">
                <a16:creationId xmlns:a16="http://schemas.microsoft.com/office/drawing/2014/main" id="{59DA6A85-8088-8AAB-690B-20D8603E9B21}"/>
              </a:ext>
            </a:extLst>
          </p:cNvPr>
          <p:cNvSpPr>
            <a:spLocks noGrp="1"/>
          </p:cNvSpPr>
          <p:nvPr>
            <p:ph type="sldNum" sz="quarter" idx="5"/>
          </p:nvPr>
        </p:nvSpPr>
        <p:spPr/>
        <p:txBody>
          <a:bodyPr/>
          <a:lstStyle/>
          <a:p>
            <a:fld id="{99B883AC-FE3C-4431-9252-48CE78076032}" type="slidenum">
              <a:rPr lang="en-AU" smtClean="0"/>
              <a:t>10</a:t>
            </a:fld>
            <a:endParaRPr lang="en-AU"/>
          </a:p>
        </p:txBody>
      </p:sp>
    </p:spTree>
    <p:extLst>
      <p:ext uri="{BB962C8B-B14F-4D97-AF65-F5344CB8AC3E}">
        <p14:creationId xmlns:p14="http://schemas.microsoft.com/office/powerpoint/2010/main" val="1185219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https://www.abc.net.au/education/digibooks/journeys-of-hope/104544800</a:t>
            </a:r>
          </a:p>
          <a:p>
            <a:endParaRPr lang="en-AU"/>
          </a:p>
          <a:p>
            <a:r>
              <a:rPr lang="en-AU"/>
              <a:t>Picture: https://commons.wikimedia.org/wiki/File:1_Sydney_Jewish_Museum.jpg</a:t>
            </a:r>
          </a:p>
          <a:p>
            <a:endParaRPr lang="en-AU"/>
          </a:p>
          <a:p>
            <a:pPr algn="l"/>
            <a:r>
              <a:rPr lang="en-AU" b="1" i="0">
                <a:solidFill>
                  <a:srgbClr val="000000"/>
                </a:solidFill>
                <a:effectLst/>
                <a:latin typeface="abcsans"/>
              </a:rPr>
              <a:t>Video testimony: Migration experience</a:t>
            </a:r>
          </a:p>
          <a:p>
            <a:pPr algn="l"/>
            <a:r>
              <a:rPr lang="en-AU" b="0" i="0">
                <a:solidFill>
                  <a:srgbClr val="000000"/>
                </a:solidFill>
                <a:effectLst/>
                <a:latin typeface="abcsans"/>
              </a:rPr>
              <a:t>Peter describes how, having survived the Holocaust, his parents fled the former Czechoslovakia to escape Communist totalitarianism under Joseph Stalin. Wanting to get "as far away from Europe as possible", he and his parents made the journey to Australia by ship.</a:t>
            </a:r>
          </a:p>
          <a:p>
            <a:pPr algn="l"/>
            <a:r>
              <a:rPr lang="en-AU" b="0" i="0">
                <a:solidFill>
                  <a:srgbClr val="000000"/>
                </a:solidFill>
                <a:effectLst/>
                <a:latin typeface="abcsans"/>
              </a:rPr>
              <a:t>Peter talks fondly of the voyage, including his memorable first encounters with oranges and bananas and, after docking in Fremantle, a chocolate milkshake.</a:t>
            </a:r>
          </a:p>
          <a:p>
            <a:pPr algn="l"/>
            <a:r>
              <a:rPr lang="en-AU" b="0" i="0">
                <a:solidFill>
                  <a:srgbClr val="000000"/>
                </a:solidFill>
                <a:effectLst/>
                <a:latin typeface="abcsans"/>
              </a:rPr>
              <a:t>In Melbourne, Peter was sent to a boarding school because his parents were working multiple jobs, seven days a week. He says the experience turned out well, forcing him to learn English extremely quickly.</a:t>
            </a:r>
          </a:p>
          <a:p>
            <a:pPr algn="l"/>
            <a:r>
              <a:rPr lang="en-AU" b="0" i="0">
                <a:solidFill>
                  <a:srgbClr val="000000"/>
                </a:solidFill>
                <a:effectLst/>
                <a:latin typeface="abcsans"/>
              </a:rPr>
              <a:t>Peter discusses the way in which he and his parents were made to feel different because of language and cultural differences. They were discriminated against, he says, but "in a very inoffensive way".</a:t>
            </a:r>
          </a:p>
          <a:p>
            <a:pPr algn="l"/>
            <a:r>
              <a:rPr lang="en-AU" b="0" i="0">
                <a:solidFill>
                  <a:srgbClr val="000000"/>
                </a:solidFill>
                <a:effectLst/>
                <a:latin typeface="abcsans"/>
              </a:rPr>
              <a:t>Having survived Nazism and Communism, Peter says Australia's system of democracy is "far better than the alternatives", and he says young Australians need to contribute to its preservation. "It's not up to the other person; it's up to each and every one of us."</a:t>
            </a:r>
          </a:p>
          <a:p>
            <a:pPr algn="l"/>
            <a:r>
              <a:rPr lang="en-AU" b="1" i="0">
                <a:solidFill>
                  <a:srgbClr val="000000"/>
                </a:solidFill>
                <a:effectLst/>
                <a:latin typeface="abcsans"/>
              </a:rPr>
              <a:t>Student questions</a:t>
            </a:r>
          </a:p>
          <a:p>
            <a:pPr algn="l">
              <a:buFont typeface="+mj-lt"/>
              <a:buAutoNum type="arabicPeriod"/>
            </a:pPr>
            <a:r>
              <a:rPr lang="en-AU" b="1" i="0">
                <a:solidFill>
                  <a:srgbClr val="B71F38"/>
                </a:solidFill>
                <a:effectLst/>
                <a:latin typeface="abcsans"/>
              </a:rPr>
              <a:t> </a:t>
            </a:r>
            <a:r>
              <a:rPr lang="en-AU" b="0" i="0">
                <a:solidFill>
                  <a:srgbClr val="000000"/>
                </a:solidFill>
                <a:effectLst/>
                <a:latin typeface="abcsans"/>
              </a:rPr>
              <a:t>Identify the "push" factors that influenced Peter's family to migrate to Australia. Identify the "pull" factors that influenced Peter's family to migrate to Australia.</a:t>
            </a:r>
          </a:p>
          <a:p>
            <a:pPr algn="l">
              <a:buFont typeface="+mj-lt"/>
              <a:buAutoNum type="arabicPeriod"/>
            </a:pPr>
            <a:r>
              <a:rPr lang="en-AU" b="0" i="0">
                <a:solidFill>
                  <a:srgbClr val="000000"/>
                </a:solidFill>
                <a:effectLst/>
                <a:latin typeface="abcsans"/>
              </a:rPr>
              <a:t> Use the video to discuss the idea of community and its importance to society. As someone new to Australia, how did Peter become part of a community?</a:t>
            </a:r>
          </a:p>
          <a:p>
            <a:pPr algn="l">
              <a:buFont typeface="+mj-lt"/>
              <a:buNone/>
            </a:pPr>
            <a:r>
              <a:rPr lang="en-AU" b="0" i="1">
                <a:solidFill>
                  <a:srgbClr val="000000"/>
                </a:solidFill>
                <a:effectLst/>
                <a:latin typeface="abcsans"/>
              </a:rPr>
              <a:t>Citizenship is a significant milestone in the life of someone who has migrated to Australia.</a:t>
            </a:r>
            <a:r>
              <a:rPr lang="en-AU" b="0" i="0">
                <a:solidFill>
                  <a:srgbClr val="000000"/>
                </a:solidFill>
                <a:effectLst/>
                <a:latin typeface="abcsans"/>
              </a:rPr>
              <a:t> </a:t>
            </a:r>
          </a:p>
          <a:p>
            <a:pPr algn="l">
              <a:buFont typeface="+mj-lt"/>
              <a:buNone/>
            </a:pPr>
            <a:r>
              <a:rPr lang="en-AU" b="0" i="0">
                <a:solidFill>
                  <a:srgbClr val="000000"/>
                </a:solidFill>
                <a:effectLst/>
                <a:latin typeface="abcsans"/>
              </a:rPr>
              <a:t>3. To what extent do you agree with this statement? Use examples from the video to support your response.</a:t>
            </a:r>
          </a:p>
          <a:p>
            <a:pPr algn="l">
              <a:buFont typeface="+mj-lt"/>
              <a:buNone/>
            </a:pPr>
            <a:r>
              <a:rPr lang="en-AU" b="1" i="0">
                <a:solidFill>
                  <a:srgbClr val="B71F38"/>
                </a:solidFill>
                <a:effectLst/>
                <a:latin typeface="abcsans"/>
              </a:rPr>
              <a:t>4. </a:t>
            </a:r>
            <a:r>
              <a:rPr lang="en-AU" b="0" i="0">
                <a:solidFill>
                  <a:srgbClr val="000000"/>
                </a:solidFill>
                <a:effectLst/>
                <a:latin typeface="abcsans"/>
              </a:rPr>
              <a:t>Assess the extent to which Peter's migration experience was mutually beneficial for him and for Australia. What did Peter gain? What did Australia gain? How can Australia benefit from the lessons and legacy of Peter's experiences?</a:t>
            </a:r>
          </a:p>
          <a:p>
            <a:endParaRPr lang="en-AU"/>
          </a:p>
        </p:txBody>
      </p:sp>
      <p:sp>
        <p:nvSpPr>
          <p:cNvPr id="4" name="Slide Number Placeholder 3"/>
          <p:cNvSpPr>
            <a:spLocks noGrp="1"/>
          </p:cNvSpPr>
          <p:nvPr>
            <p:ph type="sldNum" sz="quarter" idx="5"/>
          </p:nvPr>
        </p:nvSpPr>
        <p:spPr/>
        <p:txBody>
          <a:bodyPr/>
          <a:lstStyle/>
          <a:p>
            <a:fld id="{99B883AC-FE3C-4431-9252-48CE78076032}" type="slidenum">
              <a:rPr lang="en-AU" smtClean="0"/>
              <a:t>11</a:t>
            </a:fld>
            <a:endParaRPr lang="en-AU"/>
          </a:p>
        </p:txBody>
      </p:sp>
    </p:spTree>
    <p:extLst>
      <p:ext uri="{BB962C8B-B14F-4D97-AF65-F5344CB8AC3E}">
        <p14:creationId xmlns:p14="http://schemas.microsoft.com/office/powerpoint/2010/main" val="3292793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Source: https://commons.wikimedia.org/wiki/File:Australian_Residents_by_Country_of_Birth_2021_Census.svg</a:t>
            </a:r>
          </a:p>
          <a:p>
            <a:endParaRPr lang="en-AU"/>
          </a:p>
          <a:p>
            <a:r>
              <a:rPr lang="en-AU"/>
              <a:t>Answers should name specific countries and use data, i.e.</a:t>
            </a:r>
          </a:p>
          <a:p>
            <a:endParaRPr lang="en-AU"/>
          </a:p>
          <a:p>
            <a:r>
              <a:rPr lang="en-AU"/>
              <a:t>“The distribution of Australian residents by country of birth is largest in China, India, New Zealand and the United Kingdom (with over 500,000 people from each of these countries). There are many residents who were born in Asia, the United States, South Africa and parts of Europe, such as Italy, which range between 100,000 – 499,999 residents. In South America, Central America and Africa, there are under 49,999 residents (with most countries less than 10,000 or no data), except for South Africa.</a:t>
            </a:r>
          </a:p>
        </p:txBody>
      </p:sp>
      <p:sp>
        <p:nvSpPr>
          <p:cNvPr id="4" name="Slide Number Placeholder 3"/>
          <p:cNvSpPr>
            <a:spLocks noGrp="1"/>
          </p:cNvSpPr>
          <p:nvPr>
            <p:ph type="sldNum" sz="quarter" idx="5"/>
          </p:nvPr>
        </p:nvSpPr>
        <p:spPr/>
        <p:txBody>
          <a:bodyPr/>
          <a:lstStyle/>
          <a:p>
            <a:fld id="{99B883AC-FE3C-4431-9252-48CE78076032}" type="slidenum">
              <a:rPr lang="en-AU" smtClean="0"/>
              <a:t>12</a:t>
            </a:fld>
            <a:endParaRPr lang="en-AU"/>
          </a:p>
        </p:txBody>
      </p:sp>
    </p:spTree>
    <p:extLst>
      <p:ext uri="{BB962C8B-B14F-4D97-AF65-F5344CB8AC3E}">
        <p14:creationId xmlns:p14="http://schemas.microsoft.com/office/powerpoint/2010/main" val="16676496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556248"/>
            <a:ext cx="12192000" cy="301752"/>
          </a:xfrm>
          <a:prstGeom prst="rect">
            <a:avLst/>
          </a:prstGeom>
        </p:spPr>
      </p:pic>
      <p:sp>
        <p:nvSpPr>
          <p:cNvPr id="12" name="Picture Placeholder 11"/>
          <p:cNvSpPr>
            <a:spLocks noGrp="1"/>
          </p:cNvSpPr>
          <p:nvPr>
            <p:ph type="pic" sz="quarter" idx="11" hasCustomPrompt="1"/>
          </p:nvPr>
        </p:nvSpPr>
        <p:spPr>
          <a:xfrm>
            <a:off x="6578601" y="0"/>
            <a:ext cx="5613399" cy="6858000"/>
          </a:xfrm>
          <a:custGeom>
            <a:avLst/>
            <a:gdLst>
              <a:gd name="connsiteX0" fmla="*/ 345237 w 5613399"/>
              <a:gd name="connsiteY0" fmla="*/ 0 h 6858000"/>
              <a:gd name="connsiteX1" fmla="*/ 5613399 w 5613399"/>
              <a:gd name="connsiteY1" fmla="*/ 0 h 6858000"/>
              <a:gd name="connsiteX2" fmla="*/ 5613399 w 5613399"/>
              <a:gd name="connsiteY2" fmla="*/ 6858000 h 6858000"/>
              <a:gd name="connsiteX3" fmla="*/ 771308 w 5613399"/>
              <a:gd name="connsiteY3" fmla="*/ 6858000 h 6858000"/>
              <a:gd name="connsiteX4" fmla="*/ 691940 w 5613399"/>
              <a:gd name="connsiteY4" fmla="*/ 6658849 h 6858000"/>
              <a:gd name="connsiteX5" fmla="*/ 0 w 5613399"/>
              <a:gd name="connsiteY5" fmla="*/ 2774396 h 6858000"/>
              <a:gd name="connsiteX6" fmla="*/ 345237 w 561339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3399" h="6858000">
                <a:moveTo>
                  <a:pt x="345237" y="0"/>
                </a:moveTo>
                <a:lnTo>
                  <a:pt x="5613399" y="0"/>
                </a:lnTo>
                <a:lnTo>
                  <a:pt x="5613399" y="6858000"/>
                </a:lnTo>
                <a:lnTo>
                  <a:pt x="771308" y="6858000"/>
                </a:lnTo>
                <a:lnTo>
                  <a:pt x="691940" y="6658849"/>
                </a:lnTo>
                <a:cubicBezTo>
                  <a:pt x="243991" y="5448091"/>
                  <a:pt x="0" y="4139192"/>
                  <a:pt x="0" y="2774396"/>
                </a:cubicBezTo>
                <a:cubicBezTo>
                  <a:pt x="0" y="1815304"/>
                  <a:pt x="119505" y="889400"/>
                  <a:pt x="345237" y="0"/>
                </a:cubicBezTo>
                <a:close/>
              </a:path>
            </a:pathLst>
          </a:custGeom>
          <a:solidFill>
            <a:schemeClr val="bg1"/>
          </a:solidFill>
        </p:spPr>
        <p:txBody>
          <a:bodyPr wrap="square" lIns="360000" rIns="360000" bIns="1728000" anchor="ctr">
            <a:noAutofit/>
          </a:bodyPr>
          <a:lstStyle>
            <a:lvl1pPr algn="ctr">
              <a:defRPr sz="2000">
                <a:solidFill>
                  <a:schemeClr val="tx1"/>
                </a:solidFill>
              </a:defRPr>
            </a:lvl1pPr>
          </a:lstStyle>
          <a:p>
            <a:r>
              <a:rPr lang="en-AU"/>
              <a:t>Cover image instructions</a:t>
            </a:r>
          </a:p>
        </p:txBody>
      </p:sp>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85092"/>
          </a:xfrm>
        </p:spPr>
        <p:txBody>
          <a:bodyPr>
            <a:noAutofit/>
          </a:bodyPr>
          <a:lstStyle>
            <a:lvl1pPr marL="0" indent="0" algn="l">
              <a:lnSpc>
                <a:spcPct val="90000"/>
              </a:lnSpc>
              <a:spcBef>
                <a:spcPts val="0"/>
              </a:spcBef>
              <a:spcAft>
                <a:spcPts val="600"/>
              </a:spcAft>
              <a:buNone/>
              <a:defRPr sz="2400" b="1"/>
            </a:lvl1pPr>
            <a:lvl2pPr marL="0" indent="0" algn="l">
              <a:lnSpc>
                <a:spcPct val="90000"/>
              </a:lnSpc>
              <a:spcBef>
                <a:spcPts val="0"/>
              </a:spcBef>
              <a:spcAft>
                <a:spcPts val="600"/>
              </a:spcAft>
              <a:buNone/>
              <a:defRPr sz="2400" b="1"/>
            </a:lvl2pPr>
            <a:lvl3pPr marL="0" indent="0" algn="l">
              <a:lnSpc>
                <a:spcPct val="90000"/>
              </a:lnSpc>
              <a:spcBef>
                <a:spcPts val="0"/>
              </a:spcBef>
              <a:spcAft>
                <a:spcPts val="600"/>
              </a:spcAft>
              <a:buNone/>
              <a:defRPr sz="2400" b="1"/>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79425" y="476250"/>
            <a:ext cx="1734316" cy="737618"/>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479425" y="5900527"/>
            <a:ext cx="2399426" cy="252000"/>
          </a:xfrm>
          <a:prstGeom prst="rect">
            <a:avLst/>
          </a:prstGeom>
        </p:spPr>
      </p:pic>
      <p:sp>
        <p:nvSpPr>
          <p:cNvPr id="6" name="Text Placeholder 5"/>
          <p:cNvSpPr>
            <a:spLocks noGrp="1"/>
          </p:cNvSpPr>
          <p:nvPr>
            <p:ph type="body" sz="quarter" idx="12"/>
          </p:nvPr>
        </p:nvSpPr>
        <p:spPr>
          <a:xfrm>
            <a:off x="8904288" y="6092825"/>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nSpc>
                <a:spcPct val="100000"/>
              </a:lnSpc>
              <a:spcBef>
                <a:spcPts val="0"/>
              </a:spcBef>
              <a:spcAft>
                <a:spcPts val="0"/>
              </a:spcAft>
              <a:buFont typeface="Arial" panose="020B0604020202020204" pitchFamily="34" charset="0"/>
              <a:buNone/>
              <a:defRPr sz="800" b="1">
                <a:solidFill>
                  <a:schemeClr val="tx1"/>
                </a:solidFill>
              </a:defRPr>
            </a:lvl3pPr>
            <a:lvl4pPr marL="0" indent="0">
              <a:lnSpc>
                <a:spcPct val="100000"/>
              </a:lnSpc>
              <a:spcBef>
                <a:spcPts val="0"/>
              </a:spcBef>
              <a:spcAft>
                <a:spcPts val="0"/>
              </a:spcAft>
              <a:buNone/>
              <a:defRPr sz="800" b="1">
                <a:solidFill>
                  <a:schemeClr val="tx1"/>
                </a:solidFill>
              </a:defRPr>
            </a:lvl4pPr>
            <a:lvl5pPr marL="0" indent="0">
              <a:lnSpc>
                <a:spcPct val="100000"/>
              </a:lnSpc>
              <a:spcBef>
                <a:spcPts val="0"/>
              </a:spcBef>
              <a:spcAft>
                <a:spcPts val="0"/>
              </a:spcAft>
              <a:buNone/>
              <a:defRPr sz="800" b="1">
                <a:solidFill>
                  <a:schemeClr val="tx1"/>
                </a:solidFill>
              </a:defRPr>
            </a:lvl5pPr>
          </a:lstStyle>
          <a:p>
            <a:pPr lvl="0"/>
            <a:r>
              <a:rPr lang="en-US"/>
              <a:t>Edit Master text styles</a:t>
            </a:r>
          </a:p>
          <a:p>
            <a:pPr lvl="1"/>
            <a:r>
              <a:rPr lang="en-US"/>
              <a:t>Second level</a:t>
            </a:r>
            <a:endParaRPr lang="en-AU"/>
          </a:p>
        </p:txBody>
      </p:sp>
    </p:spTree>
    <p:extLst>
      <p:ext uri="{BB962C8B-B14F-4D97-AF65-F5344CB8AC3E}">
        <p14:creationId xmlns:p14="http://schemas.microsoft.com/office/powerpoint/2010/main" val="354825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Two Columns (Subheading)">
    <p:spTree>
      <p:nvGrpSpPr>
        <p:cNvPr id="1" name=""/>
        <p:cNvGrpSpPr/>
        <p:nvPr/>
      </p:nvGrpSpPr>
      <p:grpSpPr>
        <a:xfrm>
          <a:off x="0" y="0"/>
          <a:ext cx="0" cy="0"/>
          <a:chOff x="0" y="0"/>
          <a:chExt cx="0" cy="0"/>
        </a:xfrm>
      </p:grpSpPr>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3752942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Picture Placeholder 9"/>
          <p:cNvSpPr>
            <a:spLocks noGrp="1"/>
          </p:cNvSpPr>
          <p:nvPr>
            <p:ph type="pic" sz="quarter" idx="14" hasCustomPrompt="1"/>
          </p:nvPr>
        </p:nvSpPr>
        <p:spPr>
          <a:xfrm>
            <a:off x="6186112" y="1"/>
            <a:ext cx="6005888" cy="6705600"/>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Tree>
    <p:extLst>
      <p:ext uri="{BB962C8B-B14F-4D97-AF65-F5344CB8AC3E}">
        <p14:creationId xmlns:p14="http://schemas.microsoft.com/office/powerpoint/2010/main" val="14373638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3641498568"/>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772992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622468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10610377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Two Columns (Subheadings)">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623887" y="576001"/>
            <a:ext cx="10944225" cy="873388"/>
          </a:xfrm>
        </p:spPr>
        <p:txBody>
          <a:bodyPr/>
          <a:lstStyle/>
          <a:p>
            <a:r>
              <a:rPr lang="en-US"/>
              <a:t>Click to edit Master title style</a:t>
            </a:r>
            <a:endParaRPr lang="en-AU"/>
          </a:p>
        </p:txBody>
      </p:sp>
      <p:sp>
        <p:nvSpPr>
          <p:cNvPr id="3" name="Text Placeholder 2"/>
          <p:cNvSpPr>
            <a:spLocks noGrp="1"/>
          </p:cNvSpPr>
          <p:nvPr>
            <p:ph type="body" idx="1"/>
          </p:nvPr>
        </p:nvSpPr>
        <p:spPr>
          <a:xfrm>
            <a:off x="623888"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3888"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86113" y="1628775"/>
            <a:ext cx="5382000" cy="540000"/>
          </a:xfrm>
        </p:spPr>
        <p:txBody>
          <a:bodyPr anchor="t">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6113" y="2347200"/>
            <a:ext cx="5382000" cy="3600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18894079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Full Heigh Pictur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9"/>
          <p:cNvSpPr>
            <a:spLocks noGrp="1"/>
          </p:cNvSpPr>
          <p:nvPr>
            <p:ph type="pic" sz="quarter" idx="14" hasCustomPrompt="1"/>
          </p:nvPr>
        </p:nvSpPr>
        <p:spPr>
          <a:xfrm>
            <a:off x="6186112" y="0"/>
            <a:ext cx="6005888" cy="6857999"/>
          </a:xfrm>
        </p:spPr>
        <p:txBody>
          <a:bodyPr anchor="ctr"/>
          <a:lstStyle>
            <a:lvl1pPr algn="ctr">
              <a:defRPr baseline="0"/>
            </a:lvl1pPr>
          </a:lstStyle>
          <a:p>
            <a:r>
              <a:rPr lang="en-AU"/>
              <a:t>Drag and drop image here or</a:t>
            </a:r>
            <a:br>
              <a:rPr lang="en-AU"/>
            </a:br>
            <a:r>
              <a:rPr lang="en-AU"/>
              <a:t>click icon below to add a picture</a:t>
            </a:r>
            <a:br>
              <a:rPr lang="en-AU"/>
            </a:br>
            <a:br>
              <a:rPr lang="en-AU"/>
            </a:br>
            <a:br>
              <a:rPr lang="en-AU"/>
            </a:br>
            <a:endParaRPr lang="en-AU"/>
          </a:p>
        </p:txBody>
      </p:sp>
      <p:sp>
        <p:nvSpPr>
          <p:cNvPr id="2" name="Title 1"/>
          <p:cNvSpPr>
            <a:spLocks noGrp="1"/>
          </p:cNvSpPr>
          <p:nvPr>
            <p:ph type="title"/>
          </p:nvPr>
        </p:nvSpPr>
        <p:spPr>
          <a:xfrm>
            <a:off x="623888" y="576000"/>
            <a:ext cx="5382000" cy="873388"/>
          </a:xfrm>
        </p:spPr>
        <p:txBody>
          <a:bodyPr anchor="t">
            <a:noAutofit/>
          </a:bodyPr>
          <a:lstStyle>
            <a:lvl1pPr>
              <a:defRPr sz="2400"/>
            </a:lvl1pPr>
          </a:lstStyle>
          <a:p>
            <a:r>
              <a:rPr lang="en-US"/>
              <a:t>Click to edit Master title style</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8" name="Content Placeholder 7"/>
          <p:cNvSpPr>
            <a:spLocks noGrp="1"/>
          </p:cNvSpPr>
          <p:nvPr>
            <p:ph sz="quarter" idx="13"/>
          </p:nvPr>
        </p:nvSpPr>
        <p:spPr>
          <a:xfrm>
            <a:off x="623888" y="1628775"/>
            <a:ext cx="5381625"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62695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479425" y="1844675"/>
            <a:ext cx="5616575" cy="1827848"/>
          </a:xfrm>
        </p:spPr>
        <p:txBody>
          <a:bodyPr anchor="b">
            <a:noAutofit/>
          </a:bodyPr>
          <a:lstStyle>
            <a:lvl1pPr algn="l">
              <a:lnSpc>
                <a:spcPct val="93000"/>
              </a:lnSpc>
              <a:defRPr sz="4200">
                <a:solidFill>
                  <a:srgbClr val="18A54D"/>
                </a:solidFill>
              </a:defRPr>
            </a:lvl1pPr>
          </a:lstStyle>
          <a:p>
            <a:r>
              <a:rPr lang="en-US"/>
              <a:t>Click to edit Master title style</a:t>
            </a:r>
            <a:endParaRPr lang="en-AU"/>
          </a:p>
        </p:txBody>
      </p:sp>
      <p:sp>
        <p:nvSpPr>
          <p:cNvPr id="3" name="Subtitle 2"/>
          <p:cNvSpPr>
            <a:spLocks noGrp="1"/>
          </p:cNvSpPr>
          <p:nvPr>
            <p:ph type="subTitle" idx="1"/>
          </p:nvPr>
        </p:nvSpPr>
        <p:spPr>
          <a:xfrm>
            <a:off x="479425" y="3922078"/>
            <a:ext cx="5616575" cy="1673590"/>
          </a:xfrm>
        </p:spPr>
        <p:txBody>
          <a:bodyPr>
            <a:noAutofit/>
          </a:bodyPr>
          <a:lstStyle>
            <a:lvl1pPr marL="0" indent="0" algn="l">
              <a:lnSpc>
                <a:spcPct val="90000"/>
              </a:lnSpc>
              <a:spcBef>
                <a:spcPts val="0"/>
              </a:spcBef>
              <a:spcAft>
                <a:spcPts val="600"/>
              </a:spcAft>
              <a:buNone/>
              <a:defRPr sz="2400" b="1">
                <a:solidFill>
                  <a:srgbClr val="18A54D"/>
                </a:solidFill>
              </a:defRPr>
            </a:lvl1pPr>
            <a:lvl2pPr marL="0" indent="0" algn="l">
              <a:lnSpc>
                <a:spcPct val="90000"/>
              </a:lnSpc>
              <a:spcBef>
                <a:spcPts val="0"/>
              </a:spcBef>
              <a:spcAft>
                <a:spcPts val="600"/>
              </a:spcAft>
              <a:buNone/>
              <a:defRPr sz="2400" b="1">
                <a:solidFill>
                  <a:srgbClr val="592C82"/>
                </a:solidFill>
              </a:defRPr>
            </a:lvl2pPr>
            <a:lvl3pPr marL="0" indent="0" algn="l">
              <a:lnSpc>
                <a:spcPct val="90000"/>
              </a:lnSpc>
              <a:spcBef>
                <a:spcPts val="0"/>
              </a:spcBef>
              <a:spcAft>
                <a:spcPts val="600"/>
              </a:spcAft>
              <a:buNone/>
              <a:defRPr sz="2400" b="1">
                <a:solidFill>
                  <a:srgbClr val="592C82"/>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pic>
        <p:nvPicPr>
          <p:cNvPr id="21" name="Picture 2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79425" y="476250"/>
            <a:ext cx="1734316" cy="737618"/>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79425" y="5900527"/>
            <a:ext cx="2399427" cy="252000"/>
          </a:xfrm>
          <a:prstGeom prst="rect">
            <a:avLst/>
          </a:prstGeom>
        </p:spPr>
      </p:pic>
      <p:sp>
        <p:nvSpPr>
          <p:cNvPr id="5" name="Text Placeholder 4"/>
          <p:cNvSpPr>
            <a:spLocks noGrp="1"/>
          </p:cNvSpPr>
          <p:nvPr>
            <p:ph type="body" sz="quarter" idx="10"/>
          </p:nvPr>
        </p:nvSpPr>
        <p:spPr>
          <a:xfrm>
            <a:off x="8904288" y="6082003"/>
            <a:ext cx="2663825" cy="323850"/>
          </a:xfrm>
        </p:spPr>
        <p:txBody>
          <a:bodyPr anchor="b"/>
          <a:lstStyle>
            <a:lvl1pPr marL="0" indent="0" algn="r">
              <a:lnSpc>
                <a:spcPct val="100000"/>
              </a:lnSpc>
              <a:spcBef>
                <a:spcPts val="0"/>
              </a:spcBef>
              <a:spcAft>
                <a:spcPts val="0"/>
              </a:spcAft>
              <a:buFont typeface="Arial" panose="020B0604020202020204" pitchFamily="34" charset="0"/>
              <a:buNone/>
              <a:defRPr sz="800" b="1">
                <a:solidFill>
                  <a:schemeClr val="tx1"/>
                </a:solidFill>
              </a:defRPr>
            </a:lvl1pPr>
            <a:lvl2pPr marL="0" indent="0" algn="r">
              <a:lnSpc>
                <a:spcPct val="100000"/>
              </a:lnSpc>
              <a:spcBef>
                <a:spcPts val="0"/>
              </a:spcBef>
              <a:spcAft>
                <a:spcPts val="0"/>
              </a:spcAft>
              <a:buFont typeface="Arial" panose="020B0604020202020204" pitchFamily="34" charset="0"/>
              <a:buNone/>
              <a:defRPr sz="800" b="1">
                <a:solidFill>
                  <a:schemeClr val="tx1"/>
                </a:solidFill>
              </a:defRPr>
            </a:lvl2pPr>
            <a:lvl3pPr marL="0" indent="0" algn="r">
              <a:lnSpc>
                <a:spcPct val="100000"/>
              </a:lnSpc>
              <a:spcBef>
                <a:spcPts val="0"/>
              </a:spcBef>
              <a:spcAft>
                <a:spcPts val="0"/>
              </a:spcAft>
              <a:buFont typeface="Arial" panose="020B0604020202020204" pitchFamily="34" charset="0"/>
              <a:buNone/>
              <a:defRPr sz="800" b="1"/>
            </a:lvl3pPr>
            <a:lvl4pPr marL="0" indent="0" algn="r">
              <a:lnSpc>
                <a:spcPct val="100000"/>
              </a:lnSpc>
              <a:spcBef>
                <a:spcPts val="0"/>
              </a:spcBef>
              <a:spcAft>
                <a:spcPts val="0"/>
              </a:spcAft>
              <a:buNone/>
              <a:defRPr sz="800" b="1"/>
            </a:lvl4pPr>
            <a:lvl5pPr marL="0" indent="0" algn="r">
              <a:lnSpc>
                <a:spcPct val="100000"/>
              </a:lnSpc>
              <a:spcBef>
                <a:spcPts val="0"/>
              </a:spcBef>
              <a:spcAft>
                <a:spcPts val="0"/>
              </a:spcAft>
              <a:buNone/>
              <a:defRPr sz="800" b="1"/>
            </a:lvl5pPr>
          </a:lstStyle>
          <a:p>
            <a:pPr lvl="0"/>
            <a:r>
              <a:rPr lang="en-US"/>
              <a:t>Edit Master text styles</a:t>
            </a:r>
          </a:p>
          <a:p>
            <a:pPr lvl="1"/>
            <a:r>
              <a:rPr lang="en-US"/>
              <a:t>Second level</a:t>
            </a:r>
          </a:p>
        </p:txBody>
      </p:sp>
    </p:spTree>
    <p:extLst>
      <p:ext uri="{BB962C8B-B14F-4D97-AF65-F5344CB8AC3E}">
        <p14:creationId xmlns:p14="http://schemas.microsoft.com/office/powerpoint/2010/main" val="4218353533"/>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Opener (Imag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11" name="Picture Placeholder 10"/>
          <p:cNvSpPr>
            <a:spLocks noGrp="1"/>
          </p:cNvSpPr>
          <p:nvPr>
            <p:ph type="pic" sz="quarter" idx="14" hasCustomPrompt="1"/>
          </p:nvPr>
        </p:nvSpPr>
        <p:spPr>
          <a:xfrm>
            <a:off x="4526474" y="0"/>
            <a:ext cx="7665527" cy="6858000"/>
          </a:xfrm>
          <a:custGeom>
            <a:avLst/>
            <a:gdLst>
              <a:gd name="connsiteX0" fmla="*/ 344605 w 7665527"/>
              <a:gd name="connsiteY0" fmla="*/ 0 h 6858000"/>
              <a:gd name="connsiteX1" fmla="*/ 2099377 w 7665527"/>
              <a:gd name="connsiteY1" fmla="*/ 0 h 6858000"/>
              <a:gd name="connsiteX2" fmla="*/ 5874361 w 7665527"/>
              <a:gd name="connsiteY2" fmla="*/ 0 h 6858000"/>
              <a:gd name="connsiteX3" fmla="*/ 7665527 w 7665527"/>
              <a:gd name="connsiteY3" fmla="*/ 0 h 6858000"/>
              <a:gd name="connsiteX4" fmla="*/ 7665527 w 7665527"/>
              <a:gd name="connsiteY4" fmla="*/ 6858000 h 6858000"/>
              <a:gd name="connsiteX5" fmla="*/ 2099377 w 7665527"/>
              <a:gd name="connsiteY5" fmla="*/ 6858000 h 6858000"/>
              <a:gd name="connsiteX6" fmla="*/ 2099377 w 7665527"/>
              <a:gd name="connsiteY6" fmla="*/ 6856263 h 6858000"/>
              <a:gd name="connsiteX7" fmla="*/ 769894 w 7665527"/>
              <a:gd name="connsiteY7" fmla="*/ 6856263 h 6858000"/>
              <a:gd name="connsiteX8" fmla="*/ 690672 w 7665527"/>
              <a:gd name="connsiteY8" fmla="*/ 6657162 h 6858000"/>
              <a:gd name="connsiteX9" fmla="*/ 0 w 7665527"/>
              <a:gd name="connsiteY9" fmla="*/ 2773693 h 6858000"/>
              <a:gd name="connsiteX10" fmla="*/ 344605 w 7665527"/>
              <a:gd name="connsiteY10"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65527" h="6858000">
                <a:moveTo>
                  <a:pt x="344605" y="0"/>
                </a:moveTo>
                <a:lnTo>
                  <a:pt x="2099377" y="0"/>
                </a:lnTo>
                <a:lnTo>
                  <a:pt x="5874361" y="0"/>
                </a:lnTo>
                <a:lnTo>
                  <a:pt x="7665527" y="0"/>
                </a:lnTo>
                <a:lnTo>
                  <a:pt x="7665527" y="6858000"/>
                </a:lnTo>
                <a:lnTo>
                  <a:pt x="2099377" y="6858000"/>
                </a:lnTo>
                <a:lnTo>
                  <a:pt x="2099377" y="6856263"/>
                </a:lnTo>
                <a:lnTo>
                  <a:pt x="769894" y="6856263"/>
                </a:lnTo>
                <a:lnTo>
                  <a:pt x="690672" y="6657162"/>
                </a:lnTo>
                <a:cubicBezTo>
                  <a:pt x="243544" y="5446711"/>
                  <a:pt x="0" y="4138144"/>
                  <a:pt x="0" y="2773693"/>
                </a:cubicBezTo>
                <a:cubicBezTo>
                  <a:pt x="0" y="1814844"/>
                  <a:pt x="119286" y="889174"/>
                  <a:pt x="344605" y="0"/>
                </a:cubicBezTo>
                <a:close/>
              </a:path>
            </a:pathLst>
          </a:custGeom>
          <a:solidFill>
            <a:schemeClr val="bg1"/>
          </a:solidFill>
        </p:spPr>
        <p:txBody>
          <a:bodyPr wrap="square" anchor="ctr">
            <a:noAutofit/>
          </a:bodyPr>
          <a:lstStyle>
            <a:lvl1pPr algn="ctr">
              <a:defRPr>
                <a:solidFill>
                  <a:srgbClr val="18A54D"/>
                </a:solidFill>
              </a:defRPr>
            </a:lvl1pPr>
          </a:lstStyle>
          <a:p>
            <a:r>
              <a:rPr lang="en-AU"/>
              <a:t>Drag and drop image here or</a:t>
            </a:r>
            <a:br>
              <a:rPr lang="en-AU"/>
            </a:br>
            <a:r>
              <a:rPr lang="en-AU"/>
              <a:t>click icon below to add picture</a:t>
            </a:r>
            <a:br>
              <a:rPr lang="en-AU"/>
            </a:br>
            <a:br>
              <a:rPr lang="en-AU"/>
            </a:br>
            <a:br>
              <a:rPr lang="en-AU"/>
            </a:br>
            <a:endParaRPr lang="en-AU"/>
          </a:p>
        </p:txBody>
      </p:sp>
      <p:sp>
        <p:nvSpPr>
          <p:cNvPr id="2" name="Title 1"/>
          <p:cNvSpPr>
            <a:spLocks noGrp="1"/>
          </p:cNvSpPr>
          <p:nvPr>
            <p:ph type="ctrTitle"/>
          </p:nvPr>
        </p:nvSpPr>
        <p:spPr>
          <a:xfrm>
            <a:off x="622801" y="540000"/>
            <a:ext cx="3636462" cy="2387600"/>
          </a:xfrm>
        </p:spPr>
        <p:txBody>
          <a:bodyPr anchor="t">
            <a:noAutofit/>
          </a:bodyPr>
          <a:lstStyle>
            <a:lvl1pPr algn="l">
              <a:lnSpc>
                <a:spcPct val="93000"/>
              </a:lnSpc>
              <a:defRPr sz="4200"/>
            </a:lvl1pPr>
          </a:lstStyle>
          <a:p>
            <a:r>
              <a:rPr lang="en-US"/>
              <a:t>Click to edit Master title style</a:t>
            </a:r>
            <a:endParaRPr lang="en-AU"/>
          </a:p>
        </p:txBody>
      </p:sp>
      <p:sp>
        <p:nvSpPr>
          <p:cNvPr id="26" name="Footer Placeholder 25"/>
          <p:cNvSpPr>
            <a:spLocks noGrp="1"/>
          </p:cNvSpPr>
          <p:nvPr>
            <p:ph type="ftr" sz="quarter" idx="12"/>
          </p:nvPr>
        </p:nvSpPr>
        <p:spPr>
          <a:xfrm>
            <a:off x="622801" y="6092825"/>
            <a:ext cx="8281486" cy="323850"/>
          </a:xfrm>
        </p:spPr>
        <p:txBody>
          <a:bodyPr/>
          <a:lstStyle/>
          <a:p>
            <a:endParaRPr lang="en-AU"/>
          </a:p>
        </p:txBody>
      </p:sp>
      <p:sp>
        <p:nvSpPr>
          <p:cNvPr id="27" name="Slide Number Placeholder 26"/>
          <p:cNvSpPr>
            <a:spLocks noGrp="1"/>
          </p:cNvSpPr>
          <p:nvPr>
            <p:ph type="sldNum" sz="quarter" idx="13"/>
          </p:nvPr>
        </p:nvSpPr>
        <p:spPr/>
        <p:txBody>
          <a:bodyPr/>
          <a:lstStyle>
            <a:lvl1pPr>
              <a:defRPr>
                <a:solidFill>
                  <a:srgbClr val="592C82"/>
                </a:solidFill>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2097098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Opener (Text Only)">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90744" y="0"/>
            <a:ext cx="7001256" cy="6858000"/>
          </a:xfrm>
          <a:prstGeom prst="rect">
            <a:avLst/>
          </a:prstGeom>
        </p:spPr>
      </p:pic>
      <p:sp>
        <p:nvSpPr>
          <p:cNvPr id="2" name="Title 1"/>
          <p:cNvSpPr>
            <a:spLocks noGrp="1"/>
          </p:cNvSpPr>
          <p:nvPr>
            <p:ph type="ctrTitle"/>
          </p:nvPr>
        </p:nvSpPr>
        <p:spPr>
          <a:xfrm>
            <a:off x="622801" y="540000"/>
            <a:ext cx="4567942" cy="2387600"/>
          </a:xfrm>
        </p:spPr>
        <p:txBody>
          <a:bodyPr anchor="t">
            <a:noAutofit/>
          </a:bodyPr>
          <a:lstStyle>
            <a:lvl1pPr algn="l">
              <a:lnSpc>
                <a:spcPct val="93000"/>
              </a:lnSpc>
              <a:defRPr sz="4200">
                <a:solidFill>
                  <a:srgbClr val="18A54D"/>
                </a:solidFill>
              </a:defRPr>
            </a:lvl1pPr>
          </a:lstStyle>
          <a:p>
            <a:r>
              <a:rPr lang="en-US"/>
              <a:t>Click to edit Master title style</a:t>
            </a:r>
            <a:endParaRPr lang="en-AU"/>
          </a:p>
        </p:txBody>
      </p:sp>
      <p:sp>
        <p:nvSpPr>
          <p:cNvPr id="3" name="Footer Placeholder 2"/>
          <p:cNvSpPr>
            <a:spLocks noGrp="1"/>
          </p:cNvSpPr>
          <p:nvPr>
            <p:ph type="ftr" sz="quarter" idx="10"/>
          </p:nvPr>
        </p:nvSpPr>
        <p:spPr>
          <a:xfrm>
            <a:off x="622801" y="6092825"/>
            <a:ext cx="8281486" cy="323850"/>
          </a:xfrm>
        </p:spPr>
        <p:txBody>
          <a:bodyPr/>
          <a:lstStyle>
            <a:lvl1pPr>
              <a:defRPr>
                <a:solidFill>
                  <a:srgbClr val="898989"/>
                </a:solidFill>
              </a:defRPr>
            </a:lvl1pPr>
          </a:lstStyle>
          <a:p>
            <a:endParaRPr lang="en-AU"/>
          </a:p>
        </p:txBody>
      </p:sp>
      <p:sp>
        <p:nvSpPr>
          <p:cNvPr id="4" name="Slide Number Placeholder 3"/>
          <p:cNvSpPr>
            <a:spLocks noGrp="1"/>
          </p:cNvSpPr>
          <p:nvPr>
            <p:ph type="sldNum" sz="quarter" idx="11"/>
          </p:nvPr>
        </p:nvSpPr>
        <p:spPr/>
        <p:txBody>
          <a:bodyPr/>
          <a:lstStyle>
            <a:lvl1pP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Tree>
    <p:extLst>
      <p:ext uri="{BB962C8B-B14F-4D97-AF65-F5344CB8AC3E}">
        <p14:creationId xmlns:p14="http://schemas.microsoft.com/office/powerpoint/2010/main" val="11840287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100328"/>
            <a:ext cx="12192000" cy="5757672"/>
          </a:xfrm>
          <a:prstGeom prst="rect">
            <a:avLst/>
          </a:prstGeom>
        </p:spPr>
      </p:pic>
      <p:sp>
        <p:nvSpPr>
          <p:cNvPr id="4" name="Text Placeholder 3"/>
          <p:cNvSpPr>
            <a:spLocks noGrp="1"/>
          </p:cNvSpPr>
          <p:nvPr>
            <p:ph type="body" sz="quarter" idx="10"/>
          </p:nvPr>
        </p:nvSpPr>
        <p:spPr>
          <a:xfrm>
            <a:off x="479425" y="1414580"/>
            <a:ext cx="6818522" cy="2190750"/>
          </a:xfrm>
        </p:spPr>
        <p:txBody>
          <a:bodyPr anchor="b"/>
          <a:lstStyle>
            <a:lvl1pPr marL="0" indent="0">
              <a:lnSpc>
                <a:spcPct val="83000"/>
              </a:lnSpc>
              <a:buFont typeface="Arial" panose="020B0604020202020204" pitchFamily="34" charset="0"/>
              <a:buNone/>
              <a:defRPr sz="6000" b="1"/>
            </a:lvl1pPr>
            <a:lvl2pPr marL="0" indent="0">
              <a:lnSpc>
                <a:spcPts val="6000"/>
              </a:lnSpc>
              <a:buFont typeface="Arial" panose="020B0604020202020204" pitchFamily="34" charset="0"/>
              <a:buNone/>
              <a:defRPr sz="6000" b="1"/>
            </a:lvl2pPr>
            <a:lvl3pPr marL="0" indent="0">
              <a:lnSpc>
                <a:spcPts val="6000"/>
              </a:lnSpc>
              <a:buFont typeface="Arial" panose="020B0604020202020204" pitchFamily="34" charset="0"/>
              <a:buNone/>
              <a:defRPr sz="6000" b="1"/>
            </a:lvl3pPr>
            <a:lvl4pPr marL="0" indent="0">
              <a:lnSpc>
                <a:spcPts val="6000"/>
              </a:lnSpc>
              <a:buNone/>
              <a:defRPr sz="6000" b="1"/>
            </a:lvl4pPr>
            <a:lvl5pPr marL="0" indent="0">
              <a:lnSpc>
                <a:spcPts val="6000"/>
              </a:lnSpc>
              <a:buNone/>
              <a:defRPr sz="6000" b="1"/>
            </a:lvl5pPr>
          </a:lstStyle>
          <a:p>
            <a:pPr lvl="0"/>
            <a:r>
              <a:rPr lang="en-US"/>
              <a:t>Edit Master text styles</a:t>
            </a:r>
            <a:endParaRPr lang="en-AU"/>
          </a:p>
        </p:txBody>
      </p:sp>
    </p:spTree>
    <p:extLst>
      <p:ext uri="{BB962C8B-B14F-4D97-AF65-F5344CB8AC3E}">
        <p14:creationId xmlns:p14="http://schemas.microsoft.com/office/powerpoint/2010/main" val="3943039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p:nvPr>
        </p:nvSpPr>
        <p:spPr>
          <a:xfrm>
            <a:off x="623886" y="576001"/>
            <a:ext cx="10944226" cy="873387"/>
          </a:xfrm>
        </p:spPr>
        <p:txBody>
          <a:bodyPr/>
          <a:lstStyle/>
          <a:p>
            <a:r>
              <a:rPr lang="en-US"/>
              <a:t>Click to edit Master title style</a:t>
            </a:r>
            <a:endParaRPr lang="en-AU"/>
          </a:p>
        </p:txBody>
      </p:sp>
      <p:sp>
        <p:nvSpPr>
          <p:cNvPr id="5" name="Footer Placeholder 4"/>
          <p:cNvSpPr>
            <a:spLocks noGrp="1"/>
          </p:cNvSpPr>
          <p:nvPr>
            <p:ph type="ftr" sz="quarter" idx="11"/>
          </p:nvPr>
        </p:nvSpPr>
        <p:spPr>
          <a:xfrm>
            <a:off x="623887" y="6092825"/>
            <a:ext cx="8208962" cy="323850"/>
          </a:xfrm>
        </p:spPr>
        <p:txBody>
          <a:bodyPr/>
          <a:lstStyle/>
          <a:p>
            <a:endParaRPr lang="en-AU"/>
          </a:p>
        </p:txBody>
      </p:sp>
      <p:sp>
        <p:nvSpPr>
          <p:cNvPr id="6" name="Slide Number Placeholder 5"/>
          <p:cNvSpPr>
            <a:spLocks noGrp="1"/>
          </p:cNvSpPr>
          <p:nvPr>
            <p:ph type="sldNum" sz="quarter" idx="12"/>
          </p:nvPr>
        </p:nvSpPr>
        <p:spPr>
          <a:xfrm>
            <a:off x="8832849" y="6092825"/>
            <a:ext cx="2735263" cy="323850"/>
          </a:xfrm>
        </p:spPr>
        <p:txBody>
          <a:bodyPr/>
          <a:lstStyle/>
          <a:p>
            <a:fld id="{0ACBC296-6F1C-40EB-A7B9-B66F495956D9}" type="slidenum">
              <a:rPr lang="en-AU" smtClean="0"/>
              <a:t>‹#›</a:t>
            </a:fld>
            <a:endParaRPr lang="en-AU"/>
          </a:p>
        </p:txBody>
      </p:sp>
      <p:sp>
        <p:nvSpPr>
          <p:cNvPr id="4" name="Text Placeholder 3"/>
          <p:cNvSpPr>
            <a:spLocks noGrp="1"/>
          </p:cNvSpPr>
          <p:nvPr>
            <p:ph type="body" sz="quarter" idx="14"/>
          </p:nvPr>
        </p:nvSpPr>
        <p:spPr>
          <a:xfrm>
            <a:off x="623886" y="1628774"/>
            <a:ext cx="10944225" cy="4321175"/>
          </a:xfrm>
        </p:spPr>
        <p:txBody>
          <a:bodyPr/>
          <a:lstStyle>
            <a:lvl1pPr>
              <a:defRPr>
                <a:solidFill>
                  <a:srgbClr val="18A54D"/>
                </a:solidFill>
              </a:defRPr>
            </a:lvl1pPr>
            <a:lvl2pPr>
              <a:defRPr>
                <a:solidFill>
                  <a:srgbClr val="18A54D"/>
                </a:solidFill>
              </a:defRPr>
            </a:lvl2pPr>
            <a:lvl3pPr>
              <a:defRPr>
                <a:solidFill>
                  <a:srgbClr val="18A54D"/>
                </a:solidFill>
              </a:defRPr>
            </a:lvl3pPr>
            <a:lvl4pPr>
              <a:defRPr>
                <a:solidFill>
                  <a:srgbClr val="18A54D"/>
                </a:solidFill>
              </a:defRPr>
            </a:lvl4pPr>
            <a:lvl5pPr>
              <a:defRPr>
                <a:solidFill>
                  <a:srgbClr val="18A54D"/>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758214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654587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lvl2pPr>
              <a:lnSpc>
                <a:spcPct val="100000"/>
              </a:lnSpc>
              <a:defRPr/>
            </a:lvl2pPr>
            <a:lvl3pPr>
              <a:lnSpc>
                <a:spcPct val="100000"/>
              </a:lnSpc>
              <a:defRPr/>
            </a:lvl3pPr>
            <a:lvl4pPr>
              <a:lnSpc>
                <a:spcPct val="100000"/>
              </a:lnSpc>
              <a:defRPr/>
            </a:lvl4pPr>
            <a:lvl5pPr>
              <a:lnSpc>
                <a:spcPct val="100000"/>
              </a:lnSpc>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86113" y="1628775"/>
            <a:ext cx="5382000" cy="4321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Tree>
    <p:extLst>
      <p:ext uri="{BB962C8B-B14F-4D97-AF65-F5344CB8AC3E}">
        <p14:creationId xmlns:p14="http://schemas.microsoft.com/office/powerpoint/2010/main" val="4022342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23888" y="1628775"/>
            <a:ext cx="5382000" cy="4321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0ACBC296-6F1C-40EB-A7B9-B66F495956D9}" type="slidenum">
              <a:rPr lang="en-AU" smtClean="0"/>
              <a:t>‹#›</a:t>
            </a:fld>
            <a:endParaRPr lang="en-AU"/>
          </a:p>
        </p:txBody>
      </p:sp>
      <p:sp>
        <p:nvSpPr>
          <p:cNvPr id="10" name="Picture Placeholder 9"/>
          <p:cNvSpPr>
            <a:spLocks noGrp="1"/>
          </p:cNvSpPr>
          <p:nvPr>
            <p:ph type="pic" sz="quarter" idx="13" hasCustomPrompt="1"/>
          </p:nvPr>
        </p:nvSpPr>
        <p:spPr>
          <a:xfrm>
            <a:off x="6186113" y="1628775"/>
            <a:ext cx="5382000" cy="4321175"/>
          </a:xfrm>
        </p:spPr>
        <p:txBody>
          <a:bodyPr anchor="ctr"/>
          <a:lstStyle>
            <a:lvl1pPr algn="ctr">
              <a:defRPr baseline="0"/>
            </a:lvl1pPr>
          </a:lstStyle>
          <a:p>
            <a:r>
              <a:rPr lang="en-AU"/>
              <a:t>Drag and drop image here or</a:t>
            </a:r>
            <a:br>
              <a:rPr lang="en-AU"/>
            </a:br>
            <a:r>
              <a:rPr lang="en-AU"/>
              <a:t>click icon below to add picture</a:t>
            </a:r>
            <a:br>
              <a:rPr lang="en-AU"/>
            </a:br>
            <a:br>
              <a:rPr lang="en-AU"/>
            </a:br>
            <a:br>
              <a:rPr lang="en-AU"/>
            </a:br>
            <a:br>
              <a:rPr lang="en-AU"/>
            </a:br>
            <a:endParaRPr lang="en-AU"/>
          </a:p>
        </p:txBody>
      </p:sp>
    </p:spTree>
    <p:extLst>
      <p:ext uri="{BB962C8B-B14F-4D97-AF65-F5344CB8AC3E}">
        <p14:creationId xmlns:p14="http://schemas.microsoft.com/office/powerpoint/2010/main" val="9563568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9.xml"/><Relationship Id="rId7"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theme" Target="../theme/theme4.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18A54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4" y="534760"/>
            <a:ext cx="11233151" cy="914627"/>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479424" y="1628775"/>
            <a:ext cx="11233151" cy="4321175"/>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4" name="Footer Placeholder 3"/>
          <p:cNvSpPr>
            <a:spLocks noGrp="1"/>
          </p:cNvSpPr>
          <p:nvPr>
            <p:ph type="ftr" sz="quarter" idx="3"/>
          </p:nvPr>
        </p:nvSpPr>
        <p:spPr>
          <a:xfrm>
            <a:off x="479424" y="6092825"/>
            <a:ext cx="8424863" cy="323850"/>
          </a:xfrm>
          <a:prstGeom prst="rect">
            <a:avLst/>
          </a:prstGeom>
        </p:spPr>
        <p:txBody>
          <a:bodyPr vert="horz" lIns="0" tIns="0" rIns="0" bIns="0" rtlCol="0" anchor="ctr"/>
          <a:lstStyle>
            <a:lvl1pPr algn="l">
              <a:defRPr sz="1000">
                <a:solidFill>
                  <a:schemeClr val="tx1"/>
                </a:solidFill>
                <a:latin typeface="Arial" panose="020B0604020202020204" pitchFamily="34" charset="0"/>
                <a:cs typeface="Arial" panose="020B0604020202020204" pitchFamily="34" charset="0"/>
              </a:defRPr>
            </a:lvl1pPr>
          </a:lstStyle>
          <a:p>
            <a:endParaRPr lang="en-AU"/>
          </a:p>
        </p:txBody>
      </p:sp>
      <p:sp>
        <p:nvSpPr>
          <p:cNvPr id="5" name="Slide Number Placeholder 4"/>
          <p:cNvSpPr>
            <a:spLocks noGrp="1"/>
          </p:cNvSpPr>
          <p:nvPr>
            <p:ph type="sldNum" sz="quarter" idx="4"/>
          </p:nvPr>
        </p:nvSpPr>
        <p:spPr>
          <a:xfrm>
            <a:off x="8904287" y="6084887"/>
            <a:ext cx="2663825" cy="331788"/>
          </a:xfrm>
          <a:prstGeom prst="rect">
            <a:avLst/>
          </a:prstGeom>
        </p:spPr>
        <p:txBody>
          <a:bodyPr vert="horz" lIns="0" tIns="0" rIns="0" bIns="0" rtlCol="0" anchor="ctr"/>
          <a:lstStyle>
            <a:lvl1pPr algn="r">
              <a:defRPr sz="1000">
                <a:solidFill>
                  <a:schemeClr val="tx1"/>
                </a:solidFill>
                <a:latin typeface="Arial" panose="020B0604020202020204" pitchFamily="34" charset="0"/>
                <a:cs typeface="Arial" panose="020B0604020202020204" pitchFamily="34" charset="0"/>
              </a:defRPr>
            </a:lvl1pPr>
          </a:lstStyle>
          <a:p>
            <a:fld id="{E595C882-8582-454A-BF69-6BA96094E026}" type="slidenum">
              <a:rPr lang="en-AU" smtClean="0"/>
              <a:pPr/>
              <a:t>‹#›</a:t>
            </a:fld>
            <a:endParaRPr lang="en-AU"/>
          </a:p>
        </p:txBody>
      </p:sp>
      <p:sp>
        <p:nvSpPr>
          <p:cNvPr id="7" name="TextBox 6">
            <a:extLst>
              <a:ext uri="{FF2B5EF4-FFF2-40B4-BE49-F238E27FC236}">
                <a16:creationId xmlns:a16="http://schemas.microsoft.com/office/drawing/2014/main" id="{4E48ED0F-E1FB-5F14-E2B4-D94400D1A08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2874052247"/>
      </p:ext>
    </p:extLst>
  </p:cSld>
  <p:clrMap bg1="lt1" tx1="dk1" bg2="lt2" tx2="dk2" accent1="accent1" accent2="accent2" accent3="accent3" accent4="accent4" accent5="accent5" accent6="accent6" hlink="hlink" folHlink="folHlink"/>
  <p:sldLayoutIdLst>
    <p:sldLayoutId id="2147483649" r:id="rId1"/>
    <p:sldLayoutId id="2147483703" r:id="rId2"/>
    <p:sldLayoutId id="2147483673" r:id="rId3"/>
    <p:sldLayoutId id="2147483704" r:id="rId4"/>
    <p:sldLayoutId id="2147483650" r:id="rId5"/>
  </p:sldLayoutIdLst>
  <p:hf hdr="0" ftr="0" dt="0"/>
  <p:txStyles>
    <p:titleStyle>
      <a:lvl1pPr algn="l" defTabSz="914400" rtl="0" eaLnBrk="1" latinLnBrk="0" hangingPunct="1">
        <a:lnSpc>
          <a:spcPct val="93000"/>
        </a:lnSpc>
        <a:spcBef>
          <a:spcPct val="0"/>
        </a:spcBef>
        <a:buNone/>
        <a:defRPr sz="4200" b="1"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chemeClr val="tx1"/>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Tx/>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Tx/>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02" userDrawn="1">
          <p15:clr>
            <a:srgbClr val="F26B43"/>
          </p15:clr>
        </p15:guide>
        <p15:guide id="4" pos="7378" userDrawn="1">
          <p15:clr>
            <a:srgbClr val="F26B43"/>
          </p15:clr>
        </p15:guide>
        <p15:guide id="5" pos="2071" userDrawn="1">
          <p15:clr>
            <a:srgbClr val="F26B43"/>
          </p15:clr>
        </p15:guide>
        <p15:guide id="6" pos="5609" userDrawn="1">
          <p15:clr>
            <a:srgbClr val="F26B43"/>
          </p15:clr>
        </p15:guide>
        <p15:guide id="7" orient="horz" pos="4133" userDrawn="1">
          <p15:clr>
            <a:srgbClr val="F26B43"/>
          </p15:clr>
        </p15:guide>
        <p15:guide id="8" orient="horz" pos="300" userDrawn="1">
          <p15:clr>
            <a:srgbClr val="F26B43"/>
          </p15:clr>
        </p15:guide>
        <p15:guide id="9" orient="horz" pos="3838" userDrawn="1">
          <p15:clr>
            <a:srgbClr val="F26B43"/>
          </p15:clr>
        </p15:guide>
        <p15:guide id="10" pos="393" userDrawn="1">
          <p15:clr>
            <a:srgbClr val="F26B43"/>
          </p15:clr>
        </p15:guide>
        <p15:guide id="11" pos="7287" userDrawn="1">
          <p15:clr>
            <a:srgbClr val="F26B43"/>
          </p15:clr>
        </p15:guide>
        <p15:guide id="12" orient="horz" pos="391" userDrawn="1">
          <p15:clr>
            <a:srgbClr val="F26B43"/>
          </p15:clr>
        </p15:guide>
        <p15:guide id="13" pos="2683" userDrawn="1">
          <p15:clr>
            <a:srgbClr val="F26B43"/>
          </p15:clr>
        </p15:guide>
        <p15:guide id="14" orient="horz" pos="1162" userDrawn="1">
          <p15:clr>
            <a:srgbClr val="F26B43"/>
          </p15:clr>
        </p15:guide>
        <p15:guide id="15" orient="horz" pos="4042" userDrawn="1">
          <p15:clr>
            <a:srgbClr val="F26B43"/>
          </p15:clr>
        </p15:guide>
        <p15:guide id="16" orient="horz" pos="3748" userDrawn="1">
          <p15:clr>
            <a:srgbClr val="F26B43"/>
          </p15:clr>
        </p15:guide>
        <p15:guide id="17" orient="horz" pos="1026" userDrawn="1">
          <p15:clr>
            <a:srgbClr val="F26B43"/>
          </p15:clr>
        </p15:guide>
        <p15:guide id="18" orient="horz" pos="913" userDrawn="1">
          <p15:clr>
            <a:srgbClr val="F26B43"/>
          </p15:clr>
        </p15:guide>
        <p15:guide id="19" userDrawn="1">
          <p15:clr>
            <a:srgbClr val="F26B43"/>
          </p15:clr>
        </p15:guide>
        <p15:guide id="20" pos="7680" userDrawn="1">
          <p15:clr>
            <a:srgbClr val="F26B43"/>
          </p15:clr>
        </p15:guide>
        <p15:guide id="21" orient="horz" userDrawn="1">
          <p15:clr>
            <a:srgbClr val="F26B43"/>
          </p15:clr>
        </p15:guide>
        <p15:guide id="22" orient="horz" pos="43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numCol="4" spcCol="30600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7" name="TextBox 6">
            <a:extLst>
              <a:ext uri="{FF2B5EF4-FFF2-40B4-BE49-F238E27FC236}">
                <a16:creationId xmlns:a16="http://schemas.microsoft.com/office/drawing/2014/main" id="{0677CA3E-32EC-FBD2-FF11-5D740EA26BAB}"/>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696932280"/>
      </p:ext>
    </p:extLst>
  </p:cSld>
  <p:clrMap bg1="lt1" tx1="dk1" bg2="lt2" tx2="dk2" accent1="accent1" accent2="accent2" accent3="accent3" accent4="accent4" accent5="accent5" accent6="accent6" hlink="hlink" folHlink="folHlink"/>
  <p:sldLayoutIdLst>
    <p:sldLayoutId id="2147483662" r:id="rId1"/>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1pPr>
      <a:lvl2pPr marL="36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2pPr>
      <a:lvl3pPr marL="720000" indent="360000" algn="l" defTabSz="360000" rtl="0" eaLnBrk="1" latinLnBrk="0" hangingPunct="1">
        <a:lnSpc>
          <a:spcPct val="100000"/>
        </a:lnSpc>
        <a:spcBef>
          <a:spcPts val="0"/>
        </a:spcBef>
        <a:spcAft>
          <a:spcPts val="1000"/>
        </a:spcAft>
        <a:buClr>
          <a:srgbClr val="18A54D"/>
        </a:buClr>
        <a:buFont typeface="+mj-lt"/>
        <a:buAutoNum type="arabicPeriod"/>
        <a:defRPr sz="1200" b="0" kern="1200">
          <a:solidFill>
            <a:srgbClr val="18A54D"/>
          </a:solidFill>
          <a:latin typeface="Arial" panose="020B0604020202020204" pitchFamily="34" charset="0"/>
          <a:ea typeface="+mn-ea"/>
          <a:cs typeface="Arial" panose="020B0604020202020204" pitchFamily="34" charset="0"/>
        </a:defRPr>
      </a:lvl3pPr>
      <a:lvl4pPr marL="1080000" indent="360000" algn="l" defTabSz="360000" rtl="0" eaLnBrk="1" latinLnBrk="0" hangingPunct="1">
        <a:lnSpc>
          <a:spcPct val="100000"/>
        </a:lnSpc>
        <a:spcBef>
          <a:spcPts val="0"/>
        </a:spcBef>
        <a:spcAft>
          <a:spcPts val="1000"/>
        </a:spcAft>
        <a:buClr>
          <a:srgbClr val="18A54D"/>
        </a:buClr>
        <a:buFont typeface="+mj-lt"/>
        <a:buAutoNum type="arabicPeriod"/>
        <a:tabLst>
          <a:tab pos="0" algn="l"/>
          <a:tab pos="180000" algn="l"/>
          <a:tab pos="360000" algn="l"/>
          <a:tab pos="540000" algn="l"/>
          <a:tab pos="720000" algn="l"/>
          <a:tab pos="900000" algn="l"/>
        </a:tabLst>
        <a:defRPr sz="1200" b="0" kern="1200">
          <a:solidFill>
            <a:srgbClr val="18A54D"/>
          </a:solidFill>
          <a:latin typeface="Arial" panose="020B0604020202020204" pitchFamily="34" charset="0"/>
          <a:ea typeface="+mn-ea"/>
          <a:cs typeface="Arial" panose="020B0604020202020204" pitchFamily="34" charset="0"/>
        </a:defRPr>
      </a:lvl4pPr>
      <a:lvl5pPr marL="1440000" indent="0" algn="l" defTabSz="360000" rtl="0" eaLnBrk="1" latinLnBrk="0" hangingPunct="1">
        <a:lnSpc>
          <a:spcPct val="100000"/>
        </a:lnSpc>
        <a:spcBef>
          <a:spcPts val="0"/>
        </a:spcBef>
        <a:spcAft>
          <a:spcPts val="1000"/>
        </a:spcAft>
        <a:buClr>
          <a:srgbClr val="592C82"/>
        </a:buClr>
        <a:buFont typeface="+mj-lt"/>
        <a:buNone/>
        <a:defRPr sz="1200" b="0" kern="1200">
          <a:solidFill>
            <a:srgbClr val="18A54D"/>
          </a:solidFill>
          <a:latin typeface="Arial" panose="020B0604020202020204" pitchFamily="34" charset="0"/>
          <a:ea typeface="+mn-ea"/>
          <a:cs typeface="Arial" panose="020B0604020202020204" pitchFamily="34" charset="0"/>
        </a:defRPr>
      </a:lvl5pPr>
      <a:lvl6pPr marL="88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6pPr>
      <a:lvl7pPr marL="106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a:solidFill>
            <a:srgbClr val="592C82"/>
          </a:solidFill>
          <a:latin typeface="Arial" panose="020B0604020202020204" pitchFamily="34" charset="0"/>
          <a:ea typeface="+mn-ea"/>
          <a:cs typeface="Arial" panose="020B0604020202020204" pitchFamily="34" charset="0"/>
        </a:defRPr>
      </a:lvl7pPr>
      <a:lvl8pPr marL="1242900" indent="-342900" algn="l" defTabSz="360000" rtl="0" eaLnBrk="1" latinLnBrk="0" hangingPunct="1">
        <a:lnSpc>
          <a:spcPts val="1500"/>
        </a:lnSpc>
        <a:spcBef>
          <a:spcPts val="500"/>
        </a:spcBef>
        <a:spcAft>
          <a:spcPts val="1100"/>
        </a:spcAft>
        <a:buClr>
          <a:srgbClr val="592C82"/>
        </a:buClr>
        <a:buFont typeface="+mj-lt"/>
        <a:buAutoNum type="arabicPeriod"/>
        <a:defRPr sz="1350" b="0" kern="1200" baseline="0">
          <a:solidFill>
            <a:srgbClr val="592C82"/>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287" userDrawn="1">
          <p15:clr>
            <a:srgbClr val="F26B43"/>
          </p15:clr>
        </p15:guide>
        <p15:guide id="5" orient="horz" pos="4224" userDrawn="1">
          <p15:clr>
            <a:srgbClr val="F26B43"/>
          </p15:clr>
        </p15:guide>
        <p15:guide id="6" orient="horz" pos="4133" userDrawn="1">
          <p15:clr>
            <a:srgbClr val="F26B43"/>
          </p15:clr>
        </p15:guide>
        <p15:guide id="7" orient="horz" pos="3748" userDrawn="1">
          <p15:clr>
            <a:srgbClr val="F26B43"/>
          </p15:clr>
        </p15:guide>
        <p15:guide id="8" pos="393" userDrawn="1">
          <p15:clr>
            <a:srgbClr val="F26B43"/>
          </p15:clr>
        </p15:guide>
        <p15:guide id="9" orient="horz" pos="391" userDrawn="1">
          <p15:clr>
            <a:srgbClr val="F26B43"/>
          </p15:clr>
        </p15:guide>
        <p15:guide id="10" pos="2116" userDrawn="1">
          <p15:clr>
            <a:srgbClr val="F26B43"/>
          </p15:clr>
        </p15:guide>
        <p15:guide id="11" pos="5564" userDrawn="1">
          <p15:clr>
            <a:srgbClr val="F26B43"/>
          </p15:clr>
        </p15:guide>
        <p15:guide id="12" orient="horz" pos="527" userDrawn="1">
          <p15:clr>
            <a:srgbClr val="F26B43"/>
          </p15:clr>
        </p15:guide>
        <p15:guide id="13" orient="horz" pos="913" userDrawn="1">
          <p15:clr>
            <a:srgbClr val="F26B43"/>
          </p15:clr>
        </p15:guide>
        <p15:guide id="14" orient="horz" pos="1026" userDrawn="1">
          <p15:clr>
            <a:srgbClr val="F26B43"/>
          </p15:clr>
        </p15:guide>
        <p15:guide id="15" orient="horz" pos="4042" userDrawn="1">
          <p15:clr>
            <a:srgbClr val="F26B43"/>
          </p15:clr>
        </p15:guide>
        <p15:guide id="16" orient="horz" pos="3838" userDrawn="1">
          <p15:clr>
            <a:srgbClr val="F26B43"/>
          </p15:clr>
        </p15:guide>
        <p15:guide id="17" orient="horz" userDrawn="1">
          <p15:clr>
            <a:srgbClr val="F26B43"/>
          </p15:clr>
        </p15:guide>
        <p15:guide id="18" userDrawn="1">
          <p15:clr>
            <a:srgbClr val="F26B43"/>
          </p15:clr>
        </p15:guide>
        <p15:guide id="19" pos="7680" userDrawn="1">
          <p15:clr>
            <a:srgbClr val="F26B43"/>
          </p15:clr>
        </p15:guide>
        <p15:guide id="20" orient="horz" pos="43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6705600"/>
            <a:ext cx="12192000" cy="152400"/>
          </a:xfrm>
          <a:prstGeom prst="rect">
            <a:avLst/>
          </a:prstGeom>
        </p:spPr>
      </p:pic>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8" name="TextBox 7">
            <a:extLst>
              <a:ext uri="{FF2B5EF4-FFF2-40B4-BE49-F238E27FC236}">
                <a16:creationId xmlns:a16="http://schemas.microsoft.com/office/drawing/2014/main" id="{E0808D1A-1E5C-9C79-02B7-B3C9D2D93991}"/>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128694653"/>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8" r:id="rId3"/>
    <p:sldLayoutId id="2147483700" r:id="rId4"/>
    <p:sldLayoutId id="2147483702" r:id="rId5"/>
    <p:sldLayoutId id="2147483706" r:id="rId6"/>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pos="7287" userDrawn="1">
          <p15:clr>
            <a:srgbClr val="F26B43"/>
          </p15:clr>
        </p15:guide>
        <p15:guide id="19" pos="7680" userDrawn="1">
          <p15:clr>
            <a:srgbClr val="F26B43"/>
          </p15:clr>
        </p15:guide>
        <p15:guide id="20" orient="horz" userDrawn="1">
          <p15:clr>
            <a:srgbClr val="F26B43"/>
          </p15:clr>
        </p15:guide>
        <p15:guide id="21" orient="horz" pos="4320"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886" y="576001"/>
            <a:ext cx="10944226" cy="873388"/>
          </a:xfrm>
          <a:prstGeom prst="rect">
            <a:avLst/>
          </a:prstGeom>
        </p:spPr>
        <p:txBody>
          <a:bodyPr vert="horz" lIns="0" tIns="0" rIns="0" bIns="0" rtlCol="0" anchor="t">
            <a:noAutofit/>
          </a:bodyPr>
          <a:lstStyle/>
          <a:p>
            <a:r>
              <a:rPr lang="en-US"/>
              <a:t>Click to edit Master title style</a:t>
            </a:r>
            <a:endParaRPr lang="en-AU"/>
          </a:p>
        </p:txBody>
      </p:sp>
      <p:sp>
        <p:nvSpPr>
          <p:cNvPr id="3" name="Text Placeholder 2"/>
          <p:cNvSpPr>
            <a:spLocks noGrp="1"/>
          </p:cNvSpPr>
          <p:nvPr>
            <p:ph type="body" idx="1"/>
          </p:nvPr>
        </p:nvSpPr>
        <p:spPr>
          <a:xfrm>
            <a:off x="623887" y="1628775"/>
            <a:ext cx="10944225" cy="4321176"/>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endParaRPr lang="en-AU"/>
          </a:p>
        </p:txBody>
      </p:sp>
      <p:sp>
        <p:nvSpPr>
          <p:cNvPr id="5" name="Footer Placeholder 4"/>
          <p:cNvSpPr>
            <a:spLocks noGrp="1"/>
          </p:cNvSpPr>
          <p:nvPr>
            <p:ph type="ftr" sz="quarter" idx="3"/>
          </p:nvPr>
        </p:nvSpPr>
        <p:spPr>
          <a:xfrm>
            <a:off x="623887" y="6092825"/>
            <a:ext cx="8208962" cy="323850"/>
          </a:xfrm>
          <a:prstGeom prst="rect">
            <a:avLst/>
          </a:prstGeom>
        </p:spPr>
        <p:txBody>
          <a:bodyPr vert="horz" lIns="0" tIns="0" rIns="0" bIns="0" rtlCol="0" anchor="ctr"/>
          <a:lstStyle>
            <a:lvl1pPr algn="l">
              <a:defRPr sz="1000">
                <a:solidFill>
                  <a:schemeClr val="tx1">
                    <a:tint val="75000"/>
                  </a:schemeClr>
                </a:solidFill>
                <a:latin typeface="Arial" panose="020B0604020202020204" pitchFamily="34" charset="0"/>
                <a:cs typeface="Arial" panose="020B0604020202020204" pitchFamily="34" charset="0"/>
              </a:defRPr>
            </a:lvl1pPr>
          </a:lstStyle>
          <a:p>
            <a:endParaRPr lang="en-AU"/>
          </a:p>
        </p:txBody>
      </p:sp>
      <p:sp>
        <p:nvSpPr>
          <p:cNvPr id="6" name="Slide Number Placeholder 5"/>
          <p:cNvSpPr>
            <a:spLocks noGrp="1"/>
          </p:cNvSpPr>
          <p:nvPr>
            <p:ph type="sldNum" sz="quarter" idx="4"/>
          </p:nvPr>
        </p:nvSpPr>
        <p:spPr>
          <a:xfrm>
            <a:off x="8832849" y="6092825"/>
            <a:ext cx="2735263" cy="323850"/>
          </a:xfrm>
          <a:prstGeom prst="rect">
            <a:avLst/>
          </a:prstGeom>
        </p:spPr>
        <p:txBody>
          <a:bodyPr vert="horz" lIns="0" tIns="0" rIns="0" bIns="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0ACBC296-6F1C-40EB-A7B9-B66F495956D9}" type="slidenum">
              <a:rPr lang="en-AU" smtClean="0"/>
              <a:pPr/>
              <a:t>‹#›</a:t>
            </a:fld>
            <a:endParaRPr lang="en-AU"/>
          </a:p>
        </p:txBody>
      </p:sp>
      <p:sp>
        <p:nvSpPr>
          <p:cNvPr id="7" name="TextBox 6">
            <a:extLst>
              <a:ext uri="{FF2B5EF4-FFF2-40B4-BE49-F238E27FC236}">
                <a16:creationId xmlns:a16="http://schemas.microsoft.com/office/drawing/2014/main" id="{1447C67F-F3C3-5CFA-1B66-8A99F11E99AF}"/>
              </a:ext>
            </a:extLst>
          </p:cNvPr>
          <p:cNvSpPr txBox="1"/>
          <p:nvPr userDrawn="1">
            <p:extLst>
              <p:ext uri="{1162E1C5-73C7-4A58-AE30-91384D911F3F}">
                <p184:classification xmlns:p184="http://schemas.microsoft.com/office/powerpoint/2018/4/main" val="hdr"/>
              </p:ext>
            </p:extLst>
          </p:nvPr>
        </p:nvSpPr>
        <p:spPr>
          <a:xfrm>
            <a:off x="5820537" y="63500"/>
            <a:ext cx="585788" cy="182880"/>
          </a:xfrm>
          <a:prstGeom prst="rect">
            <a:avLst/>
          </a:prstGeom>
        </p:spPr>
        <p:txBody>
          <a:bodyPr horzOverflow="overflow" lIns="0" tIns="0" rIns="0" bIns="0">
            <a:spAutoFit/>
          </a:bodyPr>
          <a:lstStyle/>
          <a:p>
            <a:pPr algn="l"/>
            <a:r>
              <a:rPr lang="en-AU" sz="1200">
                <a:solidFill>
                  <a:srgbClr val="000000">
                    <a:alpha val="50000"/>
                  </a:srgbClr>
                </a:solidFill>
                <a:latin typeface="Calibri" panose="020F0502020204030204" pitchFamily="34" charset="0"/>
                <a:ea typeface="Calibri" panose="020F0502020204030204" pitchFamily="34" charset="0"/>
                <a:cs typeface="Calibri" panose="020F0502020204030204" pitchFamily="34" charset="0"/>
              </a:rPr>
              <a:t>OFFICIAL</a:t>
            </a:r>
          </a:p>
        </p:txBody>
      </p:sp>
    </p:spTree>
    <p:extLst>
      <p:ext uri="{BB962C8B-B14F-4D97-AF65-F5344CB8AC3E}">
        <p14:creationId xmlns:p14="http://schemas.microsoft.com/office/powerpoint/2010/main" val="3290287322"/>
      </p:ext>
    </p:extLst>
  </p:cSld>
  <p:clrMap bg1="lt1" tx1="dk1" bg2="lt2" tx2="dk2" accent1="accent1" accent2="accent2" accent3="accent3" accent4="accent4" accent5="accent5" accent6="accent6" hlink="hlink" folHlink="folHlink"/>
  <p:sldLayoutIdLst>
    <p:sldLayoutId id="2147483681" r:id="rId1"/>
    <p:sldLayoutId id="2147483683" r:id="rId2"/>
    <p:sldLayoutId id="2147483685" r:id="rId3"/>
    <p:sldLayoutId id="2147483687" r:id="rId4"/>
    <p:sldLayoutId id="2147483689" r:id="rId5"/>
  </p:sldLayoutIdLst>
  <p:hf hdr="0" ftr="0" dt="0"/>
  <p:txStyles>
    <p:titleStyle>
      <a:lvl1pPr algn="l" defTabSz="914400" rtl="0" eaLnBrk="1" latinLnBrk="0" hangingPunct="1">
        <a:lnSpc>
          <a:spcPct val="90000"/>
        </a:lnSpc>
        <a:spcBef>
          <a:spcPct val="0"/>
        </a:spcBef>
        <a:buNone/>
        <a:defRPr sz="2400" b="1" kern="1200">
          <a:solidFill>
            <a:srgbClr val="18A54D"/>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spcAft>
          <a:spcPts val="1000"/>
        </a:spcAft>
        <a:buFont typeface="Arial" panose="020B0604020202020204" pitchFamily="34" charset="0"/>
        <a:buNone/>
        <a:defRPr sz="1800" b="1" kern="1200">
          <a:solidFill>
            <a:srgbClr val="18A54D"/>
          </a:solidFill>
          <a:latin typeface="Arial" panose="020B0604020202020204" pitchFamily="34" charset="0"/>
          <a:ea typeface="+mn-ea"/>
          <a:cs typeface="Arial" panose="020B0604020202020204" pitchFamily="34" charset="0"/>
        </a:defRPr>
      </a:lvl1pPr>
      <a:lvl2pPr marL="0" indent="0" algn="l" defTabSz="914400" rtl="0" eaLnBrk="1" latinLnBrk="0" hangingPunct="1">
        <a:lnSpc>
          <a:spcPct val="100000"/>
        </a:lnSpc>
        <a:spcBef>
          <a:spcPts val="500"/>
        </a:spcBef>
        <a:spcAft>
          <a:spcPts val="1000"/>
        </a:spcAft>
        <a:buFont typeface="Arial" panose="020B0604020202020204" pitchFamily="34" charset="0"/>
        <a:buNone/>
        <a:defRPr sz="1400" b="1" kern="1200">
          <a:solidFill>
            <a:schemeClr val="tx1"/>
          </a:solidFill>
          <a:latin typeface="Arial" panose="020B0604020202020204" pitchFamily="34" charset="0"/>
          <a:ea typeface="+mn-ea"/>
          <a:cs typeface="Arial" panose="020B0604020202020204" pitchFamily="34" charset="0"/>
        </a:defRPr>
      </a:lvl2pPr>
      <a:lvl3pPr marL="0" indent="0" algn="l" defTabSz="914400" rtl="0" eaLnBrk="1" latinLnBrk="0" hangingPunct="1">
        <a:lnSpc>
          <a:spcPct val="100000"/>
        </a:lnSpc>
        <a:spcBef>
          <a:spcPts val="500"/>
        </a:spcBef>
        <a:spcAft>
          <a:spcPts val="500"/>
        </a:spcAft>
        <a:buFont typeface="Arial" panose="020B0604020202020204" pitchFamily="34" charset="0"/>
        <a:buNone/>
        <a:defRPr sz="1200" kern="1200">
          <a:solidFill>
            <a:schemeClr val="tx1"/>
          </a:solidFill>
          <a:latin typeface="Arial" panose="020B0604020202020204" pitchFamily="34" charset="0"/>
          <a:ea typeface="+mn-ea"/>
          <a:cs typeface="Arial" panose="020B0604020202020204" pitchFamily="34" charset="0"/>
        </a:defRPr>
      </a:lvl3pPr>
      <a:lvl4pPr marL="360000" indent="-180000" algn="l" defTabSz="180000" rtl="0" eaLnBrk="1" latinLnBrk="0" hangingPunct="1">
        <a:lnSpc>
          <a:spcPct val="100000"/>
        </a:lnSpc>
        <a:spcBef>
          <a:spcPts val="500"/>
        </a:spcBef>
        <a:spcAft>
          <a:spcPts val="500"/>
        </a:spcAft>
        <a:buClr>
          <a:srgbClr val="18A54D"/>
        </a:buClr>
        <a:buFont typeface="Arial" panose="020B0604020202020204" pitchFamily="34" charset="0"/>
        <a:buChar char="•"/>
        <a:tabLst>
          <a:tab pos="0" algn="l"/>
          <a:tab pos="180000" algn="l"/>
          <a:tab pos="360000" algn="l"/>
          <a:tab pos="540000" algn="l"/>
          <a:tab pos="720000" algn="l"/>
          <a:tab pos="900000" algn="l"/>
        </a:tabLst>
        <a:defRPr sz="1200" kern="1200">
          <a:solidFill>
            <a:schemeClr val="tx1"/>
          </a:solidFill>
          <a:latin typeface="Arial" panose="020B0604020202020204" pitchFamily="34" charset="0"/>
          <a:ea typeface="+mn-ea"/>
          <a:cs typeface="Arial" panose="020B0604020202020204" pitchFamily="34" charset="0"/>
        </a:defRPr>
      </a:lvl4pPr>
      <a:lvl5pPr marL="54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5pPr>
      <a:lvl6pPr marL="72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6pPr>
      <a:lvl7pPr marL="90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7pPr>
      <a:lvl8pPr marL="1080000" indent="-180000" algn="l" defTabSz="914400" rtl="0" eaLnBrk="1" latinLnBrk="0" hangingPunct="1">
        <a:lnSpc>
          <a:spcPct val="100000"/>
        </a:lnSpc>
        <a:spcBef>
          <a:spcPts val="500"/>
        </a:spcBef>
        <a:spcAft>
          <a:spcPts val="500"/>
        </a:spcAft>
        <a:buClr>
          <a:srgbClr val="18A54D"/>
        </a:buClr>
        <a:buFont typeface="Arial" panose="020B0604020202020204" pitchFamily="34" charset="0"/>
        <a:buChar char="•"/>
        <a:defRPr sz="1200" kern="1200" baseline="0">
          <a:solidFill>
            <a:schemeClr val="tx1"/>
          </a:solidFill>
          <a:latin typeface="Arial" panose="020B0604020202020204" pitchFamily="34" charset="0"/>
          <a:ea typeface="+mn-ea"/>
          <a:cs typeface="Arial" panose="020B0604020202020204" pitchFamily="34" charset="0"/>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287">
          <p15:clr>
            <a:srgbClr val="F26B43"/>
          </p15:clr>
        </p15:guide>
        <p15:guide id="5" orient="horz" pos="4224">
          <p15:clr>
            <a:srgbClr val="F26B43"/>
          </p15:clr>
        </p15:guide>
        <p15:guide id="6" orient="horz" pos="4133">
          <p15:clr>
            <a:srgbClr val="F26B43"/>
          </p15:clr>
        </p15:guide>
        <p15:guide id="7" orient="horz" pos="3748">
          <p15:clr>
            <a:srgbClr val="F26B43"/>
          </p15:clr>
        </p15:guide>
        <p15:guide id="8" pos="393">
          <p15:clr>
            <a:srgbClr val="F26B43"/>
          </p15:clr>
        </p15:guide>
        <p15:guide id="9" orient="horz" pos="391">
          <p15:clr>
            <a:srgbClr val="F26B43"/>
          </p15:clr>
        </p15:guide>
        <p15:guide id="10" pos="2116">
          <p15:clr>
            <a:srgbClr val="F26B43"/>
          </p15:clr>
        </p15:guide>
        <p15:guide id="11" pos="5564">
          <p15:clr>
            <a:srgbClr val="F26B43"/>
          </p15:clr>
        </p15:guide>
        <p15:guide id="12" orient="horz" pos="527">
          <p15:clr>
            <a:srgbClr val="F26B43"/>
          </p15:clr>
        </p15:guide>
        <p15:guide id="13" orient="horz" pos="913">
          <p15:clr>
            <a:srgbClr val="F26B43"/>
          </p15:clr>
        </p15:guide>
        <p15:guide id="14" orient="horz" pos="1026">
          <p15:clr>
            <a:srgbClr val="F26B43"/>
          </p15:clr>
        </p15:guide>
        <p15:guide id="15" orient="horz" pos="4042">
          <p15:clr>
            <a:srgbClr val="F26B43"/>
          </p15:clr>
        </p15:guide>
        <p15:guide id="16" orient="horz" pos="3838" userDrawn="1">
          <p15:clr>
            <a:srgbClr val="F26B43"/>
          </p15:clr>
        </p15:guide>
        <p15:guide id="17" userDrawn="1">
          <p15:clr>
            <a:srgbClr val="F26B43"/>
          </p15:clr>
        </p15:guide>
        <p15:guide id="18" orient="horz" userDrawn="1">
          <p15:clr>
            <a:srgbClr val="F26B43"/>
          </p15:clr>
        </p15:guide>
        <p15:guide id="19" pos="7680" userDrawn="1">
          <p15:clr>
            <a:srgbClr val="F26B43"/>
          </p15:clr>
        </p15:guide>
        <p15:guide id="20" orient="horz" pos="43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hyperlink" Target="https://www.abc.net.au/education/digibooks/journeys-of-hope/104544800"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s://iview.abc.net.au/show/you-can-t-ask-that-in-the-classroom" TargetMode="External"/><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ideo" Target="https://www.youtube.com/embed/sMoTMvxd7uU?feature=oembed" TargetMode="External"/><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video" Target="https://www.youtube.com/embed/I7IXI7lfFTI?feature=oembed" TargetMode="External"/><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AD454-AA7F-75AC-96DC-4DDF6FFDC4D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EBA6978-DE56-C7CE-1B4B-B1D0A1A89799}"/>
              </a:ext>
            </a:extLst>
          </p:cNvPr>
          <p:cNvSpPr>
            <a:spLocks noGrp="1"/>
          </p:cNvSpPr>
          <p:nvPr>
            <p:ph type="ctrTitle"/>
          </p:nvPr>
        </p:nvSpPr>
        <p:spPr>
          <a:xfrm>
            <a:off x="479425" y="1844674"/>
            <a:ext cx="5984749" cy="1975887"/>
          </a:xfrm>
        </p:spPr>
        <p:txBody>
          <a:bodyPr/>
          <a:lstStyle/>
          <a:p>
            <a:pPr>
              <a:spcBef>
                <a:spcPts val="1200"/>
              </a:spcBef>
            </a:pPr>
            <a:r>
              <a:rPr lang="en-AU" b="1" kern="0" dirty="0">
                <a:solidFill>
                  <a:srgbClr val="18A54D"/>
                </a:solidFill>
                <a:effectLst/>
                <a:latin typeface="Arial" panose="020B0604020202020204" pitchFamily="34" charset="0"/>
              </a:rPr>
              <a:t>1.5 Australia diaspora and third culture generations</a:t>
            </a:r>
            <a:br>
              <a:rPr lang="en-AU" sz="1800" b="1" kern="0" dirty="0">
                <a:solidFill>
                  <a:srgbClr val="18A54D"/>
                </a:solidFill>
                <a:effectLst/>
                <a:latin typeface="Arial" panose="020B0604020202020204" pitchFamily="34" charset="0"/>
              </a:rPr>
            </a:br>
            <a:endParaRPr lang="en-AU" sz="1800" b="1" dirty="0">
              <a:solidFill>
                <a:srgbClr val="18A54D"/>
              </a:solidFill>
              <a:effectLst/>
              <a:latin typeface="Arial" panose="020B0604020202020204" pitchFamily="34" charset="0"/>
            </a:endParaRPr>
          </a:p>
        </p:txBody>
      </p:sp>
      <p:sp>
        <p:nvSpPr>
          <p:cNvPr id="5" name="Subtitle 4">
            <a:extLst>
              <a:ext uri="{FF2B5EF4-FFF2-40B4-BE49-F238E27FC236}">
                <a16:creationId xmlns:a16="http://schemas.microsoft.com/office/drawing/2014/main" id="{46FD2CCF-24CD-C427-CD91-34FA9FC6FE98}"/>
              </a:ext>
            </a:extLst>
          </p:cNvPr>
          <p:cNvSpPr>
            <a:spLocks noGrp="1"/>
          </p:cNvSpPr>
          <p:nvPr>
            <p:ph type="subTitle" idx="1"/>
          </p:nvPr>
        </p:nvSpPr>
        <p:spPr/>
        <p:txBody>
          <a:bodyPr/>
          <a:lstStyle/>
          <a:p>
            <a:r>
              <a:rPr lang="en-AU" dirty="0"/>
              <a:t>Diversity in Australian Citizenship</a:t>
            </a:r>
          </a:p>
          <a:p>
            <a:r>
              <a:rPr lang="en-AU" dirty="0"/>
              <a:t>9 / 10 HASS</a:t>
            </a:r>
          </a:p>
        </p:txBody>
      </p:sp>
      <p:sp>
        <p:nvSpPr>
          <p:cNvPr id="6" name="Text Placeholder 5">
            <a:extLst>
              <a:ext uri="{FF2B5EF4-FFF2-40B4-BE49-F238E27FC236}">
                <a16:creationId xmlns:a16="http://schemas.microsoft.com/office/drawing/2014/main" id="{6BE5276E-E6EF-B8AF-6C62-562F112F28D6}"/>
              </a:ext>
            </a:extLst>
          </p:cNvPr>
          <p:cNvSpPr>
            <a:spLocks noGrp="1"/>
          </p:cNvSpPr>
          <p:nvPr>
            <p:ph type="body" sz="quarter" idx="10"/>
          </p:nvPr>
        </p:nvSpPr>
        <p:spPr/>
        <p:txBody>
          <a:bodyPr/>
          <a:lstStyle/>
          <a:p>
            <a:r>
              <a:rPr lang="en-AU" dirty="0"/>
              <a:t>D25/1173920</a:t>
            </a:r>
            <a:br>
              <a:rPr lang="en-AU" dirty="0"/>
            </a:br>
            <a:r>
              <a:rPr lang="en-AU" dirty="0"/>
              <a:t>December 2025</a:t>
            </a:r>
          </a:p>
        </p:txBody>
      </p:sp>
    </p:spTree>
    <p:extLst>
      <p:ext uri="{BB962C8B-B14F-4D97-AF65-F5344CB8AC3E}">
        <p14:creationId xmlns:p14="http://schemas.microsoft.com/office/powerpoint/2010/main" val="1596881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0FD45-1226-D996-C794-816131316CD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F72E4C-1B18-873F-8045-584D43527279}"/>
              </a:ext>
            </a:extLst>
          </p:cNvPr>
          <p:cNvSpPr>
            <a:spLocks noGrp="1"/>
          </p:cNvSpPr>
          <p:nvPr>
            <p:ph type="title"/>
          </p:nvPr>
        </p:nvSpPr>
        <p:spPr>
          <a:xfrm>
            <a:off x="623888" y="576000"/>
            <a:ext cx="5382000" cy="873388"/>
          </a:xfrm>
        </p:spPr>
        <p:txBody>
          <a:bodyPr anchor="t">
            <a:normAutofit/>
          </a:bodyPr>
          <a:lstStyle/>
          <a:p>
            <a:r>
              <a:rPr lang="en-AU"/>
              <a:t>Migration in Australia</a:t>
            </a:r>
          </a:p>
        </p:txBody>
      </p:sp>
      <p:sp>
        <p:nvSpPr>
          <p:cNvPr id="3" name="Content Placeholder 2">
            <a:extLst>
              <a:ext uri="{FF2B5EF4-FFF2-40B4-BE49-F238E27FC236}">
                <a16:creationId xmlns:a16="http://schemas.microsoft.com/office/drawing/2014/main" id="{5EE21935-3FA9-6380-76C8-84B86250A80A}"/>
              </a:ext>
            </a:extLst>
          </p:cNvPr>
          <p:cNvSpPr>
            <a:spLocks noGrp="1"/>
          </p:cNvSpPr>
          <p:nvPr>
            <p:ph sz="quarter" idx="13"/>
          </p:nvPr>
        </p:nvSpPr>
        <p:spPr>
          <a:xfrm>
            <a:off x="623888" y="1628775"/>
            <a:ext cx="6403929" cy="4321175"/>
          </a:xfrm>
        </p:spPr>
        <p:txBody>
          <a:bodyPr>
            <a:normAutofit/>
          </a:bodyPr>
          <a:lstStyle/>
          <a:p>
            <a:pPr marL="342900" lvl="1" indent="-342900">
              <a:spcBef>
                <a:spcPts val="600"/>
              </a:spcBef>
              <a:spcAft>
                <a:spcPts val="600"/>
              </a:spcAft>
              <a:buFont typeface="Arial" panose="020B0604020202020204" pitchFamily="34" charset="0"/>
              <a:buChar char="•"/>
            </a:pPr>
            <a:r>
              <a:rPr lang="en-AU" sz="1800" b="0"/>
              <a:t>Post-World War II the ‘Populate or Perish’ scheme accepted migrants and displaced people from Europe (and the Ten Pound Poms from Britain) </a:t>
            </a:r>
          </a:p>
          <a:p>
            <a:pPr marL="342900" lvl="1" indent="-342900">
              <a:spcBef>
                <a:spcPts val="600"/>
              </a:spcBef>
              <a:spcAft>
                <a:spcPts val="600"/>
              </a:spcAft>
              <a:buFont typeface="Arial" panose="020B0604020202020204" pitchFamily="34" charset="0"/>
              <a:buChar char="•"/>
            </a:pPr>
            <a:r>
              <a:rPr lang="en-AU" sz="1800" b="0"/>
              <a:t>This extended to groups of people who had been excluded before – including Italians and Greeks </a:t>
            </a:r>
          </a:p>
          <a:p>
            <a:pPr marL="342900" lvl="1" indent="-342900">
              <a:spcBef>
                <a:spcPts val="600"/>
              </a:spcBef>
              <a:spcAft>
                <a:spcPts val="600"/>
              </a:spcAft>
              <a:buFont typeface="Arial" panose="020B0604020202020204" pitchFamily="34" charset="0"/>
              <a:buChar char="•"/>
            </a:pPr>
            <a:r>
              <a:rPr lang="en-AU" sz="1800" b="0"/>
              <a:t>The 1970 – 1990s included refugees and migrants from Asia, including East Timor, Vietnam, Cambodia, Laos and southern China </a:t>
            </a:r>
          </a:p>
          <a:p>
            <a:pPr marL="342900" lvl="1" indent="-342900">
              <a:spcBef>
                <a:spcPts val="600"/>
              </a:spcBef>
              <a:spcAft>
                <a:spcPts val="600"/>
              </a:spcAft>
              <a:buFont typeface="Arial" panose="020B0604020202020204" pitchFamily="34" charset="0"/>
              <a:buChar char="•"/>
            </a:pPr>
            <a:r>
              <a:rPr lang="en-AU" sz="1800"/>
              <a:t>In June 2024, over 31.5% of Australia’s population was born overseas and in 2021, 48% of Australians had a parent born overseas. </a:t>
            </a:r>
          </a:p>
        </p:txBody>
      </p:sp>
      <p:pic>
        <p:nvPicPr>
          <p:cNvPr id="2050" name="Picture 2">
            <a:extLst>
              <a:ext uri="{FF2B5EF4-FFF2-40B4-BE49-F238E27FC236}">
                <a16:creationId xmlns:a16="http://schemas.microsoft.com/office/drawing/2014/main" id="{5FED8C9F-E198-D17E-7C10-B4E02D2EC3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0" y="0"/>
            <a:ext cx="457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531E15D-22F6-DC56-CB71-2F2B3AF7AEE7}"/>
              </a:ext>
            </a:extLst>
          </p:cNvPr>
          <p:cNvSpPr txBox="1"/>
          <p:nvPr/>
        </p:nvSpPr>
        <p:spPr>
          <a:xfrm>
            <a:off x="8926285" y="6453051"/>
            <a:ext cx="3265715" cy="276999"/>
          </a:xfrm>
          <a:prstGeom prst="rect">
            <a:avLst/>
          </a:prstGeom>
          <a:noFill/>
        </p:spPr>
        <p:txBody>
          <a:bodyPr wrap="square" rtlCol="0">
            <a:spAutoFit/>
          </a:bodyPr>
          <a:lstStyle/>
          <a:p>
            <a:pPr algn="r"/>
            <a:r>
              <a:rPr lang="en-AU" sz="1200">
                <a:solidFill>
                  <a:schemeClr val="bg1"/>
                </a:solidFill>
                <a:latin typeface="Arial" panose="020B0604020202020204" pitchFamily="34" charset="0"/>
                <a:cs typeface="Arial" panose="020B0604020202020204" pitchFamily="34" charset="0"/>
              </a:rPr>
              <a:t>Bronze Opera House, Adrian Gigante</a:t>
            </a:r>
          </a:p>
        </p:txBody>
      </p:sp>
      <p:sp>
        <p:nvSpPr>
          <p:cNvPr id="5" name="Slide Number Placeholder 4">
            <a:extLst>
              <a:ext uri="{FF2B5EF4-FFF2-40B4-BE49-F238E27FC236}">
                <a16:creationId xmlns:a16="http://schemas.microsoft.com/office/drawing/2014/main" id="{63F85A1E-D38B-DA3D-37A5-FBE20C1556BE}"/>
              </a:ext>
            </a:extLst>
          </p:cNvPr>
          <p:cNvSpPr>
            <a:spLocks noGrp="1"/>
          </p:cNvSpPr>
          <p:nvPr>
            <p:ph type="sldNum" sz="quarter" idx="12"/>
          </p:nvPr>
        </p:nvSpPr>
        <p:spPr>
          <a:xfrm>
            <a:off x="9191510" y="6129201"/>
            <a:ext cx="2735263" cy="323850"/>
          </a:xfrm>
        </p:spPr>
        <p:txBody>
          <a:bodyPr/>
          <a:lstStyle/>
          <a:p>
            <a:fld id="{0ACBC296-6F1C-40EB-A7B9-B66F495956D9}" type="slidenum">
              <a:rPr lang="en-AU" sz="1200" b="1" smtClean="0">
                <a:solidFill>
                  <a:schemeClr val="bg1"/>
                </a:solidFill>
              </a:rPr>
              <a:t>10</a:t>
            </a:fld>
            <a:endParaRPr lang="en-AU" sz="1200" b="1" dirty="0">
              <a:solidFill>
                <a:schemeClr val="bg1"/>
              </a:solidFill>
            </a:endParaRPr>
          </a:p>
        </p:txBody>
      </p:sp>
    </p:spTree>
    <p:extLst>
      <p:ext uri="{BB962C8B-B14F-4D97-AF65-F5344CB8AC3E}">
        <p14:creationId xmlns:p14="http://schemas.microsoft.com/office/powerpoint/2010/main" val="2587024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40A49-8268-300E-439E-F1C610DA00DB}"/>
              </a:ext>
            </a:extLst>
          </p:cNvPr>
          <p:cNvSpPr>
            <a:spLocks noGrp="1"/>
          </p:cNvSpPr>
          <p:nvPr>
            <p:ph type="title"/>
          </p:nvPr>
        </p:nvSpPr>
        <p:spPr/>
        <p:txBody>
          <a:bodyPr/>
          <a:lstStyle/>
          <a:p>
            <a:r>
              <a:rPr lang="en-AU"/>
              <a:t>Diversity in Australia: Journeys of Hope – Peter’s story</a:t>
            </a:r>
          </a:p>
        </p:txBody>
      </p:sp>
      <p:sp>
        <p:nvSpPr>
          <p:cNvPr id="3" name="Content Placeholder 2">
            <a:extLst>
              <a:ext uri="{FF2B5EF4-FFF2-40B4-BE49-F238E27FC236}">
                <a16:creationId xmlns:a16="http://schemas.microsoft.com/office/drawing/2014/main" id="{004234A3-0A41-EA49-443A-F4B275E3B236}"/>
              </a:ext>
            </a:extLst>
          </p:cNvPr>
          <p:cNvSpPr>
            <a:spLocks noGrp="1"/>
          </p:cNvSpPr>
          <p:nvPr>
            <p:ph sz="half" idx="1"/>
          </p:nvPr>
        </p:nvSpPr>
        <p:spPr>
          <a:xfrm>
            <a:off x="623886" y="1270000"/>
            <a:ext cx="6015451" cy="5219700"/>
          </a:xfrm>
        </p:spPr>
        <p:txBody>
          <a:bodyPr/>
          <a:lstStyle/>
          <a:p>
            <a:pPr algn="l">
              <a:buFont typeface="+mj-lt"/>
              <a:buAutoNum type="arabicPeriod"/>
            </a:pPr>
            <a:r>
              <a:rPr lang="en-AU" b="0" i="0">
                <a:solidFill>
                  <a:srgbClr val="000000"/>
                </a:solidFill>
                <a:effectLst/>
              </a:rPr>
              <a:t> Identify the "push" and “pull” factors that influenced Peter's family to migrate to Australia.</a:t>
            </a:r>
          </a:p>
          <a:p>
            <a:pPr algn="l">
              <a:buFont typeface="+mj-lt"/>
              <a:buAutoNum type="arabicPeriod"/>
            </a:pPr>
            <a:r>
              <a:rPr lang="en-AU" b="0" i="0">
                <a:solidFill>
                  <a:srgbClr val="000000"/>
                </a:solidFill>
                <a:effectLst/>
              </a:rPr>
              <a:t> As someone new to Australia, how did Peter become part of a community? Why was it important? </a:t>
            </a:r>
          </a:p>
          <a:p>
            <a:pPr algn="l"/>
            <a:r>
              <a:rPr lang="en-AU" b="0" i="1">
                <a:solidFill>
                  <a:srgbClr val="000000"/>
                </a:solidFill>
                <a:effectLst/>
              </a:rPr>
              <a:t>Citizenship is a significant milestone in the life of someone who has migrated to Australia.</a:t>
            </a:r>
            <a:r>
              <a:rPr lang="en-AU" b="0" i="0">
                <a:solidFill>
                  <a:srgbClr val="000000"/>
                </a:solidFill>
                <a:effectLst/>
              </a:rPr>
              <a:t> </a:t>
            </a:r>
          </a:p>
          <a:p>
            <a:pPr algn="l"/>
            <a:r>
              <a:rPr lang="en-AU" b="0" i="0">
                <a:solidFill>
                  <a:srgbClr val="000000"/>
                </a:solidFill>
                <a:effectLst/>
              </a:rPr>
              <a:t>3. To what extent do you agree with this statement? </a:t>
            </a:r>
          </a:p>
          <a:p>
            <a:pPr algn="l"/>
            <a:r>
              <a:rPr lang="en-AU" b="0">
                <a:solidFill>
                  <a:srgbClr val="000000"/>
                </a:solidFill>
              </a:rPr>
              <a:t>4. </a:t>
            </a:r>
            <a:r>
              <a:rPr lang="en-AU" b="0" i="0">
                <a:solidFill>
                  <a:srgbClr val="000000"/>
                </a:solidFill>
                <a:effectLst/>
              </a:rPr>
              <a:t>Assess the extent to which Peter's migration experience was mutually beneficial for him and for Australia. </a:t>
            </a:r>
          </a:p>
          <a:p>
            <a:pPr lvl="3"/>
            <a:r>
              <a:rPr lang="en-AU" sz="1600" b="0" i="0">
                <a:solidFill>
                  <a:srgbClr val="000000"/>
                </a:solidFill>
                <a:effectLst/>
              </a:rPr>
              <a:t>What did Peter gain? What did Australia gain? </a:t>
            </a:r>
          </a:p>
          <a:p>
            <a:pPr lvl="3"/>
            <a:r>
              <a:rPr lang="en-AU" sz="1600" b="0" i="0">
                <a:solidFill>
                  <a:srgbClr val="000000"/>
                </a:solidFill>
                <a:effectLst/>
              </a:rPr>
              <a:t>How can Australia benefit from the lessons and legacy of Peter's experiences?</a:t>
            </a:r>
          </a:p>
          <a:p>
            <a:pPr lvl="3"/>
            <a:endParaRPr lang="en-AU" sz="1600">
              <a:solidFill>
                <a:srgbClr val="000000"/>
              </a:solidFill>
            </a:endParaRPr>
          </a:p>
          <a:p>
            <a:pPr marL="180000" lvl="3" indent="0">
              <a:buNone/>
            </a:pPr>
            <a:r>
              <a:rPr lang="en-AU" sz="1600" b="0" i="0">
                <a:solidFill>
                  <a:schemeClr val="accent6">
                    <a:lumMod val="75000"/>
                  </a:schemeClr>
                </a:solidFill>
                <a:effectLst/>
                <a:hlinkClick r:id="rId3">
                  <a:extLst>
                    <a:ext uri="{A12FA001-AC4F-418D-AE19-62706E023703}">
                      <ahyp:hlinkClr xmlns:ahyp="http://schemas.microsoft.com/office/drawing/2018/hyperlinkcolor" val="tx"/>
                    </a:ext>
                  </a:extLst>
                </a:hlinkClick>
              </a:rPr>
              <a:t>Video link </a:t>
            </a:r>
            <a:endParaRPr lang="en-AU" sz="1600" b="0" i="0">
              <a:solidFill>
                <a:schemeClr val="accent6">
                  <a:lumMod val="75000"/>
                </a:schemeClr>
              </a:solidFill>
              <a:effectLst/>
            </a:endParaRPr>
          </a:p>
          <a:p>
            <a:endParaRPr lang="en-AU"/>
          </a:p>
          <a:p>
            <a:endParaRPr lang="en-AU"/>
          </a:p>
        </p:txBody>
      </p:sp>
      <p:pic>
        <p:nvPicPr>
          <p:cNvPr id="11266" name="Picture 2">
            <a:extLst>
              <a:ext uri="{FF2B5EF4-FFF2-40B4-BE49-F238E27FC236}">
                <a16:creationId xmlns:a16="http://schemas.microsoft.com/office/drawing/2014/main" id="{EF389756-78C7-BFAE-F041-F183260A6764}"/>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6994577" y="2232991"/>
            <a:ext cx="4889640" cy="32597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F3E1D33-E83D-F7CF-8A25-728645FC2196}"/>
              </a:ext>
            </a:extLst>
          </p:cNvPr>
          <p:cNvSpPr txBox="1"/>
          <p:nvPr/>
        </p:nvSpPr>
        <p:spPr>
          <a:xfrm>
            <a:off x="6994577" y="5580619"/>
            <a:ext cx="4573535" cy="276999"/>
          </a:xfrm>
          <a:prstGeom prst="rect">
            <a:avLst/>
          </a:prstGeom>
          <a:noFill/>
        </p:spPr>
        <p:txBody>
          <a:bodyPr wrap="square">
            <a:spAutoFit/>
          </a:bodyPr>
          <a:lstStyle/>
          <a:p>
            <a:r>
              <a:rPr lang="en-AU" sz="1200" i="1">
                <a:solidFill>
                  <a:srgbClr val="202122"/>
                </a:solidFill>
                <a:latin typeface="Arial" panose="020B0604020202020204" pitchFamily="34" charset="0"/>
              </a:rPr>
              <a:t>S</a:t>
            </a:r>
            <a:r>
              <a:rPr lang="en-AU" sz="1200" b="0" i="1">
                <a:solidFill>
                  <a:srgbClr val="202122"/>
                </a:solidFill>
                <a:effectLst/>
                <a:latin typeface="Arial" panose="020B0604020202020204" pitchFamily="34" charset="0"/>
              </a:rPr>
              <a:t>ydney </a:t>
            </a:r>
            <a:r>
              <a:rPr lang="en-AU" sz="1200" i="1">
                <a:solidFill>
                  <a:srgbClr val="202122"/>
                </a:solidFill>
                <a:latin typeface="Arial" panose="020B0604020202020204" pitchFamily="34" charset="0"/>
              </a:rPr>
              <a:t>J</a:t>
            </a:r>
            <a:r>
              <a:rPr lang="en-AU" sz="1200" b="0" i="1">
                <a:solidFill>
                  <a:srgbClr val="202122"/>
                </a:solidFill>
                <a:effectLst/>
                <a:latin typeface="Arial" panose="020B0604020202020204" pitchFamily="34" charset="0"/>
              </a:rPr>
              <a:t>ewish Museum, </a:t>
            </a:r>
            <a:r>
              <a:rPr lang="en-AU" sz="1200" b="0" i="1" err="1">
                <a:solidFill>
                  <a:srgbClr val="202122"/>
                </a:solidFill>
                <a:effectLst/>
                <a:latin typeface="Arial" panose="020B0604020202020204" pitchFamily="34" charset="0"/>
              </a:rPr>
              <a:t>Sardaka</a:t>
            </a:r>
            <a:r>
              <a:rPr lang="en-AU" sz="1200" b="0" i="1">
                <a:solidFill>
                  <a:srgbClr val="202122"/>
                </a:solidFill>
                <a:effectLst/>
                <a:latin typeface="Arial" panose="020B0604020202020204" pitchFamily="34" charset="0"/>
              </a:rPr>
              <a:t>, 2011 (own work)</a:t>
            </a:r>
            <a:endParaRPr lang="en-AU" sz="1200" i="1"/>
          </a:p>
        </p:txBody>
      </p:sp>
      <p:sp>
        <p:nvSpPr>
          <p:cNvPr id="4" name="Slide Number Placeholder 3">
            <a:extLst>
              <a:ext uri="{FF2B5EF4-FFF2-40B4-BE49-F238E27FC236}">
                <a16:creationId xmlns:a16="http://schemas.microsoft.com/office/drawing/2014/main" id="{6DD7F8CF-E0B3-9936-3504-082B277062EB}"/>
              </a:ext>
            </a:extLst>
          </p:cNvPr>
          <p:cNvSpPr>
            <a:spLocks noGrp="1"/>
          </p:cNvSpPr>
          <p:nvPr>
            <p:ph type="sldNum" sz="quarter" idx="12"/>
          </p:nvPr>
        </p:nvSpPr>
        <p:spPr/>
        <p:txBody>
          <a:bodyPr/>
          <a:lstStyle/>
          <a:p>
            <a:fld id="{0ACBC296-6F1C-40EB-A7B9-B66F495956D9}" type="slidenum">
              <a:rPr lang="en-AU" sz="1200" b="1" smtClean="0">
                <a:solidFill>
                  <a:schemeClr val="tx1"/>
                </a:solidFill>
              </a:rPr>
              <a:t>11</a:t>
            </a:fld>
            <a:endParaRPr lang="en-AU" b="1" dirty="0">
              <a:solidFill>
                <a:schemeClr val="tx1"/>
              </a:solidFill>
            </a:endParaRPr>
          </a:p>
        </p:txBody>
      </p:sp>
    </p:spTree>
    <p:extLst>
      <p:ext uri="{BB962C8B-B14F-4D97-AF65-F5344CB8AC3E}">
        <p14:creationId xmlns:p14="http://schemas.microsoft.com/office/powerpoint/2010/main" val="1308523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1CC5D0C-7E63-DFD3-8E98-5D7E473D87D4}"/>
              </a:ext>
            </a:extLst>
          </p:cNvPr>
          <p:cNvSpPr txBox="1"/>
          <p:nvPr/>
        </p:nvSpPr>
        <p:spPr>
          <a:xfrm>
            <a:off x="153203" y="5378264"/>
            <a:ext cx="8679646" cy="1384995"/>
          </a:xfrm>
          <a:prstGeom prst="rect">
            <a:avLst/>
          </a:prstGeom>
          <a:noFill/>
        </p:spPr>
        <p:txBody>
          <a:bodyPr wrap="square" rtlCol="0">
            <a:spAutoFit/>
          </a:bodyPr>
          <a:lstStyle/>
          <a:p>
            <a:pPr algn="ctr"/>
            <a:r>
              <a:rPr lang="en-AU" sz="2800" b="1" dirty="0">
                <a:latin typeface="Arial" panose="020B0604020202020204" pitchFamily="34" charset="0"/>
                <a:cs typeface="Arial" panose="020B0604020202020204" pitchFamily="34" charset="0"/>
              </a:rPr>
              <a:t>“Describe the distribution of Australian residents by country of birth using evidence from the source”</a:t>
            </a:r>
          </a:p>
        </p:txBody>
      </p:sp>
      <p:pic>
        <p:nvPicPr>
          <p:cNvPr id="6" name="Content Placeholder 5" descr="A map of the world&#10;&#10;AI-generated content may be incorrect.">
            <a:extLst>
              <a:ext uri="{FF2B5EF4-FFF2-40B4-BE49-F238E27FC236}">
                <a16:creationId xmlns:a16="http://schemas.microsoft.com/office/drawing/2014/main" id="{8346C444-8E52-F9B9-4251-2BE4A9E182F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39011" y="36424"/>
            <a:ext cx="10913977" cy="5363904"/>
          </a:xfrm>
        </p:spPr>
      </p:pic>
      <p:sp>
        <p:nvSpPr>
          <p:cNvPr id="8" name="TextBox 7">
            <a:extLst>
              <a:ext uri="{FF2B5EF4-FFF2-40B4-BE49-F238E27FC236}">
                <a16:creationId xmlns:a16="http://schemas.microsoft.com/office/drawing/2014/main" id="{1527D465-9597-264C-6CA7-2FD75C0FB310}"/>
              </a:ext>
            </a:extLst>
          </p:cNvPr>
          <p:cNvSpPr txBox="1"/>
          <p:nvPr/>
        </p:nvSpPr>
        <p:spPr>
          <a:xfrm>
            <a:off x="8459852" y="5493345"/>
            <a:ext cx="2548568" cy="923330"/>
          </a:xfrm>
          <a:prstGeom prst="rect">
            <a:avLst/>
          </a:prstGeom>
          <a:noFill/>
        </p:spPr>
        <p:txBody>
          <a:bodyPr wrap="square">
            <a:spAutoFit/>
          </a:bodyPr>
          <a:lstStyle/>
          <a:p>
            <a:pPr algn="r"/>
            <a:r>
              <a:rPr lang="en-AU" b="0" i="1" dirty="0">
                <a:solidFill>
                  <a:srgbClr val="202122"/>
                </a:solidFill>
                <a:effectLst/>
                <a:latin typeface="Arial" panose="020B0604020202020204" pitchFamily="34" charset="0"/>
              </a:rPr>
              <a:t>Australian Residents by Country of Birth 2021 Census</a:t>
            </a:r>
            <a:endParaRPr lang="en-AU" i="1" dirty="0"/>
          </a:p>
        </p:txBody>
      </p:sp>
      <p:sp>
        <p:nvSpPr>
          <p:cNvPr id="2" name="Slide Number Placeholder 1">
            <a:extLst>
              <a:ext uri="{FF2B5EF4-FFF2-40B4-BE49-F238E27FC236}">
                <a16:creationId xmlns:a16="http://schemas.microsoft.com/office/drawing/2014/main" id="{C88ACA2D-B13C-4431-B520-F3D7B0DB57A5}"/>
              </a:ext>
            </a:extLst>
          </p:cNvPr>
          <p:cNvSpPr>
            <a:spLocks noGrp="1"/>
          </p:cNvSpPr>
          <p:nvPr>
            <p:ph type="sldNum" sz="quarter" idx="12"/>
          </p:nvPr>
        </p:nvSpPr>
        <p:spPr/>
        <p:txBody>
          <a:bodyPr/>
          <a:lstStyle/>
          <a:p>
            <a:fld id="{0ACBC296-6F1C-40EB-A7B9-B66F495956D9}" type="slidenum">
              <a:rPr lang="en-AU" sz="1200" b="1" smtClean="0">
                <a:solidFill>
                  <a:schemeClr val="tx1"/>
                </a:solidFill>
              </a:rPr>
              <a:t>12</a:t>
            </a:fld>
            <a:endParaRPr lang="en-AU" b="1" dirty="0">
              <a:solidFill>
                <a:schemeClr val="tx1"/>
              </a:solidFill>
            </a:endParaRPr>
          </a:p>
        </p:txBody>
      </p:sp>
    </p:spTree>
    <p:extLst>
      <p:ext uri="{BB962C8B-B14F-4D97-AF65-F5344CB8AC3E}">
        <p14:creationId xmlns:p14="http://schemas.microsoft.com/office/powerpoint/2010/main" val="2491302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CBC971-7A57-641E-0A3B-4BFCF4B814BB}"/>
              </a:ext>
            </a:extLst>
          </p:cNvPr>
          <p:cNvSpPr>
            <a:spLocks noGrp="1"/>
          </p:cNvSpPr>
          <p:nvPr>
            <p:ph type="title"/>
          </p:nvPr>
        </p:nvSpPr>
        <p:spPr>
          <a:xfrm>
            <a:off x="623888" y="576000"/>
            <a:ext cx="5382000" cy="873388"/>
          </a:xfrm>
        </p:spPr>
        <p:txBody>
          <a:bodyPr anchor="t">
            <a:normAutofit/>
          </a:bodyPr>
          <a:lstStyle/>
          <a:p>
            <a:r>
              <a:rPr lang="en-AU"/>
              <a:t>Experiences today</a:t>
            </a:r>
          </a:p>
        </p:txBody>
      </p:sp>
      <p:sp>
        <p:nvSpPr>
          <p:cNvPr id="3" name="Content Placeholder 2">
            <a:extLst>
              <a:ext uri="{FF2B5EF4-FFF2-40B4-BE49-F238E27FC236}">
                <a16:creationId xmlns:a16="http://schemas.microsoft.com/office/drawing/2014/main" id="{AC6A1AE7-3E9F-BDA3-DFD1-0E3DF5919B86}"/>
              </a:ext>
            </a:extLst>
          </p:cNvPr>
          <p:cNvSpPr>
            <a:spLocks noGrp="1"/>
          </p:cNvSpPr>
          <p:nvPr>
            <p:ph sz="quarter" idx="13"/>
          </p:nvPr>
        </p:nvSpPr>
        <p:spPr>
          <a:xfrm>
            <a:off x="623888" y="1628775"/>
            <a:ext cx="5057821" cy="4321175"/>
          </a:xfrm>
        </p:spPr>
        <p:txBody>
          <a:bodyPr vert="horz" lIns="0" tIns="0" rIns="0" bIns="0" rtlCol="0" anchor="t">
            <a:normAutofit/>
          </a:bodyPr>
          <a:lstStyle/>
          <a:p>
            <a:r>
              <a:rPr lang="en-AU" b="0">
                <a:solidFill>
                  <a:schemeClr val="tx1"/>
                </a:solidFill>
                <a:latin typeface="Arial"/>
                <a:cs typeface="Arial"/>
              </a:rPr>
              <a:t>W</a:t>
            </a:r>
            <a:r>
              <a:rPr lang="en-AU" b="0" i="0">
                <a:solidFill>
                  <a:schemeClr val="tx1"/>
                </a:solidFill>
                <a:effectLst/>
                <a:latin typeface="Arial"/>
                <a:cs typeface="Arial"/>
              </a:rPr>
              <a:t>atch the </a:t>
            </a:r>
            <a:r>
              <a:rPr lang="en-AU" b="0" i="1">
                <a:solidFill>
                  <a:schemeClr val="tx1"/>
                </a:solidFill>
                <a:effectLst/>
                <a:latin typeface="Arial"/>
                <a:cs typeface="Arial"/>
              </a:rPr>
              <a:t>You can’t ask that </a:t>
            </a:r>
            <a:r>
              <a:rPr lang="en-AU" b="0" i="0">
                <a:solidFill>
                  <a:schemeClr val="tx1"/>
                </a:solidFill>
                <a:effectLst/>
                <a:latin typeface="Arial"/>
                <a:cs typeface="Arial"/>
              </a:rPr>
              <a:t>segment in the ABC’s </a:t>
            </a:r>
            <a:r>
              <a:rPr lang="en-AU" b="0" i="0" u="none" strike="noStrike">
                <a:solidFill>
                  <a:schemeClr val="tx1"/>
                </a:solidFill>
                <a:effectLst/>
                <a:latin typeface="Arial"/>
                <a:cs typeface="Arial"/>
                <a:hlinkClick r:id="rId3" tooltip="ABC iView">
                  <a:extLst>
                    <a:ext uri="{A12FA001-AC4F-418D-AE19-62706E023703}">
                      <ahyp:hlinkClr xmlns:ahyp="http://schemas.microsoft.com/office/drawing/2018/hyperlinkcolor" val="tx"/>
                    </a:ext>
                  </a:extLst>
                </a:hlinkClick>
              </a:rPr>
              <a:t>Experiences of African Australians</a:t>
            </a:r>
            <a:r>
              <a:rPr lang="en-AU" b="0" i="0">
                <a:solidFill>
                  <a:schemeClr val="tx1"/>
                </a:solidFill>
                <a:effectLst/>
                <a:latin typeface="Arial"/>
                <a:cs typeface="Arial"/>
              </a:rPr>
              <a:t> </a:t>
            </a:r>
          </a:p>
          <a:p>
            <a:pPr marL="285750" indent="-285750">
              <a:buFont typeface="Arial" panose="020B0604020202020204" pitchFamily="34" charset="0"/>
              <a:buChar char="•"/>
            </a:pPr>
            <a:r>
              <a:rPr lang="en-AU" b="0" i="0">
                <a:solidFill>
                  <a:schemeClr val="tx1"/>
                </a:solidFill>
                <a:effectLst/>
              </a:rPr>
              <a:t>What new information did you learn from watching this video? </a:t>
            </a:r>
          </a:p>
          <a:p>
            <a:pPr marL="285750" indent="-285750">
              <a:buFont typeface="Arial" panose="020B0604020202020204" pitchFamily="34" charset="0"/>
              <a:buChar char="•"/>
            </a:pPr>
            <a:r>
              <a:rPr lang="en-AU" b="0" i="0">
                <a:solidFill>
                  <a:schemeClr val="tx1"/>
                </a:solidFill>
                <a:effectLst/>
              </a:rPr>
              <a:t>How were your preconceived ideas about Africa and African-Australians challenged or reinforced?</a:t>
            </a:r>
          </a:p>
          <a:p>
            <a:pPr marL="285750" indent="-285750">
              <a:buFont typeface="Arial" panose="020B0604020202020204" pitchFamily="34" charset="0"/>
              <a:buChar char="•"/>
            </a:pPr>
            <a:r>
              <a:rPr lang="en-AU" sz="1800" b="0">
                <a:solidFill>
                  <a:schemeClr val="tx1"/>
                </a:solidFill>
                <a:latin typeface="Arial" panose="020B0604020202020204" pitchFamily="34" charset="0"/>
                <a:ea typeface="Calibri" panose="020F0502020204030204" pitchFamily="34" charset="0"/>
                <a:cs typeface="Arial" panose="020B0604020202020204" pitchFamily="34" charset="0"/>
              </a:rPr>
              <a:t>What are the benefits of challenging pre-conceptions?</a:t>
            </a:r>
            <a:endParaRPr lang="en-AU" b="0" i="0">
              <a:solidFill>
                <a:schemeClr val="tx1"/>
              </a:solidFill>
              <a:effectLst/>
            </a:endParaRPr>
          </a:p>
          <a:p>
            <a:endParaRPr lang="en-AU"/>
          </a:p>
          <a:p>
            <a:endParaRPr lang="en-AU"/>
          </a:p>
        </p:txBody>
      </p:sp>
      <p:pic>
        <p:nvPicPr>
          <p:cNvPr id="12290" name="Picture 2" descr="A tree in a field with a mountain in the background&#10;&#10;AI-generated content may be incorrect.">
            <a:extLst>
              <a:ext uri="{FF2B5EF4-FFF2-40B4-BE49-F238E27FC236}">
                <a16:creationId xmlns:a16="http://schemas.microsoft.com/office/drawing/2014/main" id="{7C6B01F1-B995-498F-0E87-638B11B5F242}"/>
              </a:ext>
            </a:extLst>
          </p:cNvPr>
          <p:cNvPicPr>
            <a:picLocks noGrp="1" noChangeAspect="1" noChangeArrowheads="1"/>
          </p:cNvPicPr>
          <p:nvPr>
            <p:ph type="pic" sz="quarter" idx="14"/>
          </p:nvPr>
        </p:nvPicPr>
        <p:blipFill>
          <a:blip r:embed="rId4" cstate="print">
            <a:extLst>
              <a:ext uri="{28A0092B-C50C-407E-A947-70E740481C1C}">
                <a14:useLocalDpi xmlns:a14="http://schemas.microsoft.com/office/drawing/2010/main" val="0"/>
              </a:ext>
            </a:extLst>
          </a:blip>
          <a:srcRect l="34386" r="6501"/>
          <a:stretch/>
        </p:blipFill>
        <p:spPr bwMode="auto">
          <a:xfrm>
            <a:off x="6186112" y="1"/>
            <a:ext cx="6005888" cy="6705600"/>
          </a:xfrm>
          <a:prstGeom prst="rect">
            <a:avLst/>
          </a:prstGeom>
          <a:solidFill>
            <a:srgbClr val="FFFFFF"/>
          </a:solidFill>
        </p:spPr>
      </p:pic>
      <p:sp>
        <p:nvSpPr>
          <p:cNvPr id="7" name="TextBox 6">
            <a:extLst>
              <a:ext uri="{FF2B5EF4-FFF2-40B4-BE49-F238E27FC236}">
                <a16:creationId xmlns:a16="http://schemas.microsoft.com/office/drawing/2014/main" id="{87CAC24E-4EE7-9D06-0DDF-39E340156D26}"/>
              </a:ext>
            </a:extLst>
          </p:cNvPr>
          <p:cNvSpPr txBox="1"/>
          <p:nvPr/>
        </p:nvSpPr>
        <p:spPr>
          <a:xfrm>
            <a:off x="1194299" y="6282000"/>
            <a:ext cx="4901701" cy="307777"/>
          </a:xfrm>
          <a:prstGeom prst="rect">
            <a:avLst/>
          </a:prstGeom>
          <a:noFill/>
        </p:spPr>
        <p:txBody>
          <a:bodyPr wrap="square" rtlCol="0">
            <a:spAutoFit/>
          </a:bodyPr>
          <a:lstStyle/>
          <a:p>
            <a:pPr algn="r"/>
            <a:r>
              <a:rPr lang="en-AU" sz="1400"/>
              <a:t>Image: </a:t>
            </a:r>
            <a:r>
              <a:rPr lang="en-AU" sz="1400" err="1"/>
              <a:t>Purnululu</a:t>
            </a:r>
            <a:r>
              <a:rPr lang="en-AU" sz="1400"/>
              <a:t> National Park, Phil Whitehouse</a:t>
            </a:r>
          </a:p>
        </p:txBody>
      </p:sp>
      <p:sp>
        <p:nvSpPr>
          <p:cNvPr id="4" name="Slide Number Placeholder 3">
            <a:extLst>
              <a:ext uri="{FF2B5EF4-FFF2-40B4-BE49-F238E27FC236}">
                <a16:creationId xmlns:a16="http://schemas.microsoft.com/office/drawing/2014/main" id="{80AEFD60-49E2-2D27-A374-BB2B457C7AC6}"/>
              </a:ext>
            </a:extLst>
          </p:cNvPr>
          <p:cNvSpPr>
            <a:spLocks noGrp="1"/>
          </p:cNvSpPr>
          <p:nvPr>
            <p:ph type="sldNum" sz="quarter" idx="12"/>
          </p:nvPr>
        </p:nvSpPr>
        <p:spPr/>
        <p:txBody>
          <a:bodyPr/>
          <a:lstStyle/>
          <a:p>
            <a:fld id="{0ACBC296-6F1C-40EB-A7B9-B66F495956D9}" type="slidenum">
              <a:rPr lang="en-AU" sz="1200" b="1" smtClean="0">
                <a:solidFill>
                  <a:schemeClr val="bg1"/>
                </a:solidFill>
              </a:rPr>
              <a:t>13</a:t>
            </a:fld>
            <a:endParaRPr lang="en-AU" b="1" dirty="0">
              <a:solidFill>
                <a:schemeClr val="bg1"/>
              </a:solidFill>
            </a:endParaRPr>
          </a:p>
        </p:txBody>
      </p:sp>
    </p:spTree>
    <p:extLst>
      <p:ext uri="{BB962C8B-B14F-4D97-AF65-F5344CB8AC3E}">
        <p14:creationId xmlns:p14="http://schemas.microsoft.com/office/powerpoint/2010/main" val="3613546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t>Thank you</a:t>
            </a:r>
          </a:p>
        </p:txBody>
      </p:sp>
    </p:spTree>
    <p:extLst>
      <p:ext uri="{BB962C8B-B14F-4D97-AF65-F5344CB8AC3E}">
        <p14:creationId xmlns:p14="http://schemas.microsoft.com/office/powerpoint/2010/main" val="21991036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00B6A82-52C2-0132-7D58-88D8517CBDEF}"/>
              </a:ext>
            </a:extLst>
          </p:cNvPr>
          <p:cNvSpPr>
            <a:spLocks noGrp="1"/>
          </p:cNvSpPr>
          <p:nvPr>
            <p:ph type="title"/>
          </p:nvPr>
        </p:nvSpPr>
        <p:spPr>
          <a:xfrm>
            <a:off x="0" y="6492329"/>
            <a:ext cx="10944226" cy="325983"/>
          </a:xfrm>
        </p:spPr>
        <p:txBody>
          <a:bodyPr/>
          <a:lstStyle/>
          <a:p>
            <a:r>
              <a:rPr lang="en-AU" sz="1800"/>
              <a:t>Signature experiences of Australia </a:t>
            </a:r>
          </a:p>
        </p:txBody>
      </p:sp>
      <p:pic>
        <p:nvPicPr>
          <p:cNvPr id="7" name="Online Media 6" title="Signature Experiences of Australia">
            <a:hlinkClick r:id="" action="ppaction://media"/>
            <a:extLst>
              <a:ext uri="{FF2B5EF4-FFF2-40B4-BE49-F238E27FC236}">
                <a16:creationId xmlns:a16="http://schemas.microsoft.com/office/drawing/2014/main" id="{004BE4F2-5C8B-2C9B-1D5E-44B6DE399BF1}"/>
              </a:ext>
            </a:extLst>
          </p:cNvPr>
          <p:cNvPicPr>
            <a:picLocks noGrp="1" noRot="1" noChangeAspect="1"/>
          </p:cNvPicPr>
          <p:nvPr>
            <p:ph idx="1"/>
            <a:videoFile r:link="rId1"/>
          </p:nvPr>
        </p:nvPicPr>
        <p:blipFill>
          <a:blip r:embed="rId4"/>
          <a:stretch>
            <a:fillRect/>
          </a:stretch>
        </p:blipFill>
        <p:spPr>
          <a:xfrm>
            <a:off x="338411" y="26711"/>
            <a:ext cx="11444287" cy="6465618"/>
          </a:xfrm>
          <a:prstGeom prst="rect">
            <a:avLst/>
          </a:prstGeom>
        </p:spPr>
      </p:pic>
      <p:sp>
        <p:nvSpPr>
          <p:cNvPr id="2" name="Slide Number Placeholder 1">
            <a:extLst>
              <a:ext uri="{FF2B5EF4-FFF2-40B4-BE49-F238E27FC236}">
                <a16:creationId xmlns:a16="http://schemas.microsoft.com/office/drawing/2014/main" id="{26C97C4B-C4DD-A319-795F-54FEBEDF9975}"/>
              </a:ext>
            </a:extLst>
          </p:cNvPr>
          <p:cNvSpPr>
            <a:spLocks noGrp="1"/>
          </p:cNvSpPr>
          <p:nvPr>
            <p:ph type="sldNum" sz="quarter" idx="12"/>
          </p:nvPr>
        </p:nvSpPr>
        <p:spPr/>
        <p:txBody>
          <a:bodyPr/>
          <a:lstStyle/>
          <a:p>
            <a:fld id="{0ACBC296-6F1C-40EB-A7B9-B66F495956D9}" type="slidenum">
              <a:rPr lang="en-AU" sz="1200" b="1" smtClean="0">
                <a:solidFill>
                  <a:schemeClr val="bg1"/>
                </a:solidFill>
              </a:rPr>
              <a:t>2</a:t>
            </a:fld>
            <a:endParaRPr lang="en-AU" sz="1200" b="1" dirty="0">
              <a:solidFill>
                <a:schemeClr val="bg1"/>
              </a:solidFill>
            </a:endParaRPr>
          </a:p>
        </p:txBody>
      </p:sp>
    </p:spTree>
    <p:extLst>
      <p:ext uri="{BB962C8B-B14F-4D97-AF65-F5344CB8AC3E}">
        <p14:creationId xmlns:p14="http://schemas.microsoft.com/office/powerpoint/2010/main" val="1069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EB82360-785C-CA4E-27F7-547213BE36FF}"/>
              </a:ext>
            </a:extLst>
          </p:cNvPr>
          <p:cNvSpPr>
            <a:spLocks noGrp="1"/>
          </p:cNvSpPr>
          <p:nvPr>
            <p:ph type="title"/>
          </p:nvPr>
        </p:nvSpPr>
        <p:spPr/>
        <p:txBody>
          <a:bodyPr/>
          <a:lstStyle/>
          <a:p>
            <a:r>
              <a:rPr lang="en-AU"/>
              <a:t>Mapping Personal Connections</a:t>
            </a:r>
          </a:p>
        </p:txBody>
      </p:sp>
      <p:sp>
        <p:nvSpPr>
          <p:cNvPr id="6" name="Content Placeholder 5">
            <a:extLst>
              <a:ext uri="{FF2B5EF4-FFF2-40B4-BE49-F238E27FC236}">
                <a16:creationId xmlns:a16="http://schemas.microsoft.com/office/drawing/2014/main" id="{70619758-A3B6-B66A-00D0-833CB0A6174B}"/>
              </a:ext>
            </a:extLst>
          </p:cNvPr>
          <p:cNvSpPr>
            <a:spLocks noGrp="1"/>
          </p:cNvSpPr>
          <p:nvPr>
            <p:ph idx="1"/>
          </p:nvPr>
        </p:nvSpPr>
        <p:spPr>
          <a:xfrm>
            <a:off x="623886" y="1750423"/>
            <a:ext cx="5721255" cy="4177334"/>
          </a:xfrm>
        </p:spPr>
        <p:txBody>
          <a:bodyPr/>
          <a:lstStyle/>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b="0">
                <a:solidFill>
                  <a:schemeClr val="tx1"/>
                </a:solidFill>
                <a:ea typeface="Calibri" panose="020F0502020204030204" pitchFamily="34" charset="0"/>
              </a:rPr>
              <a:t>M</a:t>
            </a:r>
            <a:r>
              <a:rPr lang="en-AU" sz="1800" b="0">
                <a:solidFill>
                  <a:schemeClr val="tx1"/>
                </a:solidFill>
                <a:effectLst/>
                <a:latin typeface="Arial" panose="020B0604020202020204" pitchFamily="34" charset="0"/>
                <a:ea typeface="Calibri" panose="020F0502020204030204" pitchFamily="34" charset="0"/>
              </a:rPr>
              <a:t>ark places on the map that you feel a connection to. This could be places you’ve lived, visited, have family ties to or have seen on tv or other media</a:t>
            </a: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b="0">
                <a:solidFill>
                  <a:schemeClr val="tx1"/>
                </a:solidFill>
                <a:ea typeface="Calibri" panose="020F0502020204030204" pitchFamily="34" charset="0"/>
              </a:rPr>
              <a:t>Use </a:t>
            </a:r>
            <a:r>
              <a:rPr lang="en-AU" sz="1800" b="0">
                <a:solidFill>
                  <a:schemeClr val="tx1"/>
                </a:solidFill>
                <a:effectLst/>
                <a:latin typeface="Arial" panose="020B0604020202020204" pitchFamily="34" charset="0"/>
                <a:ea typeface="Calibri" panose="020F0502020204030204" pitchFamily="34" charset="0"/>
              </a:rPr>
              <a:t>different colours for different reasons for connections:</a:t>
            </a:r>
          </a:p>
          <a:p>
            <a:pPr marL="702900" lvl="3" indent="-342900">
              <a:buFont typeface="+mj-lt"/>
              <a:buAutoNum type="arabicPeriod"/>
              <a:tabLst>
                <a:tab pos="215900" algn="l"/>
                <a:tab pos="431800" algn="l"/>
                <a:tab pos="648335" algn="l"/>
                <a:tab pos="864235" algn="l"/>
                <a:tab pos="1296035" algn="l"/>
                <a:tab pos="1511935" algn="l"/>
                <a:tab pos="1728470" algn="l"/>
                <a:tab pos="1944370" algn="l"/>
              </a:tabLst>
            </a:pPr>
            <a:r>
              <a:rPr lang="en-AU" sz="1600">
                <a:effectLst/>
                <a:latin typeface="Arial" panose="020B0604020202020204" pitchFamily="34" charset="0"/>
                <a:ea typeface="Calibri" panose="020F0502020204030204" pitchFamily="34" charset="0"/>
              </a:rPr>
              <a:t>family </a:t>
            </a:r>
          </a:p>
          <a:p>
            <a:pPr marL="702900" lvl="3" indent="-342900">
              <a:buFont typeface="+mj-lt"/>
              <a:buAutoNum type="arabicPeriod"/>
              <a:tabLst>
                <a:tab pos="215900" algn="l"/>
                <a:tab pos="431800" algn="l"/>
                <a:tab pos="648335" algn="l"/>
                <a:tab pos="864235" algn="l"/>
                <a:tab pos="1296035" algn="l"/>
                <a:tab pos="1511935" algn="l"/>
                <a:tab pos="1728470" algn="l"/>
                <a:tab pos="1944370" algn="l"/>
              </a:tabLst>
            </a:pPr>
            <a:r>
              <a:rPr lang="en-AU" sz="1600">
                <a:ea typeface="Calibri" panose="020F0502020204030204" pitchFamily="34" charset="0"/>
              </a:rPr>
              <a:t>m</a:t>
            </a:r>
            <a:r>
              <a:rPr lang="en-AU" sz="1600">
                <a:effectLst/>
                <a:latin typeface="Arial" panose="020B0604020202020204" pitchFamily="34" charset="0"/>
                <a:ea typeface="Calibri" panose="020F0502020204030204" pitchFamily="34" charset="0"/>
              </a:rPr>
              <a:t>edia</a:t>
            </a:r>
          </a:p>
          <a:p>
            <a:pPr lvl="3" indent="0">
              <a:buNone/>
              <a:tabLst>
                <a:tab pos="215900" algn="l"/>
                <a:tab pos="431800" algn="l"/>
                <a:tab pos="648335" algn="l"/>
                <a:tab pos="864235" algn="l"/>
                <a:tab pos="1296035" algn="l"/>
                <a:tab pos="1511935" algn="l"/>
                <a:tab pos="1728470" algn="l"/>
                <a:tab pos="1944370" algn="l"/>
              </a:tabLst>
            </a:pPr>
            <a:r>
              <a:rPr lang="en-AU" sz="1600">
                <a:ea typeface="Calibri" panose="020F0502020204030204" pitchFamily="34" charset="0"/>
              </a:rPr>
              <a:t>You can add categories more if needed.</a:t>
            </a:r>
            <a:endParaRPr lang="en-AU" sz="1600">
              <a:effectLst/>
              <a:latin typeface="Arial" panose="020B0604020202020204" pitchFamily="34" charset="0"/>
              <a:ea typeface="Calibri" panose="020F0502020204030204" pitchFamily="34" charset="0"/>
            </a:endParaRPr>
          </a:p>
          <a:p>
            <a:pPr marL="342900" lvl="0" indent="-342900">
              <a:buFont typeface="+mj-lt"/>
              <a:buAutoNum type="arabicPeriod"/>
              <a:tabLst>
                <a:tab pos="215900" algn="l"/>
                <a:tab pos="431800" algn="l"/>
                <a:tab pos="648335" algn="l"/>
                <a:tab pos="864235" algn="l"/>
                <a:tab pos="1296035" algn="l"/>
                <a:tab pos="1511935" algn="l"/>
                <a:tab pos="1728470" algn="l"/>
                <a:tab pos="1944370" algn="l"/>
              </a:tabLst>
            </a:pPr>
            <a:r>
              <a:rPr lang="en-AU" sz="1800" b="0">
                <a:solidFill>
                  <a:schemeClr val="tx1"/>
                </a:solidFill>
                <a:effectLst/>
                <a:latin typeface="Arial" panose="020B0604020202020204" pitchFamily="34" charset="0"/>
                <a:ea typeface="Calibri" panose="020F0502020204030204" pitchFamily="34" charset="0"/>
              </a:rPr>
              <a:t>Write a few sentences about why you feel connected to these places.</a:t>
            </a:r>
          </a:p>
          <a:p>
            <a:endParaRPr lang="en-AU" sz="1100" b="0">
              <a:solidFill>
                <a:schemeClr val="tx1"/>
              </a:solidFill>
            </a:endParaRPr>
          </a:p>
        </p:txBody>
      </p:sp>
      <p:pic>
        <p:nvPicPr>
          <p:cNvPr id="7" name="Picture 6">
            <a:extLst>
              <a:ext uri="{FF2B5EF4-FFF2-40B4-BE49-F238E27FC236}">
                <a16:creationId xmlns:a16="http://schemas.microsoft.com/office/drawing/2014/main" id="{440788D2-8620-3565-8E5B-6383E20A1EAF}"/>
              </a:ext>
            </a:extLst>
          </p:cNvPr>
          <p:cNvPicPr>
            <a:picLocks noChangeAspect="1"/>
          </p:cNvPicPr>
          <p:nvPr/>
        </p:nvPicPr>
        <p:blipFill>
          <a:blip r:embed="rId3"/>
          <a:stretch>
            <a:fillRect/>
          </a:stretch>
        </p:blipFill>
        <p:spPr>
          <a:xfrm>
            <a:off x="6801924" y="1471371"/>
            <a:ext cx="4766188" cy="4456386"/>
          </a:xfrm>
          <a:prstGeom prst="rect">
            <a:avLst/>
          </a:prstGeom>
        </p:spPr>
      </p:pic>
      <p:sp>
        <p:nvSpPr>
          <p:cNvPr id="2" name="TextBox 1">
            <a:extLst>
              <a:ext uri="{FF2B5EF4-FFF2-40B4-BE49-F238E27FC236}">
                <a16:creationId xmlns:a16="http://schemas.microsoft.com/office/drawing/2014/main" id="{1C655CA1-4547-F059-F81C-C65F3328A4F0}"/>
              </a:ext>
            </a:extLst>
          </p:cNvPr>
          <p:cNvSpPr txBox="1"/>
          <p:nvPr/>
        </p:nvSpPr>
        <p:spPr>
          <a:xfrm>
            <a:off x="6462630" y="5542850"/>
            <a:ext cx="3357155" cy="276999"/>
          </a:xfrm>
          <a:prstGeom prst="rect">
            <a:avLst/>
          </a:prstGeom>
          <a:noFill/>
        </p:spPr>
        <p:txBody>
          <a:bodyPr wrap="square" rtlCol="0">
            <a:spAutoFit/>
          </a:bodyPr>
          <a:lstStyle/>
          <a:p>
            <a:pPr algn="r"/>
            <a:r>
              <a:rPr lang="en-AU" sz="1200" dirty="0"/>
              <a:t>Blank map of Australia, </a:t>
            </a:r>
            <a:r>
              <a:rPr lang="en-AU" sz="1200" dirty="0" err="1"/>
              <a:t>Golbez</a:t>
            </a:r>
            <a:endParaRPr lang="en-AU" sz="1200" dirty="0"/>
          </a:p>
        </p:txBody>
      </p:sp>
      <p:sp>
        <p:nvSpPr>
          <p:cNvPr id="3" name="Slide Number Placeholder 2">
            <a:extLst>
              <a:ext uri="{FF2B5EF4-FFF2-40B4-BE49-F238E27FC236}">
                <a16:creationId xmlns:a16="http://schemas.microsoft.com/office/drawing/2014/main" id="{44E4A1EE-1952-DA3D-E2D5-616EC5C65610}"/>
              </a:ext>
            </a:extLst>
          </p:cNvPr>
          <p:cNvSpPr>
            <a:spLocks noGrp="1"/>
          </p:cNvSpPr>
          <p:nvPr>
            <p:ph type="sldNum" sz="quarter" idx="12"/>
          </p:nvPr>
        </p:nvSpPr>
        <p:spPr/>
        <p:txBody>
          <a:bodyPr/>
          <a:lstStyle/>
          <a:p>
            <a:fld id="{0ACBC296-6F1C-40EB-A7B9-B66F495956D9}" type="slidenum">
              <a:rPr lang="en-AU" sz="1200" b="1" smtClean="0">
                <a:solidFill>
                  <a:schemeClr val="tx1"/>
                </a:solidFill>
              </a:rPr>
              <a:t>3</a:t>
            </a:fld>
            <a:endParaRPr lang="en-AU" sz="1200" b="1" dirty="0">
              <a:solidFill>
                <a:schemeClr val="tx1"/>
              </a:solidFill>
            </a:endParaRPr>
          </a:p>
        </p:txBody>
      </p:sp>
    </p:spTree>
    <p:extLst>
      <p:ext uri="{BB962C8B-B14F-4D97-AF65-F5344CB8AC3E}">
        <p14:creationId xmlns:p14="http://schemas.microsoft.com/office/powerpoint/2010/main" val="41213896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D3543AA-0789-E5F3-BBED-3ACBFD80E347}"/>
              </a:ext>
            </a:extLst>
          </p:cNvPr>
          <p:cNvSpPr>
            <a:spLocks noGrp="1"/>
          </p:cNvSpPr>
          <p:nvPr>
            <p:ph type="title"/>
          </p:nvPr>
        </p:nvSpPr>
        <p:spPr/>
        <p:txBody>
          <a:bodyPr/>
          <a:lstStyle/>
          <a:p>
            <a:r>
              <a:rPr lang="en-AU"/>
              <a:t>Create a mind map</a:t>
            </a:r>
          </a:p>
        </p:txBody>
      </p:sp>
      <p:sp>
        <p:nvSpPr>
          <p:cNvPr id="7" name="Oval 6">
            <a:extLst>
              <a:ext uri="{FF2B5EF4-FFF2-40B4-BE49-F238E27FC236}">
                <a16:creationId xmlns:a16="http://schemas.microsoft.com/office/drawing/2014/main" id="{8041886B-5A1C-70C6-F6F9-7D21B22FC8E6}"/>
              </a:ext>
            </a:extLst>
          </p:cNvPr>
          <p:cNvSpPr/>
          <p:nvPr/>
        </p:nvSpPr>
        <p:spPr>
          <a:xfrm>
            <a:off x="4983480" y="2734056"/>
            <a:ext cx="2441448" cy="1417320"/>
          </a:xfrm>
          <a:prstGeom prst="ellipse">
            <a:avLst/>
          </a:prstGeom>
          <a:solidFill>
            <a:srgbClr val="CEE1A9"/>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CD483B58-3A2C-9758-11AB-37EC0B9DA34E}"/>
              </a:ext>
            </a:extLst>
          </p:cNvPr>
          <p:cNvSpPr txBox="1"/>
          <p:nvPr/>
        </p:nvSpPr>
        <p:spPr>
          <a:xfrm>
            <a:off x="5376672" y="2965662"/>
            <a:ext cx="1655064" cy="954107"/>
          </a:xfrm>
          <a:prstGeom prst="rect">
            <a:avLst/>
          </a:prstGeom>
          <a:noFill/>
        </p:spPr>
        <p:txBody>
          <a:bodyPr wrap="square" rtlCol="0">
            <a:spAutoFit/>
          </a:bodyPr>
          <a:lstStyle/>
          <a:p>
            <a:pPr algn="ctr"/>
            <a:r>
              <a:rPr lang="en-AU" sz="2800">
                <a:latin typeface="Arial" panose="020B0604020202020204" pitchFamily="34" charset="0"/>
                <a:cs typeface="Arial" panose="020B0604020202020204" pitchFamily="34" charset="0"/>
              </a:rPr>
              <a:t>Cultural Identity</a:t>
            </a:r>
          </a:p>
        </p:txBody>
      </p:sp>
      <p:sp>
        <p:nvSpPr>
          <p:cNvPr id="2" name="Slide Number Placeholder 1">
            <a:extLst>
              <a:ext uri="{FF2B5EF4-FFF2-40B4-BE49-F238E27FC236}">
                <a16:creationId xmlns:a16="http://schemas.microsoft.com/office/drawing/2014/main" id="{576C9B57-EAA7-EF7A-D16F-9C4F76D934A6}"/>
              </a:ext>
            </a:extLst>
          </p:cNvPr>
          <p:cNvSpPr>
            <a:spLocks noGrp="1"/>
          </p:cNvSpPr>
          <p:nvPr>
            <p:ph type="sldNum" sz="quarter" idx="12"/>
          </p:nvPr>
        </p:nvSpPr>
        <p:spPr/>
        <p:txBody>
          <a:bodyPr/>
          <a:lstStyle/>
          <a:p>
            <a:fld id="{0ACBC296-6F1C-40EB-A7B9-B66F495956D9}" type="slidenum">
              <a:rPr lang="en-AU" sz="1200" b="1" smtClean="0">
                <a:solidFill>
                  <a:schemeClr val="tx1"/>
                </a:solidFill>
              </a:rPr>
              <a:t>4</a:t>
            </a:fld>
            <a:endParaRPr lang="en-AU" sz="1200" b="1" dirty="0">
              <a:solidFill>
                <a:schemeClr val="tx1"/>
              </a:solidFill>
            </a:endParaRPr>
          </a:p>
        </p:txBody>
      </p:sp>
    </p:spTree>
    <p:extLst>
      <p:ext uri="{BB962C8B-B14F-4D97-AF65-F5344CB8AC3E}">
        <p14:creationId xmlns:p14="http://schemas.microsoft.com/office/powerpoint/2010/main" val="1544720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0CA84-C522-553E-9FAF-9E4D1D0CF2F2}"/>
              </a:ext>
            </a:extLst>
          </p:cNvPr>
          <p:cNvSpPr>
            <a:spLocks noGrp="1"/>
          </p:cNvSpPr>
          <p:nvPr>
            <p:ph type="title"/>
          </p:nvPr>
        </p:nvSpPr>
        <p:spPr/>
        <p:txBody>
          <a:bodyPr/>
          <a:lstStyle/>
          <a:p>
            <a:r>
              <a:rPr lang="en-AU"/>
              <a:t>Definitions</a:t>
            </a:r>
          </a:p>
        </p:txBody>
      </p:sp>
      <p:sp>
        <p:nvSpPr>
          <p:cNvPr id="3" name="Content Placeholder 2">
            <a:extLst>
              <a:ext uri="{FF2B5EF4-FFF2-40B4-BE49-F238E27FC236}">
                <a16:creationId xmlns:a16="http://schemas.microsoft.com/office/drawing/2014/main" id="{DBA47035-6739-0767-9960-60DDDF479EFB}"/>
              </a:ext>
            </a:extLst>
          </p:cNvPr>
          <p:cNvSpPr>
            <a:spLocks noGrp="1"/>
          </p:cNvSpPr>
          <p:nvPr>
            <p:ph sz="half" idx="1"/>
          </p:nvPr>
        </p:nvSpPr>
        <p:spPr>
          <a:xfrm>
            <a:off x="623886" y="1323658"/>
            <a:ext cx="6298120" cy="4321176"/>
          </a:xfrm>
        </p:spPr>
        <p:txBody>
          <a:bodyPr/>
          <a:lstStyle/>
          <a:p>
            <a:pPr lvl="0"/>
            <a:r>
              <a:rPr lang="en-AU">
                <a:solidFill>
                  <a:schemeClr val="tx1"/>
                </a:solidFill>
              </a:rPr>
              <a:t>Culture: </a:t>
            </a:r>
          </a:p>
          <a:p>
            <a:pPr marL="285750" lvl="0" indent="-285750">
              <a:buFont typeface="Arial" panose="020B0604020202020204" pitchFamily="34" charset="0"/>
              <a:buChar char="•"/>
            </a:pPr>
            <a:r>
              <a:rPr lang="en-AU" b="0">
                <a:solidFill>
                  <a:schemeClr val="tx1"/>
                </a:solidFill>
              </a:rPr>
              <a:t>The customs, habits, beliefs, social organisation and ways of life that characterise different groups and communities.</a:t>
            </a:r>
          </a:p>
          <a:p>
            <a:pPr lvl="0"/>
            <a:r>
              <a:rPr lang="en-AU">
                <a:solidFill>
                  <a:schemeClr val="tx1"/>
                </a:solidFill>
              </a:rPr>
              <a:t>Identity (cultural identity):</a:t>
            </a:r>
            <a:r>
              <a:rPr lang="en-AU" b="0">
                <a:solidFill>
                  <a:schemeClr val="tx1"/>
                </a:solidFill>
              </a:rPr>
              <a:t> </a:t>
            </a:r>
          </a:p>
          <a:p>
            <a:pPr marL="285750" lvl="0" indent="-285750">
              <a:buFont typeface="Arial" panose="020B0604020202020204" pitchFamily="34" charset="0"/>
              <a:buChar char="•"/>
            </a:pPr>
            <a:r>
              <a:rPr lang="en-AU" b="0">
                <a:solidFill>
                  <a:schemeClr val="tx1"/>
                </a:solidFill>
              </a:rPr>
              <a:t>A person’s conception and expression of their individuality or association with a group. </a:t>
            </a:r>
          </a:p>
          <a:p>
            <a:pPr marL="285750" lvl="0" indent="-285750">
              <a:buFont typeface="Arial" panose="020B0604020202020204" pitchFamily="34" charset="0"/>
              <a:buChar char="•"/>
            </a:pPr>
            <a:r>
              <a:rPr lang="en-AU" b="0">
                <a:solidFill>
                  <a:schemeClr val="tx1"/>
                </a:solidFill>
              </a:rPr>
              <a:t>Refers to a person's sense of belonging to a culture or to a state or nation, a region or at a global level. </a:t>
            </a:r>
          </a:p>
          <a:p>
            <a:pPr marL="285750" lvl="0" indent="-285750">
              <a:buFont typeface="Arial" panose="020B0604020202020204" pitchFamily="34" charset="0"/>
              <a:buChar char="•"/>
            </a:pPr>
            <a:r>
              <a:rPr lang="en-AU" b="0">
                <a:solidFill>
                  <a:schemeClr val="tx1"/>
                </a:solidFill>
              </a:rPr>
              <a:t>It is a feeling one shares with a group of people, regardless of citizenship status.</a:t>
            </a:r>
          </a:p>
          <a:p>
            <a:pPr lvl="0"/>
            <a:endParaRPr lang="en-AU" b="0">
              <a:solidFill>
                <a:schemeClr val="tx1"/>
              </a:solidFill>
            </a:endParaRPr>
          </a:p>
          <a:p>
            <a:r>
              <a:rPr lang="en-AU">
                <a:solidFill>
                  <a:schemeClr val="tx1"/>
                </a:solidFill>
              </a:rPr>
              <a:t>Discuss these definitions – can you think of examples? Does this affect what you have in your mind map?</a:t>
            </a:r>
          </a:p>
        </p:txBody>
      </p:sp>
      <p:pic>
        <p:nvPicPr>
          <p:cNvPr id="6" name="Content Placeholder 5" descr="Earth globe: Asia and Australia with solid fill">
            <a:extLst>
              <a:ext uri="{FF2B5EF4-FFF2-40B4-BE49-F238E27FC236}">
                <a16:creationId xmlns:a16="http://schemas.microsoft.com/office/drawing/2014/main" id="{CC0FDE7B-7098-83DC-B2B7-33C9EC430E66}"/>
              </a:ext>
            </a:extLst>
          </p:cNvPr>
          <p:cNvPicPr>
            <a:picLocks noGrp="1" noChangeAspect="1"/>
          </p:cNvPicPr>
          <p:nvPr>
            <p:ph sz="half" idx="2"/>
          </p:nvPr>
        </p:nvPicPr>
        <p:blipFill>
          <a:blip r:embed="rId2">
            <a:extLst>
              <a:ext uri="{96DAC541-7B7A-43D3-8B79-37D633B846F1}">
                <asvg:svgBlip xmlns:asvg="http://schemas.microsoft.com/office/drawing/2016/SVG/main" r:embed="rId3"/>
              </a:ext>
            </a:extLst>
          </a:blip>
          <a:stretch>
            <a:fillRect/>
          </a:stretch>
        </p:blipFill>
        <p:spPr>
          <a:xfrm>
            <a:off x="7214616" y="864806"/>
            <a:ext cx="4654296" cy="4654296"/>
          </a:xfrm>
        </p:spPr>
      </p:pic>
      <p:sp>
        <p:nvSpPr>
          <p:cNvPr id="4" name="Slide Number Placeholder 3">
            <a:extLst>
              <a:ext uri="{FF2B5EF4-FFF2-40B4-BE49-F238E27FC236}">
                <a16:creationId xmlns:a16="http://schemas.microsoft.com/office/drawing/2014/main" id="{1CE24085-67B0-8234-524A-E69537DE36A8}"/>
              </a:ext>
            </a:extLst>
          </p:cNvPr>
          <p:cNvSpPr>
            <a:spLocks noGrp="1"/>
          </p:cNvSpPr>
          <p:nvPr>
            <p:ph type="sldNum" sz="quarter" idx="12"/>
          </p:nvPr>
        </p:nvSpPr>
        <p:spPr/>
        <p:txBody>
          <a:bodyPr/>
          <a:lstStyle/>
          <a:p>
            <a:fld id="{0ACBC296-6F1C-40EB-A7B9-B66F495956D9}" type="slidenum">
              <a:rPr lang="en-AU" sz="1200" b="1" smtClean="0">
                <a:solidFill>
                  <a:schemeClr val="tx1"/>
                </a:solidFill>
              </a:rPr>
              <a:t>5</a:t>
            </a:fld>
            <a:endParaRPr lang="en-AU" sz="1200" b="1" dirty="0">
              <a:solidFill>
                <a:schemeClr val="tx1"/>
              </a:solidFill>
            </a:endParaRPr>
          </a:p>
        </p:txBody>
      </p:sp>
    </p:spTree>
    <p:extLst>
      <p:ext uri="{BB962C8B-B14F-4D97-AF65-F5344CB8AC3E}">
        <p14:creationId xmlns:p14="http://schemas.microsoft.com/office/powerpoint/2010/main" val="356979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Learning to navigate your cultural identity">
            <a:hlinkClick r:id="" action="ppaction://media"/>
            <a:extLst>
              <a:ext uri="{FF2B5EF4-FFF2-40B4-BE49-F238E27FC236}">
                <a16:creationId xmlns:a16="http://schemas.microsoft.com/office/drawing/2014/main" id="{333B07B0-BF2B-3317-ABA4-EF2391032350}"/>
              </a:ext>
            </a:extLst>
          </p:cNvPr>
          <p:cNvPicPr>
            <a:picLocks noGrp="1" noRot="1" noChangeAspect="1"/>
          </p:cNvPicPr>
          <p:nvPr>
            <p:ph sz="half" idx="1"/>
            <a:videoFile r:link="rId1"/>
          </p:nvPr>
        </p:nvPicPr>
        <p:blipFill>
          <a:blip r:embed="rId4"/>
          <a:stretch>
            <a:fillRect/>
          </a:stretch>
        </p:blipFill>
        <p:spPr>
          <a:xfrm>
            <a:off x="283464" y="11157"/>
            <a:ext cx="11829157" cy="6682251"/>
          </a:xfrm>
          <a:prstGeom prst="rect">
            <a:avLst/>
          </a:prstGeom>
        </p:spPr>
      </p:pic>
      <p:sp>
        <p:nvSpPr>
          <p:cNvPr id="2" name="Title 1">
            <a:extLst>
              <a:ext uri="{FF2B5EF4-FFF2-40B4-BE49-F238E27FC236}">
                <a16:creationId xmlns:a16="http://schemas.microsoft.com/office/drawing/2014/main" id="{5EB21592-B5C2-CDB6-B197-25CAF029E73D}"/>
              </a:ext>
            </a:extLst>
          </p:cNvPr>
          <p:cNvSpPr>
            <a:spLocks noGrp="1"/>
          </p:cNvSpPr>
          <p:nvPr>
            <p:ph type="title"/>
          </p:nvPr>
        </p:nvSpPr>
        <p:spPr>
          <a:xfrm>
            <a:off x="384048" y="6488313"/>
            <a:ext cx="10944226" cy="358530"/>
          </a:xfrm>
        </p:spPr>
        <p:txBody>
          <a:bodyPr/>
          <a:lstStyle/>
          <a:p>
            <a:r>
              <a:rPr lang="en-AU" sz="1400">
                <a:solidFill>
                  <a:schemeClr val="bg1"/>
                </a:solidFill>
              </a:rPr>
              <a:t>Learning to navigate your cultural identity | </a:t>
            </a:r>
            <a:r>
              <a:rPr lang="en-AU" sz="1400" err="1">
                <a:solidFill>
                  <a:schemeClr val="bg1"/>
                </a:solidFill>
              </a:rPr>
              <a:t>ReachOut</a:t>
            </a:r>
            <a:r>
              <a:rPr lang="en-AU" sz="1400">
                <a:solidFill>
                  <a:schemeClr val="bg1"/>
                </a:solidFill>
              </a:rPr>
              <a:t> Australia</a:t>
            </a:r>
          </a:p>
        </p:txBody>
      </p:sp>
      <p:sp>
        <p:nvSpPr>
          <p:cNvPr id="3" name="Slide Number Placeholder 2">
            <a:extLst>
              <a:ext uri="{FF2B5EF4-FFF2-40B4-BE49-F238E27FC236}">
                <a16:creationId xmlns:a16="http://schemas.microsoft.com/office/drawing/2014/main" id="{563BD6C3-4B28-7143-3E79-DCDF43604E3E}"/>
              </a:ext>
            </a:extLst>
          </p:cNvPr>
          <p:cNvSpPr>
            <a:spLocks noGrp="1"/>
          </p:cNvSpPr>
          <p:nvPr>
            <p:ph type="sldNum" sz="quarter" idx="12"/>
          </p:nvPr>
        </p:nvSpPr>
        <p:spPr/>
        <p:txBody>
          <a:bodyPr/>
          <a:lstStyle/>
          <a:p>
            <a:fld id="{0ACBC296-6F1C-40EB-A7B9-B66F495956D9}" type="slidenum">
              <a:rPr lang="en-AU" sz="1200" b="1" smtClean="0">
                <a:solidFill>
                  <a:schemeClr val="bg1"/>
                </a:solidFill>
              </a:rPr>
              <a:t>6</a:t>
            </a:fld>
            <a:endParaRPr lang="en-AU" sz="1200" b="1" dirty="0">
              <a:solidFill>
                <a:schemeClr val="bg1"/>
              </a:solidFill>
            </a:endParaRPr>
          </a:p>
        </p:txBody>
      </p:sp>
    </p:spTree>
    <p:extLst>
      <p:ext uri="{BB962C8B-B14F-4D97-AF65-F5344CB8AC3E}">
        <p14:creationId xmlns:p14="http://schemas.microsoft.com/office/powerpoint/2010/main" val="147555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765AFF8-9349-2EA3-5344-CE7A337B8832}"/>
              </a:ext>
            </a:extLst>
          </p:cNvPr>
          <p:cNvSpPr>
            <a:spLocks noGrp="1"/>
          </p:cNvSpPr>
          <p:nvPr>
            <p:ph type="ctrTitle"/>
          </p:nvPr>
        </p:nvSpPr>
        <p:spPr/>
        <p:txBody>
          <a:bodyPr/>
          <a:lstStyle/>
          <a:p>
            <a:r>
              <a:rPr lang="en-AU"/>
              <a:t>Activity 2: Australia’s changing cultural diversity and experiences</a:t>
            </a:r>
          </a:p>
        </p:txBody>
      </p:sp>
      <p:sp>
        <p:nvSpPr>
          <p:cNvPr id="2" name="Slide Number Placeholder 1">
            <a:extLst>
              <a:ext uri="{FF2B5EF4-FFF2-40B4-BE49-F238E27FC236}">
                <a16:creationId xmlns:a16="http://schemas.microsoft.com/office/drawing/2014/main" id="{119C31BB-A2A2-B126-BFDA-2D96E4C17C43}"/>
              </a:ext>
            </a:extLst>
          </p:cNvPr>
          <p:cNvSpPr>
            <a:spLocks noGrp="1"/>
          </p:cNvSpPr>
          <p:nvPr>
            <p:ph type="sldNum" sz="quarter" idx="11"/>
          </p:nvPr>
        </p:nvSpPr>
        <p:spPr/>
        <p:txBody>
          <a:bodyPr/>
          <a:lstStyle/>
          <a:p>
            <a:fld id="{E595C882-8582-454A-BF69-6BA96094E026}" type="slidenum">
              <a:rPr lang="en-AU" sz="1200" b="1" smtClean="0"/>
              <a:pPr/>
              <a:t>7</a:t>
            </a:fld>
            <a:endParaRPr lang="en-AU" sz="1200" b="1" dirty="0"/>
          </a:p>
        </p:txBody>
      </p:sp>
    </p:spTree>
    <p:extLst>
      <p:ext uri="{BB962C8B-B14F-4D97-AF65-F5344CB8AC3E}">
        <p14:creationId xmlns:p14="http://schemas.microsoft.com/office/powerpoint/2010/main" val="500980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FB74F4B-306C-BDD1-6F9D-349D6858EEAE}"/>
              </a:ext>
            </a:extLst>
          </p:cNvPr>
          <p:cNvSpPr>
            <a:spLocks noGrp="1"/>
          </p:cNvSpPr>
          <p:nvPr>
            <p:ph type="title"/>
          </p:nvPr>
        </p:nvSpPr>
        <p:spPr/>
        <p:txBody>
          <a:bodyPr/>
          <a:lstStyle/>
          <a:p>
            <a:r>
              <a:rPr lang="en-AU"/>
              <a:t>What do these terms mean?</a:t>
            </a:r>
          </a:p>
        </p:txBody>
      </p:sp>
      <p:sp>
        <p:nvSpPr>
          <p:cNvPr id="6" name="Content Placeholder 5">
            <a:extLst>
              <a:ext uri="{FF2B5EF4-FFF2-40B4-BE49-F238E27FC236}">
                <a16:creationId xmlns:a16="http://schemas.microsoft.com/office/drawing/2014/main" id="{3C9550E2-4A3E-9DCC-E7D9-B33E0B05D21E}"/>
              </a:ext>
            </a:extLst>
          </p:cNvPr>
          <p:cNvSpPr>
            <a:spLocks noGrp="1"/>
          </p:cNvSpPr>
          <p:nvPr>
            <p:ph idx="1"/>
          </p:nvPr>
        </p:nvSpPr>
        <p:spPr/>
        <p:txBody>
          <a:bodyPr/>
          <a:lstStyle/>
          <a:p>
            <a:pPr lvl="2"/>
            <a:r>
              <a:rPr lang="en-AU" sz="1800" i="1" dirty="0"/>
              <a:t>First generation Australians</a:t>
            </a:r>
            <a:r>
              <a:rPr lang="en-AU" sz="1800" dirty="0"/>
              <a:t> </a:t>
            </a:r>
          </a:p>
          <a:p>
            <a:pPr marL="285750" lvl="2" indent="-285750">
              <a:buFont typeface="Arial" panose="020B0604020202020204" pitchFamily="34" charset="0"/>
              <a:buChar char="•"/>
            </a:pPr>
            <a:r>
              <a:rPr lang="en-AU" sz="1800" dirty="0"/>
              <a:t>People living in Australia who were born overseas.</a:t>
            </a:r>
          </a:p>
          <a:p>
            <a:pPr lvl="2"/>
            <a:endParaRPr lang="en-AU" sz="1800" dirty="0"/>
          </a:p>
          <a:p>
            <a:pPr lvl="2"/>
            <a:r>
              <a:rPr lang="en-AU" sz="1800" i="1"/>
              <a:t>Second generation Australians </a:t>
            </a:r>
          </a:p>
          <a:p>
            <a:pPr marL="285750" lvl="2" indent="-285750">
              <a:buFont typeface="Arial" panose="020B0604020202020204" pitchFamily="34" charset="0"/>
              <a:buChar char="•"/>
            </a:pPr>
            <a:r>
              <a:rPr lang="en-AU" sz="1800" dirty="0"/>
              <a:t>Australian-born people living in Australia, with at least one parent born overseas.</a:t>
            </a:r>
          </a:p>
          <a:p>
            <a:pPr lvl="2"/>
            <a:endParaRPr lang="en-AU" sz="1800" i="1" dirty="0"/>
          </a:p>
          <a:p>
            <a:pPr lvl="2"/>
            <a:r>
              <a:rPr lang="en-AU" sz="1800" i="1" dirty="0"/>
              <a:t>Third-plus generation Australian</a:t>
            </a:r>
            <a:r>
              <a:rPr lang="en-AU" sz="1800" dirty="0"/>
              <a:t> </a:t>
            </a:r>
          </a:p>
          <a:p>
            <a:pPr marL="285750" lvl="2" indent="-285750">
              <a:buFont typeface="Arial" panose="020B0604020202020204" pitchFamily="34" charset="0"/>
              <a:buChar char="•"/>
            </a:pPr>
            <a:r>
              <a:rPr lang="en-AU" sz="1800" dirty="0"/>
              <a:t>Australian-born people whose parents were both born in Australia. </a:t>
            </a:r>
          </a:p>
          <a:p>
            <a:pPr marL="285750" lvl="2" indent="-285750">
              <a:buFont typeface="Arial" panose="020B0604020202020204" pitchFamily="34" charset="0"/>
              <a:buChar char="•"/>
            </a:pPr>
            <a:r>
              <a:rPr lang="en-AU" sz="1800" dirty="0"/>
              <a:t>One or more of their grandparents may have been born overseas or they may have many generations of ancestors born in Australia.</a:t>
            </a:r>
          </a:p>
        </p:txBody>
      </p:sp>
      <p:sp>
        <p:nvSpPr>
          <p:cNvPr id="2" name="Slide Number Placeholder 1">
            <a:extLst>
              <a:ext uri="{FF2B5EF4-FFF2-40B4-BE49-F238E27FC236}">
                <a16:creationId xmlns:a16="http://schemas.microsoft.com/office/drawing/2014/main" id="{2AC5A270-6A61-98BB-CF94-DD084197CEBA}"/>
              </a:ext>
            </a:extLst>
          </p:cNvPr>
          <p:cNvSpPr>
            <a:spLocks noGrp="1"/>
          </p:cNvSpPr>
          <p:nvPr>
            <p:ph type="sldNum" sz="quarter" idx="12"/>
          </p:nvPr>
        </p:nvSpPr>
        <p:spPr/>
        <p:txBody>
          <a:bodyPr/>
          <a:lstStyle/>
          <a:p>
            <a:fld id="{0ACBC296-6F1C-40EB-A7B9-B66F495956D9}" type="slidenum">
              <a:rPr lang="en-AU" sz="1200" b="1" smtClean="0">
                <a:solidFill>
                  <a:schemeClr val="tx1"/>
                </a:solidFill>
              </a:rPr>
              <a:t>8</a:t>
            </a:fld>
            <a:endParaRPr lang="en-AU" sz="1200" b="1" dirty="0">
              <a:solidFill>
                <a:schemeClr val="tx1"/>
              </a:solidFill>
            </a:endParaRPr>
          </a:p>
        </p:txBody>
      </p:sp>
    </p:spTree>
    <p:extLst>
      <p:ext uri="{BB962C8B-B14F-4D97-AF65-F5344CB8AC3E}">
        <p14:creationId xmlns:p14="http://schemas.microsoft.com/office/powerpoint/2010/main" val="12207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5F4D-0D16-9D19-A840-21FEFE533491}"/>
              </a:ext>
            </a:extLst>
          </p:cNvPr>
          <p:cNvSpPr>
            <a:spLocks noGrp="1"/>
          </p:cNvSpPr>
          <p:nvPr>
            <p:ph type="title"/>
          </p:nvPr>
        </p:nvSpPr>
        <p:spPr>
          <a:xfrm>
            <a:off x="623888" y="576000"/>
            <a:ext cx="5382000" cy="873388"/>
          </a:xfrm>
        </p:spPr>
        <p:txBody>
          <a:bodyPr anchor="t">
            <a:normAutofit/>
          </a:bodyPr>
          <a:lstStyle/>
          <a:p>
            <a:r>
              <a:rPr lang="en-AU"/>
              <a:t>Migration in Australia</a:t>
            </a:r>
          </a:p>
        </p:txBody>
      </p:sp>
      <p:sp>
        <p:nvSpPr>
          <p:cNvPr id="3" name="Content Placeholder 2">
            <a:extLst>
              <a:ext uri="{FF2B5EF4-FFF2-40B4-BE49-F238E27FC236}">
                <a16:creationId xmlns:a16="http://schemas.microsoft.com/office/drawing/2014/main" id="{6E653440-04DE-866A-DB89-610A7E009BD5}"/>
              </a:ext>
            </a:extLst>
          </p:cNvPr>
          <p:cNvSpPr>
            <a:spLocks noGrp="1"/>
          </p:cNvSpPr>
          <p:nvPr>
            <p:ph sz="quarter" idx="13"/>
          </p:nvPr>
        </p:nvSpPr>
        <p:spPr>
          <a:xfrm>
            <a:off x="623888" y="1280160"/>
            <a:ext cx="4731883" cy="5199017"/>
          </a:xfrm>
        </p:spPr>
        <p:txBody>
          <a:bodyPr>
            <a:normAutofit/>
          </a:bodyPr>
          <a:lstStyle/>
          <a:p>
            <a:pPr marL="285750" indent="-285750">
              <a:spcBef>
                <a:spcPts val="600"/>
              </a:spcBef>
              <a:spcAft>
                <a:spcPts val="600"/>
              </a:spcAft>
              <a:buFont typeface="Arial" panose="020B0604020202020204" pitchFamily="34" charset="0"/>
              <a:buChar char="•"/>
            </a:pPr>
            <a:r>
              <a:rPr lang="en-AU" sz="1700" b="0" i="0">
                <a:solidFill>
                  <a:schemeClr val="tx1"/>
                </a:solidFill>
                <a:effectLst/>
              </a:rPr>
              <a:t>Aboriginal and Torres Strait Islanders have lived in Australia for at least 50,000 years</a:t>
            </a:r>
          </a:p>
          <a:p>
            <a:pPr marL="285750" lvl="1" indent="-285750">
              <a:spcBef>
                <a:spcPts val="600"/>
              </a:spcBef>
              <a:spcAft>
                <a:spcPts val="600"/>
              </a:spcAft>
              <a:buFont typeface="Arial" panose="020B0604020202020204" pitchFamily="34" charset="0"/>
              <a:buChar char="•"/>
            </a:pPr>
            <a:r>
              <a:rPr lang="en-AU" sz="1700" b="0" i="0">
                <a:effectLst/>
              </a:rPr>
              <a:t>More than 160,000 convicts were sent to Australia from Europe</a:t>
            </a:r>
          </a:p>
          <a:p>
            <a:pPr marL="285750" lvl="1" indent="-285750">
              <a:spcBef>
                <a:spcPts val="600"/>
              </a:spcBef>
              <a:spcAft>
                <a:spcPts val="600"/>
              </a:spcAft>
              <a:buFont typeface="Arial" panose="020B0604020202020204" pitchFamily="34" charset="0"/>
              <a:buChar char="•"/>
            </a:pPr>
            <a:r>
              <a:rPr lang="en-AU" sz="1700" b="0" i="0">
                <a:effectLst/>
              </a:rPr>
              <a:t>In 1901 the largest migrant groups were from the UK, German-speaking countries and </a:t>
            </a:r>
            <a:r>
              <a:rPr lang="en-AU" sz="1700" b="0"/>
              <a:t>China</a:t>
            </a:r>
          </a:p>
          <a:p>
            <a:pPr marL="285750" lvl="1" indent="-285750">
              <a:spcBef>
                <a:spcPts val="600"/>
              </a:spcBef>
              <a:spcAft>
                <a:spcPts val="600"/>
              </a:spcAft>
              <a:buFont typeface="Arial" panose="020B0604020202020204" pitchFamily="34" charset="0"/>
              <a:buChar char="•"/>
            </a:pPr>
            <a:r>
              <a:rPr lang="en-AU" sz="1700" b="0" i="0">
                <a:effectLst/>
              </a:rPr>
              <a:t>In the second half of the 19th-century:</a:t>
            </a:r>
          </a:p>
          <a:p>
            <a:pPr marL="645750" lvl="3" indent="-285750">
              <a:spcBef>
                <a:spcPts val="600"/>
              </a:spcBef>
              <a:spcAft>
                <a:spcPts val="600"/>
              </a:spcAft>
              <a:buFont typeface="Arial" panose="020B0604020202020204" pitchFamily="34" charset="0"/>
              <a:buChar char="−"/>
            </a:pPr>
            <a:r>
              <a:rPr lang="en-AU" sz="1700" b="0" i="0">
                <a:effectLst/>
              </a:rPr>
              <a:t>South Sea Islanders worked on Queensland sugar plantations</a:t>
            </a:r>
          </a:p>
          <a:p>
            <a:pPr marL="645750" lvl="3" indent="-285750">
              <a:spcBef>
                <a:spcPts val="600"/>
              </a:spcBef>
              <a:spcAft>
                <a:spcPts val="600"/>
              </a:spcAft>
              <a:buFont typeface="Arial" panose="020B0604020202020204" pitchFamily="34" charset="0"/>
              <a:buChar char="−"/>
            </a:pPr>
            <a:r>
              <a:rPr lang="en-AU" sz="1700" b="0" i="0">
                <a:effectLst/>
              </a:rPr>
              <a:t>Afghan cameleers explored the Australian outback</a:t>
            </a:r>
          </a:p>
          <a:p>
            <a:pPr marL="645750" lvl="3" indent="-285750">
              <a:spcBef>
                <a:spcPts val="600"/>
              </a:spcBef>
              <a:spcAft>
                <a:spcPts val="600"/>
              </a:spcAft>
              <a:buFont typeface="Arial" panose="020B0604020202020204" pitchFamily="34" charset="0"/>
              <a:buChar char="−"/>
            </a:pPr>
            <a:r>
              <a:rPr lang="en-AU" sz="1700" b="0" i="0">
                <a:effectLst/>
              </a:rPr>
              <a:t>Japanese divers developed the pearling industry</a:t>
            </a:r>
            <a:r>
              <a:rPr lang="en-AU" sz="1700" b="0" i="0">
                <a:solidFill>
                  <a:srgbClr val="18A54D"/>
                </a:solidFill>
                <a:effectLst/>
              </a:rPr>
              <a:t>.</a:t>
            </a:r>
            <a:endParaRPr lang="en-AU" sz="1700" b="0" baseline="30000">
              <a:solidFill>
                <a:srgbClr val="18A54D"/>
              </a:solidFill>
            </a:endParaRPr>
          </a:p>
        </p:txBody>
      </p:sp>
      <p:pic>
        <p:nvPicPr>
          <p:cNvPr id="1026" name="Picture 2">
            <a:extLst>
              <a:ext uri="{FF2B5EF4-FFF2-40B4-BE49-F238E27FC236}">
                <a16:creationId xmlns:a16="http://schemas.microsoft.com/office/drawing/2014/main" id="{01D736B4-A2EE-7AB3-2AD5-49BB946DF6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0287" y="1129348"/>
            <a:ext cx="6481763" cy="43211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8A50ECF-E3E7-1484-9FDC-6CC07AEA96AF}"/>
              </a:ext>
            </a:extLst>
          </p:cNvPr>
          <p:cNvSpPr txBox="1"/>
          <p:nvPr/>
        </p:nvSpPr>
        <p:spPr>
          <a:xfrm>
            <a:off x="5684700" y="5480651"/>
            <a:ext cx="6296297" cy="523220"/>
          </a:xfrm>
          <a:prstGeom prst="rect">
            <a:avLst/>
          </a:prstGeom>
          <a:noFill/>
        </p:spPr>
        <p:txBody>
          <a:bodyPr wrap="square" rtlCol="0">
            <a:spAutoFit/>
          </a:bodyPr>
          <a:lstStyle/>
          <a:p>
            <a:pPr algn="r"/>
            <a:r>
              <a:rPr lang="en-AU" sz="1400" dirty="0"/>
              <a:t>An Indigenous stockman at a feral camel muster on the APY Lands of South Australia</a:t>
            </a:r>
          </a:p>
          <a:p>
            <a:pPr algn="r"/>
            <a:r>
              <a:rPr lang="en-AU" sz="1400" dirty="0"/>
              <a:t>Source: Australian Broadcasting Corporation, 2013</a:t>
            </a:r>
          </a:p>
        </p:txBody>
      </p:sp>
      <p:sp>
        <p:nvSpPr>
          <p:cNvPr id="5" name="Slide Number Placeholder 4">
            <a:extLst>
              <a:ext uri="{FF2B5EF4-FFF2-40B4-BE49-F238E27FC236}">
                <a16:creationId xmlns:a16="http://schemas.microsoft.com/office/drawing/2014/main" id="{49C50DCE-E011-1014-BA64-13B3210085E6}"/>
              </a:ext>
            </a:extLst>
          </p:cNvPr>
          <p:cNvSpPr>
            <a:spLocks noGrp="1"/>
          </p:cNvSpPr>
          <p:nvPr>
            <p:ph type="sldNum" sz="quarter" idx="12"/>
          </p:nvPr>
        </p:nvSpPr>
        <p:spPr/>
        <p:txBody>
          <a:bodyPr/>
          <a:lstStyle/>
          <a:p>
            <a:fld id="{0ACBC296-6F1C-40EB-A7B9-B66F495956D9}" type="slidenum">
              <a:rPr lang="en-AU" sz="1200" b="1" smtClean="0">
                <a:solidFill>
                  <a:schemeClr val="tx1"/>
                </a:solidFill>
              </a:rPr>
              <a:t>9</a:t>
            </a:fld>
            <a:endParaRPr lang="en-AU" sz="1200" b="1" dirty="0">
              <a:solidFill>
                <a:schemeClr val="tx1"/>
              </a:solidFill>
            </a:endParaRPr>
          </a:p>
        </p:txBody>
      </p:sp>
    </p:spTree>
    <p:extLst>
      <p:ext uri="{BB962C8B-B14F-4D97-AF65-F5344CB8AC3E}">
        <p14:creationId xmlns:p14="http://schemas.microsoft.com/office/powerpoint/2010/main" val="179569954"/>
      </p:ext>
    </p:extLst>
  </p:cSld>
  <p:clrMapOvr>
    <a:masterClrMapping/>
  </p:clrMapOvr>
</p:sld>
</file>

<file path=ppt/theme/theme1.xml><?xml version="1.0" encoding="utf-8"?>
<a:theme xmlns:a="http://schemas.openxmlformats.org/drawingml/2006/main" name="1 Covers / Section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 Contents">
  <a:themeElements>
    <a:clrScheme name="DOE Monochromatic 3">
      <a:dk1>
        <a:sysClr val="windowText" lastClr="000000"/>
      </a:dk1>
      <a:lt1>
        <a:sysClr val="window" lastClr="FFFFFF"/>
      </a:lt1>
      <a:dk2>
        <a:srgbClr val="592C82"/>
      </a:dk2>
      <a:lt2>
        <a:srgbClr val="E7E6E6"/>
      </a:lt2>
      <a:accent1>
        <a:srgbClr val="3F2B56"/>
      </a:accent1>
      <a:accent2>
        <a:srgbClr val="592C82"/>
      </a:accent2>
      <a:accent3>
        <a:srgbClr val="AB90BF"/>
      </a:accent3>
      <a:accent4>
        <a:srgbClr val="FDC432"/>
      </a:accent4>
      <a:accent5>
        <a:srgbClr val="A40A66"/>
      </a:accent5>
      <a:accent6>
        <a:srgbClr val="94C34A"/>
      </a:accent6>
      <a:hlink>
        <a:srgbClr val="5BC5EA"/>
      </a:hlink>
      <a:folHlink>
        <a:srgbClr val="5BC5EA"/>
      </a:folHlink>
    </a:clrScheme>
    <a:fontScheme name="DOE Monochromatic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 Content (Bas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 Content (Corner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02B07902E8AD4D9DDE9D1598362187" ma:contentTypeVersion="14" ma:contentTypeDescription="Create a new document." ma:contentTypeScope="" ma:versionID="30e83b181a4c07e0ad32b4c0fa052079">
  <xsd:schema xmlns:xsd="http://www.w3.org/2001/XMLSchema" xmlns:xs="http://www.w3.org/2001/XMLSchema" xmlns:p="http://schemas.microsoft.com/office/2006/metadata/properties" xmlns:ns2="f8cb9c08-55b4-4446-a04f-6cc6fd9b91ff" xmlns:ns3="69139e8c-00d8-44dd-b482-6fc6efee8b96" targetNamespace="http://schemas.microsoft.com/office/2006/metadata/properties" ma:root="true" ma:fieldsID="206ec62264b8c9aac42c8bbbab918438" ns2:_="" ns3:_="">
    <xsd:import namespace="f8cb9c08-55b4-4446-a04f-6cc6fd9b91ff"/>
    <xsd:import namespace="69139e8c-00d8-44dd-b482-6fc6efee8b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cb9c08-55b4-4446-a04f-6cc6fd9b91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ea606fe5-00d0-49e1-aa33-d9ffd0209102"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139e8c-00d8-44dd-b482-6fc6efee8b9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a77f2cf-baa7-4e60-b45d-f6a3e5ec27c6}" ma:internalName="TaxCatchAll" ma:showField="CatchAllData" ma:web="69139e8c-00d8-44dd-b482-6fc6efee8b96">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8cb9c08-55b4-4446-a04f-6cc6fd9b91ff">
      <Terms xmlns="http://schemas.microsoft.com/office/infopath/2007/PartnerControls"/>
    </lcf76f155ced4ddcb4097134ff3c332f>
    <TaxCatchAll xmlns="69139e8c-00d8-44dd-b482-6fc6efee8b96" xsi:nil="true"/>
  </documentManagement>
</p:properties>
</file>

<file path=customXml/itemProps1.xml><?xml version="1.0" encoding="utf-8"?>
<ds:datastoreItem xmlns:ds="http://schemas.openxmlformats.org/officeDocument/2006/customXml" ds:itemID="{DEDD207D-1BE6-4CBE-BDDE-681288B4C12E}">
  <ds:schemaRefs>
    <ds:schemaRef ds:uri="http://schemas.microsoft.com/sharepoint/v3/contenttype/forms"/>
  </ds:schemaRefs>
</ds:datastoreItem>
</file>

<file path=customXml/itemProps2.xml><?xml version="1.0" encoding="utf-8"?>
<ds:datastoreItem xmlns:ds="http://schemas.openxmlformats.org/officeDocument/2006/customXml" ds:itemID="{02505429-144A-44DF-BA43-E3438C77F4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cb9c08-55b4-4446-a04f-6cc6fd9b91ff"/>
    <ds:schemaRef ds:uri="69139e8c-00d8-44dd-b482-6fc6efee8b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91BC95E-7055-4764-810D-5591982D3856}">
  <ds:schemaRefs>
    <ds:schemaRef ds:uri="http://purl.org/dc/dcmitype/"/>
    <ds:schemaRef ds:uri="f8cb9c08-55b4-4446-a04f-6cc6fd9b91ff"/>
    <ds:schemaRef ds:uri="http://schemas.microsoft.com/office/2006/documentManagement/types"/>
    <ds:schemaRef ds:uri="http://purl.org/dc/elements/1.1/"/>
    <ds:schemaRef ds:uri="http://schemas.microsoft.com/office/2006/metadata/properties"/>
    <ds:schemaRef ds:uri="http://www.w3.org/XML/1998/namespace"/>
    <ds:schemaRef ds:uri="http://purl.org/dc/terms/"/>
    <ds:schemaRef ds:uri="http://schemas.microsoft.com/office/infopath/2007/PartnerControls"/>
    <ds:schemaRef ds:uri="http://schemas.openxmlformats.org/package/2006/metadata/core-properties"/>
    <ds:schemaRef ds:uri="69139e8c-00d8-44dd-b482-6fc6efee8b96"/>
  </ds:schemaRefs>
</ds:datastoreItem>
</file>

<file path=docProps/app.xml><?xml version="1.0" encoding="utf-8"?>
<Properties xmlns="http://schemas.openxmlformats.org/officeDocument/2006/extended-properties" xmlns:vt="http://schemas.openxmlformats.org/officeDocument/2006/docPropsVTypes">
  <TotalTime>28</TotalTime>
  <Words>1702</Words>
  <Application>Microsoft Office PowerPoint</Application>
  <PresentationFormat>Widescreen</PresentationFormat>
  <Paragraphs>157</Paragraphs>
  <Slides>14</Slides>
  <Notes>10</Notes>
  <HiddenSlides>0</HiddenSlides>
  <MMClips>2</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14</vt:i4>
      </vt:variant>
    </vt:vector>
  </HeadingPairs>
  <TitlesOfParts>
    <vt:vector size="22" baseType="lpstr">
      <vt:lpstr>abcsans</vt:lpstr>
      <vt:lpstr>Arial</vt:lpstr>
      <vt:lpstr>Calibri</vt:lpstr>
      <vt:lpstr>Segoe Sans</vt:lpstr>
      <vt:lpstr>1 Covers / Sections</vt:lpstr>
      <vt:lpstr>2 Contents</vt:lpstr>
      <vt:lpstr>3 Content (Base)</vt:lpstr>
      <vt:lpstr>4 Content (Corners)</vt:lpstr>
      <vt:lpstr>1.5 Australia diaspora and third culture generations </vt:lpstr>
      <vt:lpstr>Signature experiences of Australia </vt:lpstr>
      <vt:lpstr>Mapping Personal Connections</vt:lpstr>
      <vt:lpstr>Create a mind map</vt:lpstr>
      <vt:lpstr>Definitions</vt:lpstr>
      <vt:lpstr>Learning to navigate your cultural identity | ReachOut Australia</vt:lpstr>
      <vt:lpstr>Activity 2: Australia’s changing cultural diversity and experiences</vt:lpstr>
      <vt:lpstr>What do these terms mean?</vt:lpstr>
      <vt:lpstr>Migration in Australia</vt:lpstr>
      <vt:lpstr>Migration in Australia</vt:lpstr>
      <vt:lpstr>Diversity in Australia: Journeys of Hope – Peter’s story</vt:lpstr>
      <vt:lpstr>PowerPoint Presentation</vt:lpstr>
      <vt:lpstr>Experiences today</vt:lpstr>
      <vt:lpstr>PowerPoint Presentation</vt:lpstr>
    </vt:vector>
  </TitlesOfParts>
  <Company>Department of Education Western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DAVIES Vaughan [Public Relations &amp; Marketing]</dc:creator>
  <cp:lastModifiedBy>WEBB Michelle [Quality Teaching]</cp:lastModifiedBy>
  <cp:revision>2</cp:revision>
  <cp:lastPrinted>2025-12-15T02:26:00Z</cp:lastPrinted>
  <dcterms:created xsi:type="dcterms:W3CDTF">2021-03-11T03:31:31Z</dcterms:created>
  <dcterms:modified xsi:type="dcterms:W3CDTF">2025-12-16T03:06:27Z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0x010100D702B07902E8AD4D9DDE9D1598362187</vt:lpwstr>
  </property>
  <property fmtid="{D5CDD505-2E9C-101B-9397-08002B2CF9AE}" pid="3" name="MediaServiceImageTags">
    <vt:lpwstr/>
  </property>
  <property fmtid="{D5CDD505-2E9C-101B-9397-08002B2CF9AE}" pid="4" name="MSIP_Label_1ab51697-d8d5-4b00-af1f-cc3ba473113c_Enabled">
    <vt:lpwstr>true</vt:lpwstr>
  </property>
  <property fmtid="{D5CDD505-2E9C-101B-9397-08002B2CF9AE}" pid="5" name="MSIP_Label_1ab51697-d8d5-4b00-af1f-cc3ba473113c_SetDate">
    <vt:lpwstr>2025-09-24T23:51:47Z</vt:lpwstr>
  </property>
  <property fmtid="{D5CDD505-2E9C-101B-9397-08002B2CF9AE}" pid="6" name="MSIP_Label_1ab51697-d8d5-4b00-af1f-cc3ba473113c_Method">
    <vt:lpwstr>Standard</vt:lpwstr>
  </property>
  <property fmtid="{D5CDD505-2E9C-101B-9397-08002B2CF9AE}" pid="7" name="MSIP_Label_1ab51697-d8d5-4b00-af1f-cc3ba473113c_Name">
    <vt:lpwstr>OFFICIAL</vt:lpwstr>
  </property>
  <property fmtid="{D5CDD505-2E9C-101B-9397-08002B2CF9AE}" pid="8" name="MSIP_Label_1ab51697-d8d5-4b00-af1f-cc3ba473113c_SiteId">
    <vt:lpwstr>e08016f9-d1fd-4cbb-83b0-b76eb4361627</vt:lpwstr>
  </property>
  <property fmtid="{D5CDD505-2E9C-101B-9397-08002B2CF9AE}" pid="9" name="MSIP_Label_1ab51697-d8d5-4b00-af1f-cc3ba473113c_ActionId">
    <vt:lpwstr>f2ff84e8-7853-44c4-bba4-a3bc4f56358f</vt:lpwstr>
  </property>
  <property fmtid="{D5CDD505-2E9C-101B-9397-08002B2CF9AE}" pid="10" name="MSIP_Label_1ab51697-d8d5-4b00-af1f-cc3ba473113c_ContentBits">
    <vt:lpwstr>1</vt:lpwstr>
  </property>
  <property fmtid="{D5CDD505-2E9C-101B-9397-08002B2CF9AE}" pid="11" name="MSIP_Label_1ab51697-d8d5-4b00-af1f-cc3ba473113c_Tag">
    <vt:lpwstr>10, 3, 0, 1</vt:lpwstr>
  </property>
  <property fmtid="{D5CDD505-2E9C-101B-9397-08002B2CF9AE}" pid="12" name="ClassificationContentMarkingHeaderLocations">
    <vt:lpwstr>1 Covers / Sections:7\2 Contents:7\3 Content (Base):8\4 Content (Corners):7</vt:lpwstr>
  </property>
  <property fmtid="{D5CDD505-2E9C-101B-9397-08002B2CF9AE}" pid="13" name="ClassificationContentMarkingHeaderText">
    <vt:lpwstr>OFFICIAL</vt:lpwstr>
  </property>
</Properties>
</file>