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4"/>
    <p:sldMasterId id="2147483833" r:id="rId5"/>
    <p:sldMasterId id="2147483835" r:id="rId6"/>
    <p:sldMasterId id="2147483841" r:id="rId7"/>
  </p:sldMasterIdLst>
  <p:notesMasterIdLst>
    <p:notesMasterId r:id="rId17"/>
  </p:notesMasterIdLst>
  <p:handoutMasterIdLst>
    <p:handoutMasterId r:id="rId18"/>
  </p:handoutMasterIdLst>
  <p:sldIdLst>
    <p:sldId id="2577" r:id="rId8"/>
    <p:sldId id="2563" r:id="rId9"/>
    <p:sldId id="2565" r:id="rId10"/>
    <p:sldId id="2567" r:id="rId11"/>
    <p:sldId id="2578" r:id="rId12"/>
    <p:sldId id="2584" r:id="rId13"/>
    <p:sldId id="2580" r:id="rId14"/>
    <p:sldId id="2582" r:id="rId15"/>
    <p:sldId id="25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fugees Seeking a Better Life in Australia Post-WWII" id="{EE1BE847-5D6D-42E8-AA1B-707B2F03B998}">
          <p14:sldIdLst>
            <p14:sldId id="2577"/>
          </p14:sldIdLst>
        </p14:section>
        <p14:section name="Historical Context" id="{D493E913-BBA5-4BCA-8BF4-50381EB5C162}">
          <p14:sldIdLst>
            <p14:sldId id="2563"/>
          </p14:sldIdLst>
        </p14:section>
        <p14:section name="Displacement and Push Factors" id="{2496EE14-6D34-4CA0-A122-946B2C288780}">
          <p14:sldIdLst>
            <p14:sldId id="2565"/>
          </p14:sldIdLst>
        </p14:section>
        <p14:section name="Australia's Response" id="{BFBA86CE-DF0F-4525-88E9-E7E84A73BC88}">
          <p14:sldIdLst>
            <p14:sldId id="2567"/>
            <p14:sldId id="2578"/>
          </p14:sldIdLst>
        </p14:section>
        <p14:section name="Arrival and Resettlement" id="{19924460-1DDF-4914-AD16-4739BAFE6599}">
          <p14:sldIdLst>
            <p14:sldId id="2584"/>
          </p14:sldIdLst>
        </p14:section>
        <p14:section name="Cultural Adaptation" id="{7CFAFCF4-7C37-4D39-9A25-AD0AA70E4337}">
          <p14:sldIdLst>
            <p14:sldId id="2580"/>
          </p14:sldIdLst>
        </p14:section>
        <p14:section name="Contributions to Australia" id="{4D86A7B9-6C00-4192-8426-260E35B31BB1}">
          <p14:sldIdLst>
            <p14:sldId id="2582"/>
          </p14:sldIdLst>
        </p14:section>
        <p14:section name="Legacy and Reflection" id="{9ED9FE90-DCEC-4D36-B248-C8D6888A290E}">
          <p14:sldIdLst>
            <p14:sldId id="25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9941987A-41B7-49AC-EE6E-03F2D0BD95BA}" name="Daria Naidenov" initials="DN" userId="S::danaidenov@microsoft.com::ab38ab5f-bdf0-4774-ae5a-d2782abb2027" providerId="AD"/>
  <p188:author id="{05079B93-9652-6626-7181-414354FAD15D}" name="Sher Dionisio" initials="SD" userId="Sher Dionisio" providerId="None"/>
  <p188:author id="{8168F4C2-6FA5-8634-E20F-B56538A88D7A}" name="Sherielyn Dionisio (ALLEGIS GROUP HOLDINGS INC)" initials="SI" userId="S::v-shdionisio@microsoft.com::123d4478-1eef-449e-9930-a1816bf260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37566-E97A-04A8-E199-F72AB994356A}" v="4" dt="2025-10-27T03:13:01.84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1" autoAdjust="0"/>
    <p:restoredTop sz="94673"/>
  </p:normalViewPr>
  <p:slideViewPr>
    <p:cSldViewPr snapToGrid="0">
      <p:cViewPr varScale="1">
        <p:scale>
          <a:sx n="117" d="100"/>
          <a:sy n="117" d="100"/>
        </p:scale>
        <p:origin x="144" y="114"/>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11/24/2025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11/24/2025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World War II concluded in 1945, leaving behind a devastated global landscape and millions of displaced individuals across Europe and Asia. The aftermath of the war created an urgent humanitarian crisis, with countless people seeking refuge from destroyed homes, fractured economies, and unstable political regimes. Australia, emerging from the war with a relatively intact infrastructure but facing significant labour shortages and population concerns, recognized the opportunity to address both humanitarian needs and national interests. The Australian government began to consider large-scale immigration as a means to bolster its workforce and enhance national security. This period marked the beginning of a transformative era in Australia's demographic and cultural history, setting the stage for the arrival of refugees and migrants who would contribute significantly to the nation's development.</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72172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devastation of World War II led to widespread displacement, particularly in countries such as Greece, Italy, Poland, and Germany. Entire communities were uprooted due to bombings, invasions, and political upheaval. Refugees faced dire conditions, including homelessness, food shortages, and persecution. The push factors driving migration included the collapse of local economies, the threat of violence, and the loss of family and community structures. For many, Australia represented a distant but hopeful destination—a place where safety, employment, and a fresh start were possible. The scale of displacement was unprecedented, and international organizations, including the United Nations, began coordinating efforts to resettle refugees. Australia's willingness to participate in these efforts signaled a shift toward a more active role in global humanitarian responses.</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77486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1945, the Australian government established the Department of Immigration, marking a significant policy shift aimed at increasing the national population. The 'Populate or Perish' slogan encapsulated the urgency of this initiative, emphasizing the need for demographic growth to ensure national security and economic resilience. Australia signed agreements with international bodies to accept displaced persons and refugees, particularly from war-torn Europe. These policies prioritized individuals who were fit for work and could contribute to Australia's post-war reconstruction. The government also implemented the Assisted Passage Scheme, which subsidized travel costs for migrants. This proactive approach laid the groundwork for a diverse influx of migrants and demonstrated Australia's commitment to humanitarian principles and national development.</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81969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5624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defRPr>
            </a:lvl1pPr>
          </a:lstStyle>
          <a:p>
            <a:r>
              <a:rPr lang="en-AU" dirty="0"/>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lvl1pPr>
          </a:lstStyle>
          <a:p>
            <a:r>
              <a:rPr lang="en-US"/>
              <a:t>Click to edit Master title style</a:t>
            </a:r>
            <a:endParaRPr lang="en-AU" dirty="0"/>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9425" y="476250"/>
            <a:ext cx="1734316" cy="73761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9425" y="5900527"/>
            <a:ext cx="2399426"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4142746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Picture 5">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F30E7C-B7B6-19F0-A56E-A9173599A966}"/>
              </a:ext>
            </a:extLst>
          </p:cNvPr>
          <p:cNvSpPr>
            <a:spLocks noGrp="1"/>
          </p:cNvSpPr>
          <p:nvPr>
            <p:ph type="title"/>
          </p:nvPr>
        </p:nvSpPr>
        <p:spPr>
          <a:xfrm>
            <a:off x="7094553" y="634999"/>
            <a:ext cx="4477512" cy="1328932"/>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1666" y="5260191"/>
            <a:ext cx="1493097" cy="429768"/>
          </a:xfrm>
        </p:spPr>
        <p:txBody>
          <a:bodyPr/>
          <a:lstStyle>
            <a:lvl1pPr>
              <a:defRPr>
                <a:solidFill>
                  <a:schemeClr val="tx1"/>
                </a:solidFill>
                <a:effectLst/>
              </a:defRPr>
            </a:lvl1pPr>
          </a:lstStyle>
          <a:p>
            <a:fld id="{18FB12C4-D228-0548-ADB4-1A4C8851F4D3}"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B44E0F01-74F8-4E05-0BF9-107555BA139C}"/>
              </a:ext>
            </a:extLst>
          </p:cNvPr>
          <p:cNvCxnSpPr>
            <a:cxnSpLocks/>
          </p:cNvCxnSpPr>
          <p:nvPr userDrawn="1"/>
        </p:nvCxnSpPr>
        <p:spPr>
          <a:xfrm>
            <a:off x="6453101" y="164150"/>
            <a:ext cx="5738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0"/>
            <a:ext cx="584350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A85E70CC-C7D7-B9CE-493E-0579781D2D31}"/>
              </a:ext>
            </a:extLst>
          </p:cNvPr>
          <p:cNvCxnSpPr>
            <a:cxnSpLocks/>
          </p:cNvCxnSpPr>
          <p:nvPr userDrawn="1"/>
        </p:nvCxnSpPr>
        <p:spPr>
          <a:xfrm>
            <a:off x="645310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830231-922B-910E-CA0F-2B635AE5E80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7">
            <a:extLst>
              <a:ext uri="{FF2B5EF4-FFF2-40B4-BE49-F238E27FC236}">
                <a16:creationId xmlns:a16="http://schemas.microsoft.com/office/drawing/2014/main" id="{2805764E-60E5-FE62-A39B-C399C892CA28}"/>
              </a:ext>
            </a:extLst>
          </p:cNvPr>
          <p:cNvSpPr>
            <a:spLocks noGrp="1"/>
          </p:cNvSpPr>
          <p:nvPr>
            <p:ph sz="quarter" idx="15"/>
          </p:nvPr>
        </p:nvSpPr>
        <p:spPr>
          <a:xfrm>
            <a:off x="7094553" y="2110570"/>
            <a:ext cx="4477512" cy="42825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00211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bg2">
            <a:lumMod val="90000"/>
          </a:schemeClr>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E57259E-EB49-83B2-A198-68B73458BDEB}"/>
              </a:ext>
            </a:extLst>
          </p:cNvPr>
          <p:cNvSpPr>
            <a:spLocks noGrp="1"/>
          </p:cNvSpPr>
          <p:nvPr>
            <p:ph type="ctrTitle"/>
          </p:nvPr>
        </p:nvSpPr>
        <p:spPr>
          <a:xfrm>
            <a:off x="7716623" y="1411358"/>
            <a:ext cx="3736010" cy="2845567"/>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20" name="Subtitle 2">
            <a:extLst>
              <a:ext uri="{FF2B5EF4-FFF2-40B4-BE49-F238E27FC236}">
                <a16:creationId xmlns:a16="http://schemas.microsoft.com/office/drawing/2014/main" id="{A132AEC4-FCF7-2D11-D3D9-B11462CDCF92}"/>
              </a:ext>
            </a:extLst>
          </p:cNvPr>
          <p:cNvSpPr>
            <a:spLocks noGrp="1"/>
          </p:cNvSpPr>
          <p:nvPr>
            <p:ph type="subTitle" idx="1"/>
          </p:nvPr>
        </p:nvSpPr>
        <p:spPr>
          <a:xfrm>
            <a:off x="7716621" y="4403039"/>
            <a:ext cx="3729915" cy="1123122"/>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74" y="2231727"/>
            <a:ext cx="4564362" cy="429208"/>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9" y="5261154"/>
            <a:ext cx="1494490" cy="429205"/>
          </a:xfrm>
          <a:prstGeom prst="rect">
            <a:avLst/>
          </a:prstGeom>
        </p:spPr>
        <p:txBody>
          <a:bodyPr/>
          <a:lstStyle>
            <a:lvl1pPr>
              <a:defRPr>
                <a:solidFill>
                  <a:schemeClr val="tx1"/>
                </a:solidFill>
                <a:effectLst/>
              </a:defRPr>
            </a:lvl1pPr>
          </a:lstStyle>
          <a:p>
            <a:fld id="{49B045A2-93A3-0245-952F-F70516988491}" type="datetime1">
              <a:rPr lang="en-US" smtClean="0"/>
              <a:t>11/24/2025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8" name="Picture Placeholder 13">
            <a:extLst>
              <a:ext uri="{FF2B5EF4-FFF2-40B4-BE49-F238E27FC236}">
                <a16:creationId xmlns:a16="http://schemas.microsoft.com/office/drawing/2014/main" id="{2D414E7B-9F49-92EB-7F2B-395CE70FEEBA}"/>
              </a:ext>
            </a:extLst>
          </p:cNvPr>
          <p:cNvSpPr>
            <a:spLocks noGrp="1"/>
          </p:cNvSpPr>
          <p:nvPr>
            <p:ph type="pic" sz="quarter" idx="15" hasCustomPrompt="1"/>
          </p:nvPr>
        </p:nvSpPr>
        <p:spPr>
          <a:xfrm>
            <a:off x="597728" y="-6350"/>
            <a:ext cx="6656839" cy="6873766"/>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A0C85949-E7A7-1597-9B25-6E4771C4834E}"/>
              </a:ext>
            </a:extLst>
          </p:cNvPr>
          <p:cNvCxnSpPr>
            <a:cxnSpLocks/>
          </p:cNvCxnSpPr>
          <p:nvPr userDrawn="1"/>
        </p:nvCxnSpPr>
        <p:spPr>
          <a:xfrm>
            <a:off x="7424272" y="164150"/>
            <a:ext cx="4767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CB499A-44C1-4187-68C2-C06DFDB39E97}"/>
              </a:ext>
            </a:extLst>
          </p:cNvPr>
          <p:cNvCxnSpPr>
            <a:cxnSpLocks/>
          </p:cNvCxnSpPr>
          <p:nvPr userDrawn="1"/>
        </p:nvCxnSpPr>
        <p:spPr>
          <a:xfrm>
            <a:off x="74242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9F2815-A85D-9B68-7DDE-FE83662DD97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8700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5A671A-CD1D-3726-5EBC-4251B0B1F630}"/>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34991"/>
            <a:ext cx="11323505" cy="755659"/>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2067304" y="224196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a:prstGeom prst="rect">
            <a:avLst/>
          </a:prstGeom>
        </p:spPr>
        <p:txBody>
          <a:bodyPr/>
          <a:lstStyle/>
          <a:p>
            <a:fld id="{553ED406-9BBB-8243-8F57-F2904DFCFBBC}" type="datetime1">
              <a:rPr lang="en-US" smtClean="0"/>
              <a:t>11/24/2025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652BC221-6328-07B8-5E00-E12DFAC6BF4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6" y="1572050"/>
            <a:ext cx="11323505" cy="4920463"/>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00751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543799" y="634990"/>
            <a:ext cx="4244009" cy="4227952"/>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543799" y="5189329"/>
            <a:ext cx="3741886" cy="1033669"/>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85" y="2231733"/>
            <a:ext cx="4564375" cy="429205"/>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8" y="5261161"/>
            <a:ext cx="1494477" cy="429202"/>
          </a:xfrm>
          <a:prstGeom prst="rect">
            <a:avLst/>
          </a:prstGeom>
        </p:spPr>
        <p:txBody>
          <a:bodyPr/>
          <a:lstStyle>
            <a:lvl1pPr>
              <a:defRPr>
                <a:solidFill>
                  <a:schemeClr val="tx1"/>
                </a:solidFill>
                <a:effectLst/>
              </a:defRPr>
            </a:lvl1pPr>
          </a:lstStyle>
          <a:p>
            <a:fld id="{6B7F706A-D109-3944-B52B-877BA50BC7DE}" type="datetime1">
              <a:rPr lang="en-US" smtClean="0"/>
              <a:t>11/24/2025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5" name="Picture Placeholder 13">
            <a:extLst>
              <a:ext uri="{FF2B5EF4-FFF2-40B4-BE49-F238E27FC236}">
                <a16:creationId xmlns:a16="http://schemas.microsoft.com/office/drawing/2014/main" id="{453992B1-FB53-5896-E556-2208A45F982B}"/>
              </a:ext>
            </a:extLst>
          </p:cNvPr>
          <p:cNvSpPr>
            <a:spLocks noGrp="1"/>
          </p:cNvSpPr>
          <p:nvPr>
            <p:ph type="pic" sz="quarter" idx="14" hasCustomPrompt="1"/>
          </p:nvPr>
        </p:nvSpPr>
        <p:spPr>
          <a:xfrm>
            <a:off x="597728" y="0"/>
            <a:ext cx="648892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b="1" dirty="0">
                <a:effectLst/>
              </a:rPr>
              <a:t> </a:t>
            </a:r>
            <a:endParaRPr lang="en-US" dirty="0"/>
          </a:p>
        </p:txBody>
      </p:sp>
      <p:cxnSp>
        <p:nvCxnSpPr>
          <p:cNvPr id="8" name="Straight Connector 7">
            <a:extLst>
              <a:ext uri="{FF2B5EF4-FFF2-40B4-BE49-F238E27FC236}">
                <a16:creationId xmlns:a16="http://schemas.microsoft.com/office/drawing/2014/main" id="{39A94CD3-3183-0F04-2405-7D52239F28A0}"/>
              </a:ext>
            </a:extLst>
          </p:cNvPr>
          <p:cNvCxnSpPr>
            <a:cxnSpLocks/>
          </p:cNvCxnSpPr>
          <p:nvPr userDrawn="1"/>
        </p:nvCxnSpPr>
        <p:spPr>
          <a:xfrm>
            <a:off x="7254575" y="164150"/>
            <a:ext cx="493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D7818A-B409-D3C7-1DEC-7919EC439E8E}"/>
              </a:ext>
            </a:extLst>
          </p:cNvPr>
          <p:cNvCxnSpPr>
            <a:cxnSpLocks/>
          </p:cNvCxnSpPr>
          <p:nvPr userDrawn="1"/>
        </p:nvCxnSpPr>
        <p:spPr>
          <a:xfrm>
            <a:off x="72545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C8901F-66EF-1A3E-9AE7-B0A426C81DF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64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2615D95-4353-B9DA-619F-62F51763C54C}"/>
              </a:ext>
            </a:extLst>
          </p:cNvPr>
          <p:cNvCxnSpPr>
            <a:cxnSpLocks/>
          </p:cNvCxnSpPr>
          <p:nvPr/>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8AEEAA7-1FB1-66FD-6698-0A692D3A2B96}"/>
              </a:ext>
            </a:extLst>
          </p:cNvPr>
          <p:cNvSpPr>
            <a:spLocks noGrp="1"/>
          </p:cNvSpPr>
          <p:nvPr>
            <p:ph type="title"/>
          </p:nvPr>
        </p:nvSpPr>
        <p:spPr>
          <a:xfrm>
            <a:off x="598327" y="5096040"/>
            <a:ext cx="10963656" cy="755659"/>
          </a:xfrm>
        </p:spPr>
        <p:txBody>
          <a:bodyPr anchor="b"/>
          <a:lstStyle/>
          <a:p>
            <a:r>
              <a:rPr lang="en-US"/>
              <a:t>Click to edit Master title style</a:t>
            </a:r>
          </a:p>
        </p:txBody>
      </p:sp>
      <p:sp>
        <p:nvSpPr>
          <p:cNvPr id="12" name="Subtitle 2">
            <a:extLst>
              <a:ext uri="{FF2B5EF4-FFF2-40B4-BE49-F238E27FC236}">
                <a16:creationId xmlns:a16="http://schemas.microsoft.com/office/drawing/2014/main" id="{F12A78E0-F03D-DA65-CE03-3BF1B174A306}"/>
              </a:ext>
            </a:extLst>
          </p:cNvPr>
          <p:cNvSpPr>
            <a:spLocks noGrp="1"/>
          </p:cNvSpPr>
          <p:nvPr>
            <p:ph type="subTitle" idx="1"/>
          </p:nvPr>
        </p:nvSpPr>
        <p:spPr>
          <a:xfrm>
            <a:off x="598328" y="5971305"/>
            <a:ext cx="10963656" cy="521208"/>
          </a:xfrm>
          <a:prstGeom prst="rect">
            <a:avLst/>
          </a:prstGeom>
        </p:spPr>
        <p:txBody>
          <a:bodyPr vert="horz" lIns="91440" tIns="45720" rIns="91440" bIns="45720" rtlCol="0" anchor="t">
            <a:normAutofit/>
          </a:bodyPr>
          <a:lstStyle>
            <a:lvl1pPr marL="0" indent="0">
              <a:buNone/>
              <a:defRPr lang="en-US" sz="1400" dirty="0"/>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rot="16200000">
            <a:off x="-532352" y="5260879"/>
            <a:ext cx="1494475" cy="429768"/>
          </a:xfrm>
          <a:prstGeom prst="rect">
            <a:avLst/>
          </a:prstGeom>
        </p:spPr>
        <p:txBody>
          <a:bodyPr/>
          <a:lstStyle/>
          <a:p>
            <a:fld id="{58943BE1-14A2-AD48-96B1-88BA0DE8B86C}" type="datetime1">
              <a:rPr lang="en-US" smtClean="0"/>
              <a:t>11/24/2025</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98327" y="0"/>
            <a:ext cx="11593671" cy="4723939"/>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spTree>
    <p:extLst>
      <p:ext uri="{BB962C8B-B14F-4D97-AF65-F5344CB8AC3E}">
        <p14:creationId xmlns:p14="http://schemas.microsoft.com/office/powerpoint/2010/main" val="19684888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bg2">
            <a:lumMod val="9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812441-B03B-71E2-9A2F-F3AF112B2CB1}"/>
              </a:ext>
            </a:extLst>
          </p:cNvPr>
          <p:cNvSpPr>
            <a:spLocks noGrp="1"/>
          </p:cNvSpPr>
          <p:nvPr>
            <p:ph type="ctrTitle"/>
          </p:nvPr>
        </p:nvSpPr>
        <p:spPr>
          <a:xfrm>
            <a:off x="612648" y="1373807"/>
            <a:ext cx="3892269" cy="3331896"/>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6" name="Subtitle 2">
            <a:extLst>
              <a:ext uri="{FF2B5EF4-FFF2-40B4-BE49-F238E27FC236}">
                <a16:creationId xmlns:a16="http://schemas.microsoft.com/office/drawing/2014/main" id="{61F41BB3-E8DA-23DD-7C7E-6AEEA88BD674}"/>
              </a:ext>
            </a:extLst>
          </p:cNvPr>
          <p:cNvSpPr>
            <a:spLocks noGrp="1"/>
          </p:cNvSpPr>
          <p:nvPr>
            <p:ph type="subTitle" idx="1"/>
          </p:nvPr>
        </p:nvSpPr>
        <p:spPr>
          <a:xfrm>
            <a:off x="612649" y="4811646"/>
            <a:ext cx="3174160" cy="1411356"/>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5" name="Straight Connector 4">
            <a:extLst>
              <a:ext uri="{FF2B5EF4-FFF2-40B4-BE49-F238E27FC236}">
                <a16:creationId xmlns:a16="http://schemas.microsoft.com/office/drawing/2014/main" id="{61F22791-F1DC-82EE-574A-946C4F39A8F5}"/>
              </a:ext>
            </a:extLst>
          </p:cNvPr>
          <p:cNvCxnSpPr>
            <a:cxnSpLocks/>
          </p:cNvCxnSpPr>
          <p:nvPr userDrawn="1"/>
        </p:nvCxnSpPr>
        <p:spPr>
          <a:xfrm>
            <a:off x="429209" y="164150"/>
            <a:ext cx="450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rot="16200000">
            <a:off x="-2067733" y="2231455"/>
            <a:ext cx="4564378" cy="429768"/>
          </a:xfrm>
        </p:spPr>
        <p:txBody>
          <a:body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rot="16200000">
            <a:off x="-537354" y="5265452"/>
            <a:ext cx="1494475" cy="420624"/>
          </a:xfrm>
          <a:prstGeom prst="rect">
            <a:avLst/>
          </a:prstGeom>
        </p:spPr>
        <p:txBody>
          <a:bodyPr/>
          <a:lstStyle/>
          <a:p>
            <a:fld id="{D6DB9EC1-C4C2-B548-AAAE-47A4C38F1382}" type="datetime1">
              <a:rPr lang="en-US" smtClean="0"/>
              <a:t>11/24/2025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29" y="6492875"/>
            <a:ext cx="429207" cy="365125"/>
          </a:xfrm>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8E488C3A-0D21-4B03-AE9F-2575D71F1BE5}"/>
              </a:ext>
            </a:extLst>
          </p:cNvPr>
          <p:cNvSpPr>
            <a:spLocks noGrp="1"/>
          </p:cNvSpPr>
          <p:nvPr>
            <p:ph type="pic" sz="quarter" idx="13" hasCustomPrompt="1"/>
          </p:nvPr>
        </p:nvSpPr>
        <p:spPr>
          <a:xfrm>
            <a:off x="5111574" y="0"/>
            <a:ext cx="7080426"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10" name="Straight Connector 9">
            <a:extLst>
              <a:ext uri="{FF2B5EF4-FFF2-40B4-BE49-F238E27FC236}">
                <a16:creationId xmlns:a16="http://schemas.microsoft.com/office/drawing/2014/main" id="{EDC9DC64-28F1-DE35-BA93-42BE9EDD8B26}"/>
              </a:ext>
            </a:extLst>
          </p:cNvPr>
          <p:cNvCxnSpPr>
            <a:cxnSpLocks/>
          </p:cNvCxnSpPr>
          <p:nvPr userDrawn="1"/>
        </p:nvCxnSpPr>
        <p:spPr>
          <a:xfrm>
            <a:off x="493405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A3CE87-786A-4910-E740-1852BBC75C5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59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FAA997-E292-EBAB-2E9D-3845D76D6263}"/>
              </a:ext>
            </a:extLst>
          </p:cNvPr>
          <p:cNvSpPr>
            <a:spLocks noGrp="1"/>
          </p:cNvSpPr>
          <p:nvPr>
            <p:ph type="ctrTitle"/>
          </p:nvPr>
        </p:nvSpPr>
        <p:spPr>
          <a:xfrm>
            <a:off x="612648" y="353804"/>
            <a:ext cx="9598152" cy="4099340"/>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12" name="Subtitle 2">
            <a:extLst>
              <a:ext uri="{FF2B5EF4-FFF2-40B4-BE49-F238E27FC236}">
                <a16:creationId xmlns:a16="http://schemas.microsoft.com/office/drawing/2014/main" id="{2CE2F65D-E74D-73DE-8713-5AD69E7CEEB1}"/>
              </a:ext>
            </a:extLst>
          </p:cNvPr>
          <p:cNvSpPr>
            <a:spLocks noGrp="1"/>
          </p:cNvSpPr>
          <p:nvPr>
            <p:ph type="subTitle" idx="1"/>
          </p:nvPr>
        </p:nvSpPr>
        <p:spPr>
          <a:xfrm>
            <a:off x="612646" y="5588006"/>
            <a:ext cx="7769354" cy="634991"/>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8" name="Straight Connector 7">
            <a:extLst>
              <a:ext uri="{FF2B5EF4-FFF2-40B4-BE49-F238E27FC236}">
                <a16:creationId xmlns:a16="http://schemas.microsoft.com/office/drawing/2014/main" id="{D8D58296-262D-E3A1-3EDA-108D59ADDEB9}"/>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352" y="5260879"/>
            <a:ext cx="1494475" cy="429768"/>
          </a:xfrm>
          <a:prstGeom prst="rect">
            <a:avLst/>
          </a:prstGeom>
        </p:spPr>
        <p:txBody>
          <a:bodyPr/>
          <a:lstStyle/>
          <a:p>
            <a:fld id="{BE98C5E6-9287-6A44-A9ED-68C630E53090}" type="datetime1">
              <a:rPr lang="en-US" smtClean="0"/>
              <a:t>11/24/2025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C82B15-2BAA-B79D-562D-AB6EE143DF7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5308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0FCED8-73AC-58D6-B68F-AAFD305C6675}"/>
              </a:ext>
            </a:extLst>
          </p:cNvPr>
          <p:cNvSpPr>
            <a:spLocks noGrp="1"/>
          </p:cNvSpPr>
          <p:nvPr>
            <p:ph type="ctrTitle"/>
          </p:nvPr>
        </p:nvSpPr>
        <p:spPr>
          <a:xfrm>
            <a:off x="1981200" y="1560442"/>
            <a:ext cx="8229600" cy="2379013"/>
          </a:xfrm>
        </p:spPr>
        <p:txBody>
          <a:bodyPr anchor="b">
            <a:normAutofit/>
          </a:bodyPr>
          <a:lstStyle>
            <a:lvl1pPr algn="ctr">
              <a:defRPr sz="60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983008E-F782-B9DD-6537-0B9EAE9279E9}"/>
              </a:ext>
            </a:extLst>
          </p:cNvPr>
          <p:cNvSpPr>
            <a:spLocks noGrp="1"/>
          </p:cNvSpPr>
          <p:nvPr>
            <p:ph type="subTitle" idx="1"/>
          </p:nvPr>
        </p:nvSpPr>
        <p:spPr>
          <a:xfrm>
            <a:off x="2301923" y="4039648"/>
            <a:ext cx="7588155" cy="1029310"/>
          </a:xfrm>
          <a:prstGeom prst="rect">
            <a:avLst/>
          </a:prstGeo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0CFC45B0-B1A3-3E44-43D7-C15E5073EEB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352" y="5260879"/>
            <a:ext cx="1494475" cy="429768"/>
          </a:xfrm>
          <a:prstGeom prst="rect">
            <a:avLst/>
          </a:prstGeom>
        </p:spPr>
        <p:txBody>
          <a:bodyPr/>
          <a:lstStyle/>
          <a:p>
            <a:fld id="{3EF67CE4-B6BA-0C48-874C-4DFD10A9B4AF}" type="datetime1">
              <a:rPr lang="en-US" smtClean="0"/>
              <a:t>11/24/2025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3BEA1CDC-959E-33FA-9AF1-75DB91B6A96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97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5807522-A1BC-0AAD-E7B4-C948DF50EAC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55A84E-CDD9-01F9-8DA0-BCAED7E43D04}"/>
              </a:ext>
            </a:extLst>
          </p:cNvPr>
          <p:cNvSpPr>
            <a:spLocks noGrp="1"/>
          </p:cNvSpPr>
          <p:nvPr>
            <p:ph type="title" hasCustomPrompt="1"/>
          </p:nvPr>
        </p:nvSpPr>
        <p:spPr>
          <a:xfrm>
            <a:off x="609599" y="634988"/>
            <a:ext cx="4754563" cy="5568895"/>
          </a:xfrm>
        </p:spPr>
        <p:txBody>
          <a:bodyPr anchor="ctr">
            <a:normAutofit/>
          </a:bodyPr>
          <a:lstStyle>
            <a:lvl1pPr algn="ct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rot="16200000">
            <a:off x="-532352" y="5260879"/>
            <a:ext cx="1494475" cy="429768"/>
          </a:xfrm>
          <a:prstGeom prst="rect">
            <a:avLst/>
          </a:prstGeom>
        </p:spPr>
        <p:txBody>
          <a:bodyPr/>
          <a:lstStyle/>
          <a:p>
            <a:fld id="{A0B683C1-A69F-6246-93C5-635FEE862ABF}" type="datetime1">
              <a:rPr lang="en-US" smtClean="0"/>
              <a:t>11/24/2025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1" name="Content Placeholder 6">
            <a:extLst>
              <a:ext uri="{FF2B5EF4-FFF2-40B4-BE49-F238E27FC236}">
                <a16:creationId xmlns:a16="http://schemas.microsoft.com/office/drawing/2014/main" id="{731916B7-ECCD-C24F-03F1-DB5BB483E71F}"/>
              </a:ext>
            </a:extLst>
          </p:cNvPr>
          <p:cNvSpPr>
            <a:spLocks noGrp="1"/>
          </p:cNvSpPr>
          <p:nvPr>
            <p:ph sz="quarter" idx="13"/>
          </p:nvPr>
        </p:nvSpPr>
        <p:spPr>
          <a:xfrm>
            <a:off x="5725556" y="634989"/>
            <a:ext cx="5501871" cy="5568895"/>
          </a:xfrm>
          <a:prstGeom prst="rect">
            <a:avLst/>
          </a:prstGeom>
        </p:spPr>
        <p:txBody>
          <a:bodyPr anchor="ctr">
            <a:normAutofit/>
          </a:bodyPr>
          <a:lstStyle>
            <a:lvl1pPr marL="457200" indent="-457200">
              <a:buFont typeface="+mj-lt"/>
              <a:buAutoNum type="arabicPeriod"/>
              <a:defRPr sz="1400"/>
            </a:lvl1pPr>
            <a:lvl2pPr marL="685800" indent="-4572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3739F038-F9FC-1926-4D71-CC8CA3499051}"/>
              </a:ext>
            </a:extLst>
          </p:cNvPr>
          <p:cNvCxnSpPr>
            <a:cxnSpLocks/>
          </p:cNvCxnSpPr>
          <p:nvPr userDrawn="1"/>
        </p:nvCxnSpPr>
        <p:spPr>
          <a:xfrm>
            <a:off x="5544868" y="164150"/>
            <a:ext cx="6647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97BDF7-C98C-7BAF-72C0-73D855999627}"/>
              </a:ext>
            </a:extLst>
          </p:cNvPr>
          <p:cNvCxnSpPr>
            <a:cxnSpLocks/>
          </p:cNvCxnSpPr>
          <p:nvPr userDrawn="1"/>
        </p:nvCxnSpPr>
        <p:spPr>
          <a:xfrm>
            <a:off x="554486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6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C92E087-D311-16FB-DFD8-7DFD79458D04}"/>
              </a:ext>
            </a:extLst>
          </p:cNvPr>
          <p:cNvCxnSpPr>
            <a:cxnSpLocks/>
          </p:cNvCxnSpPr>
          <p:nvPr userDrawn="1"/>
        </p:nvCxnSpPr>
        <p:spPr>
          <a:xfrm>
            <a:off x="4734117" y="164150"/>
            <a:ext cx="7457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660C5CD-5D68-8F5D-7451-71E5050BBB85}"/>
              </a:ext>
            </a:extLst>
          </p:cNvPr>
          <p:cNvSpPr>
            <a:spLocks noGrp="1"/>
          </p:cNvSpPr>
          <p:nvPr>
            <p:ph type="title" hasCustomPrompt="1"/>
          </p:nvPr>
        </p:nvSpPr>
        <p:spPr>
          <a:xfrm>
            <a:off x="5366300" y="634989"/>
            <a:ext cx="5916508" cy="2010163"/>
          </a:xfrm>
        </p:spPr>
        <p:txBody>
          <a:bodyPr anchor="b">
            <a:normAutofit/>
          </a:bodyPr>
          <a:lstStyle>
            <a:lvl1pP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rot="16200000">
            <a:off x="-532353" y="5260880"/>
            <a:ext cx="1494474" cy="429768"/>
          </a:xfrm>
          <a:prstGeom prst="rect">
            <a:avLst/>
          </a:prstGeom>
        </p:spPr>
        <p:txBody>
          <a:bodyPr/>
          <a:lstStyle/>
          <a:p>
            <a:fld id="{1E1C6775-CD52-A54C-A886-04159AE48FCC}" type="datetime1">
              <a:rPr lang="en-US" smtClean="0"/>
              <a:t>11/24/2025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598329" y="0"/>
            <a:ext cx="396725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cxnSp>
        <p:nvCxnSpPr>
          <p:cNvPr id="14" name="Straight Connector 13">
            <a:extLst>
              <a:ext uri="{FF2B5EF4-FFF2-40B4-BE49-F238E27FC236}">
                <a16:creationId xmlns:a16="http://schemas.microsoft.com/office/drawing/2014/main" id="{6EC5A10F-4276-544F-CA8D-14E3EDCA493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5CF91619-8B0D-4421-A55F-551E27448797}"/>
              </a:ext>
            </a:extLst>
          </p:cNvPr>
          <p:cNvSpPr>
            <a:spLocks noGrp="1"/>
          </p:cNvSpPr>
          <p:nvPr>
            <p:ph sz="quarter" idx="13"/>
          </p:nvPr>
        </p:nvSpPr>
        <p:spPr>
          <a:xfrm>
            <a:off x="5366301" y="2785844"/>
            <a:ext cx="5916507" cy="3436789"/>
          </a:xfrm>
          <a:prstGeom prst="rect">
            <a:avLst/>
          </a:prstGeom>
        </p:spPr>
        <p:txBody>
          <a:bodyPr>
            <a:normAutofit/>
          </a:bodyPr>
          <a:lstStyle>
            <a:lvl1pPr marL="457200" indent="-4572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33DCD739-74E4-2105-6F53-768C6751732F}"/>
              </a:ext>
            </a:extLst>
          </p:cNvPr>
          <p:cNvCxnSpPr>
            <a:cxnSpLocks/>
          </p:cNvCxnSpPr>
          <p:nvPr userDrawn="1"/>
        </p:nvCxnSpPr>
        <p:spPr>
          <a:xfrm>
            <a:off x="473411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56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18A54D"/>
                </a:solidFill>
              </a:defRPr>
            </a:lvl1pPr>
          </a:lstStyle>
          <a:p>
            <a:r>
              <a:rPr lang="en-US"/>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18A54D"/>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44490436"/>
      </p:ext>
    </p:extLst>
  </p:cSld>
  <p:clrMapOvr>
    <a:overrideClrMapping bg1="lt1" tx1="dk1" bg2="lt2" tx2="dk2" accent1="accent1" accent2="accent2" accent3="accent3" accent4="accent4" accent5="accent5" accent6="accent6" hlink="hlink" folHlink="folHlink"/>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4F2-891B-DC7A-86AD-C038AE8A649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341AF79-3F16-A8E7-007E-1A2980E81DD4}"/>
              </a:ext>
            </a:extLst>
          </p:cNvPr>
          <p:cNvSpPr>
            <a:spLocks noGrp="1"/>
          </p:cNvSpPr>
          <p:nvPr>
            <p:ph type="title"/>
          </p:nvPr>
        </p:nvSpPr>
        <p:spPr>
          <a:xfrm>
            <a:off x="2790911" y="2133600"/>
            <a:ext cx="6623436" cy="1070776"/>
          </a:xfrm>
        </p:spPr>
        <p:txBody>
          <a:bodyPr anchor="b">
            <a:noAutofit/>
          </a:bodyPr>
          <a:lstStyle>
            <a:lvl1pPr algn="ct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a:prstGeom prst="rect">
            <a:avLst/>
          </a:prstGeom>
        </p:spPr>
        <p:txBody>
          <a:bodyPr/>
          <a:lstStyle/>
          <a:p>
            <a:fld id="{F3C33FAE-1362-BD4C-BD27-D14D765263BE}" type="datetime1">
              <a:rPr lang="en-US" smtClean="0"/>
              <a:t>11/24/2025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CD1D8F17-EF76-0E40-74BF-199C6164260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C931F20E-084F-FB1E-5BCE-895E1E7C00A8}"/>
              </a:ext>
            </a:extLst>
          </p:cNvPr>
          <p:cNvSpPr>
            <a:spLocks noGrp="1"/>
          </p:cNvSpPr>
          <p:nvPr>
            <p:ph sz="quarter" idx="13"/>
          </p:nvPr>
        </p:nvSpPr>
        <p:spPr>
          <a:xfrm>
            <a:off x="3768786" y="3335364"/>
            <a:ext cx="4659735" cy="1645198"/>
          </a:xfrm>
          <a:prstGeom prst="rect">
            <a:avLst/>
          </a:prstGeo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07350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A3D046-B01C-DBA5-51DF-DBED5201FE45}"/>
              </a:ext>
            </a:extLst>
          </p:cNvPr>
          <p:cNvSpPr>
            <a:spLocks noGrp="1"/>
          </p:cNvSpPr>
          <p:nvPr>
            <p:ph type="title"/>
          </p:nvPr>
        </p:nvSpPr>
        <p:spPr>
          <a:xfrm>
            <a:off x="612646" y="639308"/>
            <a:ext cx="3493858" cy="3456894"/>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a:prstGeom prst="rect">
            <a:avLst/>
          </a:prstGeom>
        </p:spPr>
        <p:txBody>
          <a:bodyPr/>
          <a:lstStyle/>
          <a:p>
            <a:fld id="{9325E669-05A6-404B-8715-25833A839546}" type="datetime1">
              <a:rPr lang="en-US" smtClean="0"/>
              <a:t>11/24/2025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A9054AC9-7FE7-AA63-76C1-0BB3E059FCE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597F5E1-A046-AB64-9D7D-F213B99BA206}"/>
              </a:ext>
            </a:extLst>
          </p:cNvPr>
          <p:cNvSpPr>
            <a:spLocks noGrp="1"/>
          </p:cNvSpPr>
          <p:nvPr>
            <p:ph sz="quarter" idx="13"/>
          </p:nvPr>
        </p:nvSpPr>
        <p:spPr>
          <a:xfrm>
            <a:off x="4784847" y="634990"/>
            <a:ext cx="4956175"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2A7D9751-738D-5DDB-78D9-0E6ADE16DBF4}"/>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97523F-06BD-1944-4024-B46F8F3B01EF}"/>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2246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8FADAF-0BCA-C95A-D2BE-C98740CF0EB8}"/>
              </a:ext>
            </a:extLst>
          </p:cNvPr>
          <p:cNvSpPr>
            <a:spLocks noGrp="1"/>
          </p:cNvSpPr>
          <p:nvPr>
            <p:ph type="title"/>
          </p:nvPr>
        </p:nvSpPr>
        <p:spPr>
          <a:xfrm>
            <a:off x="614678" y="634556"/>
            <a:ext cx="3923455" cy="4083580"/>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a:prstGeom prst="rect">
            <a:avLst/>
          </a:prstGeom>
        </p:spPr>
        <p:txBody>
          <a:bodyPr/>
          <a:lstStyle/>
          <a:p>
            <a:fld id="{16DFBFE4-ABE6-4446-98A0-81193AB08FE6}" type="datetime1">
              <a:rPr lang="en-US" smtClean="0"/>
              <a:t>11/24/2025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D32B1FAB-0434-52D4-45F7-F1C56FA427F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3B645384-979B-3284-353F-AE6BA73B6308}"/>
              </a:ext>
            </a:extLst>
          </p:cNvPr>
          <p:cNvSpPr>
            <a:spLocks noGrp="1"/>
          </p:cNvSpPr>
          <p:nvPr>
            <p:ph sz="quarter" idx="13"/>
          </p:nvPr>
        </p:nvSpPr>
        <p:spPr>
          <a:xfrm>
            <a:off x="5156011" y="634990"/>
            <a:ext cx="6045390"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31DE67CE-9944-D773-D6CE-6886E0FC7B92}"/>
              </a:ext>
            </a:extLst>
          </p:cNvPr>
          <p:cNvCxnSpPr>
            <a:cxnSpLocks/>
          </p:cNvCxnSpPr>
          <p:nvPr userDrawn="1"/>
        </p:nvCxnSpPr>
        <p:spPr>
          <a:xfrm>
            <a:off x="4845153" y="164150"/>
            <a:ext cx="7346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4113B4-BD8F-E8D0-B91A-25A71EBD29DB}"/>
              </a:ext>
            </a:extLst>
          </p:cNvPr>
          <p:cNvCxnSpPr>
            <a:cxnSpLocks/>
          </p:cNvCxnSpPr>
          <p:nvPr userDrawn="1"/>
        </p:nvCxnSpPr>
        <p:spPr>
          <a:xfrm>
            <a:off x="484515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293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5">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402DE-0801-3DC8-B525-21BE7D10845C}"/>
              </a:ext>
            </a:extLst>
          </p:cNvPr>
          <p:cNvSpPr>
            <a:spLocks noGrp="1"/>
          </p:cNvSpPr>
          <p:nvPr>
            <p:ph type="title"/>
          </p:nvPr>
        </p:nvSpPr>
        <p:spPr>
          <a:xfrm>
            <a:off x="614677" y="634990"/>
            <a:ext cx="3496147" cy="4940661"/>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a:prstGeom prst="rect">
            <a:avLst/>
          </a:prstGeom>
        </p:spPr>
        <p:txBody>
          <a:bodyPr/>
          <a:lstStyle/>
          <a:p>
            <a:fld id="{1830A1E6-64A0-A640-8661-BD4B0C6BF0D6}" type="datetime1">
              <a:rPr lang="en-US" smtClean="0"/>
              <a:t>11/24/2025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8F4B9D1-5247-53CB-C1FC-9E3459BF1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FAFB8F5C-FBC3-1AD5-7B6E-3D6E72CC8EDA}"/>
              </a:ext>
            </a:extLst>
          </p:cNvPr>
          <p:cNvSpPr>
            <a:spLocks noGrp="1"/>
          </p:cNvSpPr>
          <p:nvPr>
            <p:ph sz="quarter" idx="13"/>
          </p:nvPr>
        </p:nvSpPr>
        <p:spPr>
          <a:xfrm>
            <a:off x="4800600" y="634990"/>
            <a:ext cx="6775703"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2E987FE6-F1FA-D76D-889F-27925E215AFE}"/>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5175A-6AE4-265E-5E7C-0D58C0399013}"/>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3806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6">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14E02C-EAB1-336F-35FC-74C50ABEE3F5}"/>
              </a:ext>
            </a:extLst>
          </p:cNvPr>
          <p:cNvSpPr>
            <a:spLocks noGrp="1"/>
          </p:cNvSpPr>
          <p:nvPr>
            <p:ph type="title"/>
          </p:nvPr>
        </p:nvSpPr>
        <p:spPr>
          <a:xfrm>
            <a:off x="612646" y="634991"/>
            <a:ext cx="3203979" cy="2960689"/>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a:prstGeom prst="rect">
            <a:avLst/>
          </a:prstGeom>
        </p:spPr>
        <p:txBody>
          <a:bodyPr/>
          <a:lstStyle/>
          <a:p>
            <a:fld id="{04E2C4FF-3DB1-694D-98F8-CDB69183155A}" type="datetime1">
              <a:rPr lang="en-US" smtClean="0"/>
              <a:t>11/24/2025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CE7E8DAF-8174-2859-E029-6F85464CAC9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228395-2719-9A44-CE27-6CFD8BD848E8}"/>
              </a:ext>
            </a:extLst>
          </p:cNvPr>
          <p:cNvCxnSpPr>
            <a:cxnSpLocks/>
          </p:cNvCxnSpPr>
          <p:nvPr userDrawn="1"/>
        </p:nvCxnSpPr>
        <p:spPr>
          <a:xfrm>
            <a:off x="4076527" y="164150"/>
            <a:ext cx="8115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83E6F6-12DD-3AC0-8C59-D6E9DEDA1456}"/>
              </a:ext>
            </a:extLst>
          </p:cNvPr>
          <p:cNvCxnSpPr>
            <a:cxnSpLocks/>
          </p:cNvCxnSpPr>
          <p:nvPr userDrawn="1"/>
        </p:nvCxnSpPr>
        <p:spPr>
          <a:xfrm>
            <a:off x="40765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7">
            <a:extLst>
              <a:ext uri="{FF2B5EF4-FFF2-40B4-BE49-F238E27FC236}">
                <a16:creationId xmlns:a16="http://schemas.microsoft.com/office/drawing/2014/main" id="{A0FAA1F1-BF1B-05BE-95CD-DAD1794AEEC3}"/>
              </a:ext>
            </a:extLst>
          </p:cNvPr>
          <p:cNvSpPr>
            <a:spLocks noGrp="1"/>
          </p:cNvSpPr>
          <p:nvPr>
            <p:ph sz="quarter" idx="13"/>
          </p:nvPr>
        </p:nvSpPr>
        <p:spPr>
          <a:xfrm>
            <a:off x="4336430" y="634990"/>
            <a:ext cx="7239873" cy="52212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84417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CB705E-6980-8EA2-DEFB-527BC9F42B3C}"/>
              </a:ext>
            </a:extLst>
          </p:cNvPr>
          <p:cNvSpPr>
            <a:spLocks noGrp="1"/>
          </p:cNvSpPr>
          <p:nvPr>
            <p:ph type="title"/>
          </p:nvPr>
        </p:nvSpPr>
        <p:spPr>
          <a:xfrm>
            <a:off x="5195209" y="649229"/>
            <a:ext cx="6426389" cy="1315029"/>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rot="16200000">
            <a:off x="-532354" y="5260879"/>
            <a:ext cx="1494475" cy="429768"/>
          </a:xfrm>
          <a:prstGeom prst="rect">
            <a:avLst/>
          </a:prstGeom>
        </p:spPr>
        <p:txBody>
          <a:bodyPr/>
          <a:lstStyle/>
          <a:p>
            <a:fld id="{3B20CA3A-3B93-8A4D-A86D-073A7B7FB78B}" type="datetime1">
              <a:rPr lang="en-US" smtClean="0"/>
              <a:t>11/24/2025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1"/>
            <a:ext cx="3955689" cy="6858000"/>
          </a:xfrm>
          <a:prstGeom prst="rect">
            <a:avLst/>
          </a:prstGeom>
          <a:blipFill dpi="0" rotWithShape="1">
            <a:blip r:embed="rId2">
              <a:alphaModFix amt="60000"/>
            </a:blip>
            <a:srcRect/>
            <a:stretch>
              <a:fillRect l="-2278" r="-6699"/>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1DEA9FDC-933A-D673-02B2-DFC917E1F183}"/>
              </a:ext>
            </a:extLst>
          </p:cNvPr>
          <p:cNvSpPr>
            <a:spLocks noGrp="1"/>
          </p:cNvSpPr>
          <p:nvPr>
            <p:ph sz="quarter" idx="14"/>
          </p:nvPr>
        </p:nvSpPr>
        <p:spPr>
          <a:xfrm>
            <a:off x="5196566" y="2129468"/>
            <a:ext cx="6418935" cy="409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F3207AA-DF92-4449-9316-61475F014448}"/>
              </a:ext>
            </a:extLst>
          </p:cNvPr>
          <p:cNvCxnSpPr>
            <a:cxnSpLocks/>
          </p:cNvCxnSpPr>
          <p:nvPr userDrawn="1"/>
        </p:nvCxnSpPr>
        <p:spPr>
          <a:xfrm>
            <a:off x="4554017" y="164150"/>
            <a:ext cx="76379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34805F9-D010-6E54-928C-1EBB88CBA9D3}"/>
              </a:ext>
            </a:extLst>
          </p:cNvPr>
          <p:cNvCxnSpPr>
            <a:cxnSpLocks/>
          </p:cNvCxnSpPr>
          <p:nvPr userDrawn="1"/>
        </p:nvCxnSpPr>
        <p:spPr>
          <a:xfrm>
            <a:off x="455852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487952-A86B-7C85-B4C5-3B9E9DED85A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9057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2">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54697B-6BB0-3017-1C4B-D8473D35C9F1}"/>
              </a:ext>
            </a:extLst>
          </p:cNvPr>
          <p:cNvSpPr>
            <a:spLocks noGrp="1"/>
          </p:cNvSpPr>
          <p:nvPr>
            <p:ph type="title"/>
          </p:nvPr>
        </p:nvSpPr>
        <p:spPr>
          <a:xfrm>
            <a:off x="612647" y="634999"/>
            <a:ext cx="6339541" cy="1191320"/>
          </a:xfrm>
        </p:spPr>
        <p:txBody>
          <a:bodyPr anchor="t"/>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rot="16200000">
            <a:off x="-532352" y="5260879"/>
            <a:ext cx="1494475" cy="429768"/>
          </a:xfrm>
          <a:prstGeom prst="rect">
            <a:avLst/>
          </a:prstGeom>
        </p:spPr>
        <p:txBody>
          <a:bodyPr/>
          <a:lstStyle/>
          <a:p>
            <a:fld id="{83FF3418-23F6-0E41-81BF-3ADC067979C5}" type="datetime1">
              <a:rPr lang="en-US" smtClean="0"/>
              <a:t>11/24/2025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 y="6492875"/>
            <a:ext cx="429207" cy="365125"/>
          </a:xfrm>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967BDF5B-E352-4558-1EFA-37F504BFE32E}"/>
              </a:ext>
            </a:extLst>
          </p:cNvPr>
          <p:cNvCxnSpPr>
            <a:cxnSpLocks/>
          </p:cNvCxnSpPr>
          <p:nvPr userDrawn="1"/>
        </p:nvCxnSpPr>
        <p:spPr>
          <a:xfrm>
            <a:off x="429208" y="164150"/>
            <a:ext cx="7191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7">
            <a:extLst>
              <a:ext uri="{FF2B5EF4-FFF2-40B4-BE49-F238E27FC236}">
                <a16:creationId xmlns:a16="http://schemas.microsoft.com/office/drawing/2014/main" id="{071AEEC6-CCC7-7524-30CC-97FFD70292E7}"/>
              </a:ext>
            </a:extLst>
          </p:cNvPr>
          <p:cNvSpPr>
            <a:spLocks noGrp="1"/>
          </p:cNvSpPr>
          <p:nvPr>
            <p:ph sz="quarter" idx="14"/>
          </p:nvPr>
        </p:nvSpPr>
        <p:spPr>
          <a:xfrm>
            <a:off x="612774" y="1975104"/>
            <a:ext cx="6339414" cy="42289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D02BFE52-C7C3-A7E3-F6D9-EDECDF40EF56}"/>
              </a:ext>
            </a:extLst>
          </p:cNvPr>
          <p:cNvCxnSpPr>
            <a:cxnSpLocks/>
          </p:cNvCxnSpPr>
          <p:nvPr userDrawn="1"/>
        </p:nvCxnSpPr>
        <p:spPr>
          <a:xfrm>
            <a:off x="76203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C0473F-E6DB-D181-43D0-0D5C945184B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3412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4">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16649CF-C20C-7376-D09A-88A289B7A347}"/>
              </a:ext>
            </a:extLst>
          </p:cNvPr>
          <p:cNvCxnSpPr>
            <a:cxnSpLocks/>
          </p:cNvCxnSpPr>
          <p:nvPr userDrawn="1"/>
        </p:nvCxnSpPr>
        <p:spPr>
          <a:xfrm>
            <a:off x="429208" y="164150"/>
            <a:ext cx="85062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035DE79-838A-407A-D882-E2ECC332BA37}"/>
              </a:ext>
            </a:extLst>
          </p:cNvPr>
          <p:cNvSpPr>
            <a:spLocks noGrp="1"/>
          </p:cNvSpPr>
          <p:nvPr>
            <p:ph type="title"/>
          </p:nvPr>
        </p:nvSpPr>
        <p:spPr>
          <a:xfrm>
            <a:off x="612646" y="634999"/>
            <a:ext cx="8053370" cy="932688"/>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rot="16200000">
            <a:off x="-532352" y="5260879"/>
            <a:ext cx="1494475" cy="429768"/>
          </a:xfrm>
          <a:prstGeom prst="rect">
            <a:avLst/>
          </a:prstGeom>
        </p:spPr>
        <p:txBody>
          <a:bodyPr/>
          <a:lstStyle/>
          <a:p>
            <a:fld id="{0CAB06F6-E685-BB44-8251-DAABC7824548}" type="datetime1">
              <a:rPr lang="en-US" smtClean="0"/>
              <a:t>11/24/2025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 y="6492240"/>
            <a:ext cx="429207" cy="365125"/>
          </a:xfrm>
        </p:spPr>
        <p:txBody>
          <a:bodyPr/>
          <a:lstStyle/>
          <a:p>
            <a:fld id="{CC057153-B650-4DEB-B370-79DDCFDCE934}" type="slidenum">
              <a:rPr lang="en-US" smtClean="0"/>
              <a:t>‹#›</a:t>
            </a:fld>
            <a:endParaRPr lang="en-US" dirty="0"/>
          </a:p>
        </p:txBody>
      </p:sp>
      <p:cxnSp>
        <p:nvCxnSpPr>
          <p:cNvPr id="12" name="Straight Connector 11">
            <a:extLst>
              <a:ext uri="{FF2B5EF4-FFF2-40B4-BE49-F238E27FC236}">
                <a16:creationId xmlns:a16="http://schemas.microsoft.com/office/drawing/2014/main" id="{BB030F47-B045-036A-B67B-EF84DE9E2A8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7">
            <a:extLst>
              <a:ext uri="{FF2B5EF4-FFF2-40B4-BE49-F238E27FC236}">
                <a16:creationId xmlns:a16="http://schemas.microsoft.com/office/drawing/2014/main" id="{74611DE4-D3F2-8522-9161-AA66017D25C5}"/>
              </a:ext>
            </a:extLst>
          </p:cNvPr>
          <p:cNvSpPr>
            <a:spLocks noGrp="1"/>
          </p:cNvSpPr>
          <p:nvPr>
            <p:ph sz="quarter" idx="14"/>
          </p:nvPr>
        </p:nvSpPr>
        <p:spPr>
          <a:xfrm>
            <a:off x="612646" y="1710153"/>
            <a:ext cx="8053370" cy="45353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0">
            <a:extLst>
              <a:ext uri="{FF2B5EF4-FFF2-40B4-BE49-F238E27FC236}">
                <a16:creationId xmlns:a16="http://schemas.microsoft.com/office/drawing/2014/main" id="{30B91F0A-C479-FEF7-833F-CCE5C4EB4617}"/>
              </a:ext>
            </a:extLst>
          </p:cNvPr>
          <p:cNvSpPr>
            <a:spLocks noGrp="1"/>
          </p:cNvSpPr>
          <p:nvPr>
            <p:ph type="pic" sz="quarter" idx="13" hasCustomPrompt="1"/>
          </p:nvPr>
        </p:nvSpPr>
        <p:spPr>
          <a:xfrm>
            <a:off x="8935487" y="0"/>
            <a:ext cx="325651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83378864-FFEC-CA89-08FD-A1FFF3F03CA9}"/>
              </a:ext>
            </a:extLst>
          </p:cNvPr>
          <p:cNvCxnSpPr>
            <a:cxnSpLocks/>
          </p:cNvCxnSpPr>
          <p:nvPr userDrawn="1"/>
        </p:nvCxnSpPr>
        <p:spPr>
          <a:xfrm>
            <a:off x="893548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7055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6">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78C3E4-9A2C-A408-E558-ACBB88C70840}"/>
              </a:ext>
            </a:extLst>
          </p:cNvPr>
          <p:cNvSpPr>
            <a:spLocks noGrp="1"/>
          </p:cNvSpPr>
          <p:nvPr>
            <p:ph type="title"/>
          </p:nvPr>
        </p:nvSpPr>
        <p:spPr>
          <a:xfrm>
            <a:off x="612649" y="632326"/>
            <a:ext cx="4494189" cy="1288169"/>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1905"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6954" y="5260879"/>
            <a:ext cx="1494474" cy="429768"/>
          </a:xfrm>
          <a:prstGeom prst="rect">
            <a:avLst/>
          </a:prstGeom>
        </p:spPr>
        <p:txBody>
          <a:bodyPr/>
          <a:lstStyle/>
          <a:p>
            <a:fld id="{2992CB46-8CF1-8348-978D-ADB871DB2637}"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601" y="6492240"/>
            <a:ext cx="429207" cy="365760"/>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3FB30328-57E8-EA3D-F9A4-154570AE3DF0}"/>
              </a:ext>
            </a:extLst>
          </p:cNvPr>
          <p:cNvSpPr>
            <a:spLocks noGrp="1"/>
          </p:cNvSpPr>
          <p:nvPr>
            <p:ph sz="quarter" idx="14"/>
          </p:nvPr>
        </p:nvSpPr>
        <p:spPr>
          <a:xfrm>
            <a:off x="612775" y="2068714"/>
            <a:ext cx="4494063" cy="41569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39DAEF4D-3959-2C17-59C0-0C51806BBED5}"/>
              </a:ext>
            </a:extLst>
          </p:cNvPr>
          <p:cNvSpPr>
            <a:spLocks noGrp="1"/>
          </p:cNvSpPr>
          <p:nvPr>
            <p:ph type="pic" sz="quarter" idx="15" hasCustomPrompt="1"/>
          </p:nvPr>
        </p:nvSpPr>
        <p:spPr>
          <a:xfrm>
            <a:off x="5658928" y="0"/>
            <a:ext cx="6533072" cy="6858000"/>
          </a:xfrm>
          <a:prstGeom prst="rect">
            <a:avLst/>
          </a:prstGeom>
          <a:blipFill dpi="0" rotWithShape="1">
            <a:blip r:embed="rId2">
              <a:alphaModFix amt="60000"/>
            </a:blip>
            <a:srcRect/>
            <a:stretch>
              <a:fillRect l="-154" r="-154"/>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8812D87E-65D6-AA23-C2F1-6ACD679648B1}"/>
              </a:ext>
            </a:extLst>
          </p:cNvPr>
          <p:cNvCxnSpPr>
            <a:cxnSpLocks/>
          </p:cNvCxnSpPr>
          <p:nvPr userDrawn="1"/>
        </p:nvCxnSpPr>
        <p:spPr>
          <a:xfrm>
            <a:off x="431800" y="164150"/>
            <a:ext cx="52138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C1A446-6BAE-22CC-E376-C7034DBFDE71}"/>
              </a:ext>
            </a:extLst>
          </p:cNvPr>
          <p:cNvCxnSpPr>
            <a:cxnSpLocks/>
          </p:cNvCxnSpPr>
          <p:nvPr userDrawn="1"/>
        </p:nvCxnSpPr>
        <p:spPr>
          <a:xfrm>
            <a:off x="5656309" y="372"/>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047466-B04C-40AF-946A-45572220C73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5553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7">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96FAE0-B42A-699E-0194-1D9B07385D83}"/>
              </a:ext>
            </a:extLst>
          </p:cNvPr>
          <p:cNvSpPr>
            <a:spLocks noGrp="1"/>
          </p:cNvSpPr>
          <p:nvPr>
            <p:ph type="title"/>
          </p:nvPr>
        </p:nvSpPr>
        <p:spPr>
          <a:xfrm>
            <a:off x="8212663" y="634999"/>
            <a:ext cx="3363514"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79"/>
            <a:ext cx="1494473" cy="429768"/>
          </a:xfrm>
          <a:prstGeom prst="rect">
            <a:avLst/>
          </a:prstGeom>
        </p:spPr>
        <p:txBody>
          <a:bodyPr/>
          <a:lstStyle>
            <a:lvl1pPr>
              <a:defRPr>
                <a:solidFill>
                  <a:schemeClr val="tx1"/>
                </a:solidFill>
                <a:effectLst/>
              </a:defRPr>
            </a:lvl1pPr>
          </a:lstStyle>
          <a:p>
            <a:fld id="{C35D9022-AF13-914E-AAF5-06802DCD2AF1}"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2CCC32EC-CCE1-D04B-E748-1BE84D20874B}"/>
              </a:ext>
            </a:extLst>
          </p:cNvPr>
          <p:cNvSpPr>
            <a:spLocks noGrp="1"/>
          </p:cNvSpPr>
          <p:nvPr>
            <p:ph type="pic" sz="quarter" idx="14" hasCustomPrompt="1"/>
          </p:nvPr>
        </p:nvSpPr>
        <p:spPr>
          <a:xfrm>
            <a:off x="597134" y="0"/>
            <a:ext cx="698701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B608AF4-46F5-990E-C133-313D6B22C312}"/>
              </a:ext>
            </a:extLst>
          </p:cNvPr>
          <p:cNvSpPr>
            <a:spLocks noGrp="1"/>
          </p:cNvSpPr>
          <p:nvPr>
            <p:ph sz="quarter" idx="15"/>
          </p:nvPr>
        </p:nvSpPr>
        <p:spPr>
          <a:xfrm>
            <a:off x="8212790" y="2450529"/>
            <a:ext cx="3363513" cy="38546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8B378FF-8198-DC37-BA5B-473DEDD75988}"/>
              </a:ext>
            </a:extLst>
          </p:cNvPr>
          <p:cNvCxnSpPr>
            <a:cxnSpLocks/>
          </p:cNvCxnSpPr>
          <p:nvPr userDrawn="1"/>
        </p:nvCxnSpPr>
        <p:spPr>
          <a:xfrm>
            <a:off x="7584144" y="164150"/>
            <a:ext cx="4607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4E56D6-14F7-4AF8-BCF3-2B60F1174250}"/>
              </a:ext>
            </a:extLst>
          </p:cNvPr>
          <p:cNvCxnSpPr>
            <a:cxnSpLocks/>
          </p:cNvCxnSpPr>
          <p:nvPr userDrawn="1"/>
        </p:nvCxnSpPr>
        <p:spPr>
          <a:xfrm>
            <a:off x="75882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24FBA-09F1-E77D-0C3E-A914CBD5F4F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5112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Opener (Imag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18A54D"/>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622801" y="540000"/>
            <a:ext cx="3636462" cy="2387600"/>
          </a:xfrm>
        </p:spPr>
        <p:txBody>
          <a:bodyPr anchor="t">
            <a:noAutofit/>
          </a:bodyPr>
          <a:lstStyle>
            <a:lvl1pPr algn="l">
              <a:lnSpc>
                <a:spcPct val="93000"/>
              </a:lnSpc>
              <a:defRPr sz="4200"/>
            </a:lvl1pPr>
          </a:lstStyle>
          <a:p>
            <a:r>
              <a:rPr lang="en-US"/>
              <a:t>Click to edit Master title style</a:t>
            </a:r>
            <a:endParaRPr lang="en-AU" dirty="0"/>
          </a:p>
        </p:txBody>
      </p:sp>
      <p:sp>
        <p:nvSpPr>
          <p:cNvPr id="26" name="Footer Placeholder 25"/>
          <p:cNvSpPr>
            <a:spLocks noGrp="1"/>
          </p:cNvSpPr>
          <p:nvPr>
            <p:ph type="ftr" sz="quarter" idx="12"/>
          </p:nvPr>
        </p:nvSpPr>
        <p:spPr>
          <a:xfrm>
            <a:off x="622801" y="6092825"/>
            <a:ext cx="8281486" cy="323850"/>
          </a:xfrm>
        </p:spPr>
        <p:txBody>
          <a:bodyPr/>
          <a:lstStyle/>
          <a:p>
            <a:r>
              <a:rPr lang="en-US"/>
              <a:t>SAMPLE FOOTER TEXT</a:t>
            </a:r>
            <a:endParaRPr lang="en-US" dirty="0"/>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15777207"/>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8">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3E7AA6-3E01-E0FE-40A6-864DFD88873B}"/>
              </a:ext>
            </a:extLst>
          </p:cNvPr>
          <p:cNvSpPr>
            <a:spLocks noGrp="1"/>
          </p:cNvSpPr>
          <p:nvPr>
            <p:ph type="title"/>
          </p:nvPr>
        </p:nvSpPr>
        <p:spPr>
          <a:xfrm>
            <a:off x="615697" y="634999"/>
            <a:ext cx="3363510"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4711"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29760" y="5260879"/>
            <a:ext cx="1494474" cy="429768"/>
          </a:xfrm>
          <a:prstGeom prst="rect">
            <a:avLst/>
          </a:prstGeom>
        </p:spPr>
        <p:txBody>
          <a:bodyPr/>
          <a:lstStyle/>
          <a:p>
            <a:fld id="{4D3895DF-CE00-4443-B506-04551A131964}"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593"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4" name="Content Placeholder 7">
            <a:extLst>
              <a:ext uri="{FF2B5EF4-FFF2-40B4-BE49-F238E27FC236}">
                <a16:creationId xmlns:a16="http://schemas.microsoft.com/office/drawing/2014/main" id="{07C31AA0-00A0-8749-8CC5-95B234604803}"/>
              </a:ext>
            </a:extLst>
          </p:cNvPr>
          <p:cNvSpPr>
            <a:spLocks noGrp="1"/>
          </p:cNvSpPr>
          <p:nvPr>
            <p:ph sz="quarter" idx="14"/>
          </p:nvPr>
        </p:nvSpPr>
        <p:spPr>
          <a:xfrm>
            <a:off x="615824" y="2450529"/>
            <a:ext cx="3363513" cy="3814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0">
            <a:extLst>
              <a:ext uri="{FF2B5EF4-FFF2-40B4-BE49-F238E27FC236}">
                <a16:creationId xmlns:a16="http://schemas.microsoft.com/office/drawing/2014/main" id="{ABDC61D1-0D87-5A5A-4C73-5CAFD8889E02}"/>
              </a:ext>
            </a:extLst>
          </p:cNvPr>
          <p:cNvSpPr>
            <a:spLocks noGrp="1"/>
          </p:cNvSpPr>
          <p:nvPr>
            <p:ph type="pic" sz="quarter" idx="15" hasCustomPrompt="1"/>
          </p:nvPr>
        </p:nvSpPr>
        <p:spPr>
          <a:xfrm>
            <a:off x="4607856"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56838F21-75ED-E44B-42EB-FC7FE5E930B5}"/>
              </a:ext>
            </a:extLst>
          </p:cNvPr>
          <p:cNvCxnSpPr>
            <a:cxnSpLocks/>
          </p:cNvCxnSpPr>
          <p:nvPr userDrawn="1"/>
        </p:nvCxnSpPr>
        <p:spPr>
          <a:xfrm>
            <a:off x="431800" y="164150"/>
            <a:ext cx="4162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F9AEDF6-9814-FD08-73EB-63D58BF776EA}"/>
              </a:ext>
            </a:extLst>
          </p:cNvPr>
          <p:cNvCxnSpPr>
            <a:cxnSpLocks/>
          </p:cNvCxnSpPr>
          <p:nvPr userDrawn="1"/>
        </p:nvCxnSpPr>
        <p:spPr>
          <a:xfrm>
            <a:off x="460189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8CA044-325A-12D3-37BC-BDCEBBC342C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2123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9">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EDD9488-FAAC-3468-EC84-62DCAA385014}"/>
              </a:ext>
            </a:extLst>
          </p:cNvPr>
          <p:cNvSpPr>
            <a:spLocks noGrp="1"/>
          </p:cNvSpPr>
          <p:nvPr>
            <p:ph type="title"/>
          </p:nvPr>
        </p:nvSpPr>
        <p:spPr>
          <a:xfrm>
            <a:off x="8888061" y="634999"/>
            <a:ext cx="2699254" cy="2214453"/>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rot="16200000">
            <a:off x="-2067301"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rot="16200000">
            <a:off x="-532352" y="5260879"/>
            <a:ext cx="1494475" cy="429768"/>
          </a:xfrm>
          <a:prstGeom prst="rect">
            <a:avLst/>
          </a:prstGeom>
        </p:spPr>
        <p:txBody>
          <a:bodyPr/>
          <a:lstStyle/>
          <a:p>
            <a:fld id="{E242787B-6DCB-1542-A351-2D27DB5C9EB5}" type="datetime1">
              <a:rPr lang="en-US" smtClean="0"/>
              <a:t>11/24/2025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2" y="6492513"/>
            <a:ext cx="429207" cy="365125"/>
          </a:xfrm>
        </p:spPr>
        <p:txBody>
          <a:bodyPr/>
          <a:lstStyle/>
          <a:p>
            <a:fld id="{CC057153-B650-4DEB-B370-79DDCFDCE934}" type="slidenum">
              <a:rPr lang="en-US" smtClean="0"/>
              <a:t>‹#›</a:t>
            </a:fld>
            <a:endParaRPr lang="en-US" dirty="0"/>
          </a:p>
        </p:txBody>
      </p:sp>
      <p:sp>
        <p:nvSpPr>
          <p:cNvPr id="13" name="Picture Placeholder 9">
            <a:extLst>
              <a:ext uri="{FF2B5EF4-FFF2-40B4-BE49-F238E27FC236}">
                <a16:creationId xmlns:a16="http://schemas.microsoft.com/office/drawing/2014/main" id="{9785BB1B-C644-BA77-7DDD-02B6EA405BF6}"/>
              </a:ext>
            </a:extLst>
          </p:cNvPr>
          <p:cNvSpPr>
            <a:spLocks noGrp="1"/>
          </p:cNvSpPr>
          <p:nvPr>
            <p:ph type="pic" sz="quarter" idx="18" hasCustomPrompt="1"/>
          </p:nvPr>
        </p:nvSpPr>
        <p:spPr>
          <a:xfrm>
            <a:off x="604685" y="0"/>
            <a:ext cx="764495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E56834F-CC6F-AB0D-0C2D-D32A96F77227}"/>
              </a:ext>
            </a:extLst>
          </p:cNvPr>
          <p:cNvSpPr>
            <a:spLocks noGrp="1"/>
          </p:cNvSpPr>
          <p:nvPr>
            <p:ph sz="quarter" idx="14"/>
          </p:nvPr>
        </p:nvSpPr>
        <p:spPr>
          <a:xfrm>
            <a:off x="8889055"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F9841FB-35AF-1919-0953-5642770662AC}"/>
              </a:ext>
            </a:extLst>
          </p:cNvPr>
          <p:cNvCxnSpPr>
            <a:cxnSpLocks/>
          </p:cNvCxnSpPr>
          <p:nvPr userDrawn="1"/>
        </p:nvCxnSpPr>
        <p:spPr>
          <a:xfrm>
            <a:off x="8259492" y="164150"/>
            <a:ext cx="3932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58AE5DC-7AFC-CD99-8A67-46A580A7DEFE}"/>
              </a:ext>
            </a:extLst>
          </p:cNvPr>
          <p:cNvCxnSpPr>
            <a:cxnSpLocks/>
          </p:cNvCxnSpPr>
          <p:nvPr userDrawn="1"/>
        </p:nvCxnSpPr>
        <p:spPr>
          <a:xfrm>
            <a:off x="825949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BA6662-88AA-A191-B6D5-4B6DF99C8B1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89461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0">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D1278-B5CC-BDBD-8FA3-679C676A536D}"/>
              </a:ext>
            </a:extLst>
          </p:cNvPr>
          <p:cNvSpPr>
            <a:spLocks noGrp="1"/>
          </p:cNvSpPr>
          <p:nvPr>
            <p:ph type="title"/>
          </p:nvPr>
        </p:nvSpPr>
        <p:spPr>
          <a:xfrm>
            <a:off x="615697" y="634999"/>
            <a:ext cx="2699254" cy="2214453"/>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2638" y="2236683"/>
            <a:ext cx="4553921"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80"/>
            <a:ext cx="1494476" cy="429768"/>
          </a:xfrm>
          <a:prstGeom prst="rect">
            <a:avLst/>
          </a:prstGeom>
        </p:spPr>
        <p:txBody>
          <a:bodyPr/>
          <a:lstStyle/>
          <a:p>
            <a:fld id="{B71CD34A-E620-234C-80E5-E81441778490}"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0"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3" name="Content Placeholder 7">
            <a:extLst>
              <a:ext uri="{FF2B5EF4-FFF2-40B4-BE49-F238E27FC236}">
                <a16:creationId xmlns:a16="http://schemas.microsoft.com/office/drawing/2014/main" id="{4C1D2059-BF06-D57F-DC08-4CF8A0E3616D}"/>
              </a:ext>
            </a:extLst>
          </p:cNvPr>
          <p:cNvSpPr>
            <a:spLocks noGrp="1"/>
          </p:cNvSpPr>
          <p:nvPr>
            <p:ph sz="quarter" idx="14"/>
          </p:nvPr>
        </p:nvSpPr>
        <p:spPr>
          <a:xfrm>
            <a:off x="616691"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9">
            <a:extLst>
              <a:ext uri="{FF2B5EF4-FFF2-40B4-BE49-F238E27FC236}">
                <a16:creationId xmlns:a16="http://schemas.microsoft.com/office/drawing/2014/main" id="{FF55FC92-13DA-DA43-D4EE-90F1CFCD3002}"/>
              </a:ext>
            </a:extLst>
          </p:cNvPr>
          <p:cNvSpPr>
            <a:spLocks noGrp="1"/>
          </p:cNvSpPr>
          <p:nvPr>
            <p:ph type="pic" sz="quarter" idx="15"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9C4DF952-8FA0-48F5-F7EF-53D541404A33}"/>
              </a:ext>
            </a:extLst>
          </p:cNvPr>
          <p:cNvCxnSpPr>
            <a:cxnSpLocks/>
          </p:cNvCxnSpPr>
          <p:nvPr userDrawn="1"/>
        </p:nvCxnSpPr>
        <p:spPr>
          <a:xfrm>
            <a:off x="431800" y="164150"/>
            <a:ext cx="3420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6E75C3-3D50-62F4-97A1-08D85ABC212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D9DCC5-4A76-A29C-BDAD-62E571E6267E}"/>
              </a:ext>
            </a:extLst>
          </p:cNvPr>
          <p:cNvCxnSpPr>
            <a:cxnSpLocks/>
          </p:cNvCxnSpPr>
          <p:nvPr userDrawn="1"/>
        </p:nvCxnSpPr>
        <p:spPr>
          <a:xfrm>
            <a:off x="386152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06910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1">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C775AC-06F6-654A-B451-BF23AC7E4EB9}"/>
              </a:ext>
            </a:extLst>
          </p:cNvPr>
          <p:cNvSpPr>
            <a:spLocks noGrp="1"/>
          </p:cNvSpPr>
          <p:nvPr>
            <p:ph type="title"/>
          </p:nvPr>
        </p:nvSpPr>
        <p:spPr>
          <a:xfrm>
            <a:off x="612646" y="5012268"/>
            <a:ext cx="4019522" cy="1127275"/>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2"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1" y="5260879"/>
            <a:ext cx="1494474" cy="429768"/>
          </a:xfrm>
          <a:prstGeom prst="rect">
            <a:avLst/>
          </a:prstGeom>
        </p:spPr>
        <p:txBody>
          <a:bodyPr/>
          <a:lstStyle>
            <a:lvl1pPr>
              <a:defRPr>
                <a:solidFill>
                  <a:schemeClr val="tx1"/>
                </a:solidFill>
                <a:effectLst/>
              </a:defRPr>
            </a:lvl1pPr>
          </a:lstStyle>
          <a:p>
            <a:fld id="{E18AFC1E-5CDA-EE42-95A5-C2F245BB2156}"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 y="6492513"/>
            <a:ext cx="429207" cy="365125"/>
          </a:xfrm>
        </p:spPr>
        <p:txBody>
          <a:bodyPr/>
          <a:lstStyle/>
          <a:p>
            <a:fld id="{CC057153-B650-4DEB-B370-79DDCFDCE934}" type="slidenum">
              <a:rPr lang="en-US" smtClean="0"/>
              <a:t>‹#›</a:t>
            </a:fld>
            <a:endParaRPr lang="en-US" dirty="0"/>
          </a:p>
        </p:txBody>
      </p:sp>
      <p:sp>
        <p:nvSpPr>
          <p:cNvPr id="12" name="Picture Placeholder 10">
            <a:extLst>
              <a:ext uri="{FF2B5EF4-FFF2-40B4-BE49-F238E27FC236}">
                <a16:creationId xmlns:a16="http://schemas.microsoft.com/office/drawing/2014/main" id="{13020A22-5D19-D344-F727-D4D20AA1FB7F}"/>
              </a:ext>
            </a:extLst>
          </p:cNvPr>
          <p:cNvSpPr>
            <a:spLocks noGrp="1"/>
          </p:cNvSpPr>
          <p:nvPr>
            <p:ph type="pic" sz="quarter" idx="14" hasCustomPrompt="1"/>
          </p:nvPr>
        </p:nvSpPr>
        <p:spPr>
          <a:xfrm>
            <a:off x="598303" y="0"/>
            <a:ext cx="11593695" cy="4635132"/>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FB7ED5EB-305D-576F-1A1C-06E6B2A0F31B}"/>
              </a:ext>
            </a:extLst>
          </p:cNvPr>
          <p:cNvSpPr>
            <a:spLocks noGrp="1"/>
          </p:cNvSpPr>
          <p:nvPr>
            <p:ph sz="quarter" idx="15"/>
          </p:nvPr>
        </p:nvSpPr>
        <p:spPr>
          <a:xfrm>
            <a:off x="5156009" y="5012267"/>
            <a:ext cx="6426391" cy="124157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36A42A28-5C2F-9093-B5D9-C2651F290DF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4376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2">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25E99-2E4D-268B-5E93-5F4B4D25A22A}"/>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2" y="5260879"/>
            <a:ext cx="1494475" cy="429768"/>
          </a:xfrm>
          <a:prstGeom prst="rect">
            <a:avLst/>
          </a:prstGeom>
        </p:spPr>
        <p:txBody>
          <a:bodyPr/>
          <a:lstStyle/>
          <a:p>
            <a:fld id="{6E626BD0-BD46-934B-ADDF-CF3299725EE4}" type="datetime1">
              <a:rPr lang="en-US" smtClean="0"/>
              <a:t>11/24/2025</a:t>
            </a:fld>
            <a:endParaRPr lang="en-US" dirty="0"/>
          </a:p>
        </p:txBody>
      </p:sp>
      <p:sp>
        <p:nvSpPr>
          <p:cNvPr id="9" name="Picture Placeholder 10">
            <a:extLst>
              <a:ext uri="{FF2B5EF4-FFF2-40B4-BE49-F238E27FC236}">
                <a16:creationId xmlns:a16="http://schemas.microsoft.com/office/drawing/2014/main" id="{9FDEF7EB-1801-E3D3-0EB3-A17D6AD2341A}"/>
              </a:ext>
            </a:extLst>
          </p:cNvPr>
          <p:cNvSpPr>
            <a:spLocks noGrp="1"/>
          </p:cNvSpPr>
          <p:nvPr>
            <p:ph type="pic" sz="quarter" idx="14" hasCustomPrompt="1"/>
          </p:nvPr>
        </p:nvSpPr>
        <p:spPr>
          <a:xfrm>
            <a:off x="612645" y="0"/>
            <a:ext cx="11579353" cy="344333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81C221A2-8407-5746-E87B-3CEAD025CD3F}"/>
              </a:ext>
            </a:extLst>
          </p:cNvPr>
          <p:cNvSpPr>
            <a:spLocks noGrp="1"/>
          </p:cNvSpPr>
          <p:nvPr>
            <p:ph sz="quarter" idx="15"/>
          </p:nvPr>
        </p:nvSpPr>
        <p:spPr>
          <a:xfrm>
            <a:off x="4122370" y="3880757"/>
            <a:ext cx="7460029" cy="2443843"/>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4" name="Straight Connector 3">
            <a:extLst>
              <a:ext uri="{FF2B5EF4-FFF2-40B4-BE49-F238E27FC236}">
                <a16:creationId xmlns:a16="http://schemas.microsoft.com/office/drawing/2014/main" id="{AE7E7B67-A585-C4C0-BD50-861ED489B13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7672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3">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737DE76-E217-D796-38E2-BE156016BD58}"/>
              </a:ext>
            </a:extLst>
          </p:cNvPr>
          <p:cNvSpPr>
            <a:spLocks noGrp="1"/>
          </p:cNvSpPr>
          <p:nvPr>
            <p:ph type="title"/>
          </p:nvPr>
        </p:nvSpPr>
        <p:spPr>
          <a:xfrm>
            <a:off x="598328" y="634999"/>
            <a:ext cx="3021868" cy="1773540"/>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2" y="5260879"/>
            <a:ext cx="1494475" cy="429768"/>
          </a:xfrm>
          <a:prstGeom prst="rect">
            <a:avLst/>
          </a:prstGeom>
        </p:spPr>
        <p:txBody>
          <a:bodyPr/>
          <a:lstStyle/>
          <a:p>
            <a:fld id="{31EC6455-E06F-4448-8EA7-FF67E5DC7A22}"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0" name="Content Placeholder 7">
            <a:extLst>
              <a:ext uri="{FF2B5EF4-FFF2-40B4-BE49-F238E27FC236}">
                <a16:creationId xmlns:a16="http://schemas.microsoft.com/office/drawing/2014/main" id="{38AE8B48-2473-88AA-21D0-3F9273AC0BDE}"/>
              </a:ext>
            </a:extLst>
          </p:cNvPr>
          <p:cNvSpPr>
            <a:spLocks noGrp="1"/>
          </p:cNvSpPr>
          <p:nvPr>
            <p:ph sz="quarter" idx="16"/>
          </p:nvPr>
        </p:nvSpPr>
        <p:spPr>
          <a:xfrm>
            <a:off x="4122370" y="634999"/>
            <a:ext cx="7460029" cy="2330455"/>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a:extLst>
              <a:ext uri="{FF2B5EF4-FFF2-40B4-BE49-F238E27FC236}">
                <a16:creationId xmlns:a16="http://schemas.microsoft.com/office/drawing/2014/main" id="{9CF2FA52-EFAF-6671-1458-CF597D619DA6}"/>
              </a:ext>
            </a:extLst>
          </p:cNvPr>
          <p:cNvSpPr>
            <a:spLocks noGrp="1"/>
          </p:cNvSpPr>
          <p:nvPr>
            <p:ph type="pic" sz="quarter" idx="15" hasCustomPrompt="1"/>
          </p:nvPr>
        </p:nvSpPr>
        <p:spPr>
          <a:xfrm>
            <a:off x="597745" y="3636524"/>
            <a:ext cx="11594254"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B4F2A9F8-8F3B-3616-48B8-F8DA72A7134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97018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6BFCD-3259-DDE7-5625-EE56190B8F62}"/>
              </a:ext>
            </a:extLst>
          </p:cNvPr>
          <p:cNvCxnSpPr>
            <a:cxnSpLocks/>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3FCD0E4-9CD1-93F8-08DF-3BFC834A3E76}"/>
              </a:ext>
            </a:extLst>
          </p:cNvPr>
          <p:cNvSpPr>
            <a:spLocks noGrp="1"/>
          </p:cNvSpPr>
          <p:nvPr>
            <p:ph type="title"/>
          </p:nvPr>
        </p:nvSpPr>
        <p:spPr>
          <a:xfrm>
            <a:off x="612647" y="638736"/>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3146"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8191" y="5260876"/>
            <a:ext cx="1494468" cy="429768"/>
          </a:xfrm>
          <a:prstGeom prst="rect">
            <a:avLst/>
          </a:prstGeom>
        </p:spPr>
        <p:txBody>
          <a:bodyPr/>
          <a:lstStyle/>
          <a:p>
            <a:fld id="{24773200-F230-534A-AA8E-3237E1017D06}"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5842" y="6492874"/>
            <a:ext cx="429207" cy="365125"/>
          </a:xfrm>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2C378E9B-0BD2-F103-F591-68E71F4480E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A94BBE19-E3B2-673A-37AB-2329CE36DA87}"/>
              </a:ext>
            </a:extLst>
          </p:cNvPr>
          <p:cNvSpPr>
            <a:spLocks noGrp="1"/>
          </p:cNvSpPr>
          <p:nvPr>
            <p:ph sz="quarter" idx="14"/>
          </p:nvPr>
        </p:nvSpPr>
        <p:spPr>
          <a:xfrm>
            <a:off x="612648" y="1713653"/>
            <a:ext cx="4485564"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19D386B7-EEFC-D00F-7761-B261459996D2}"/>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1822874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5">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F82DAF-8C88-BCF8-3DCD-BA0110CC6BB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AA955E6-9DAE-AA3C-BB38-0AC671A4095A}"/>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2" y="5260879"/>
            <a:ext cx="1494475" cy="429768"/>
          </a:xfrm>
          <a:prstGeom prst="rect">
            <a:avLst/>
          </a:prstGeom>
        </p:spPr>
        <p:txBody>
          <a:bodyPr/>
          <a:lstStyle/>
          <a:p>
            <a:fld id="{D96C85C2-F25E-3944-B64A-31ACAD72BA40}"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271A0C8E-B9F0-C8A0-7A87-A97B78C1C48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4025B090-9FA9-0FC5-EA6A-9BA0F54A4064}"/>
              </a:ext>
            </a:extLst>
          </p:cNvPr>
          <p:cNvSpPr>
            <a:spLocks noGrp="1"/>
          </p:cNvSpPr>
          <p:nvPr>
            <p:ph sz="quarter" idx="14"/>
          </p:nvPr>
        </p:nvSpPr>
        <p:spPr>
          <a:xfrm>
            <a:off x="612647" y="1912398"/>
            <a:ext cx="4637269" cy="42250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5">
            <a:extLst>
              <a:ext uri="{FF2B5EF4-FFF2-40B4-BE49-F238E27FC236}">
                <a16:creationId xmlns:a16="http://schemas.microsoft.com/office/drawing/2014/main" id="{7DCDC1A0-A2FE-AF32-199F-D7E415F47574}"/>
              </a:ext>
            </a:extLst>
          </p:cNvPr>
          <p:cNvSpPr>
            <a:spLocks noGrp="1"/>
          </p:cNvSpPr>
          <p:nvPr>
            <p:ph type="pic" sz="quarter" idx="13" hasCustomPrompt="1"/>
          </p:nvPr>
        </p:nvSpPr>
        <p:spPr>
          <a:xfrm>
            <a:off x="5737861" y="1929756"/>
            <a:ext cx="5741992" cy="4207696"/>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259980793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6">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9A9DDD-8FD5-2897-8DC9-1CEC88541C50}"/>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3FF54FB-A206-6CBA-CEBE-32EE19C37BC1}"/>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2" y="5260879"/>
            <a:ext cx="1494475" cy="429768"/>
          </a:xfrm>
          <a:prstGeom prst="rect">
            <a:avLst/>
          </a:prstGeom>
        </p:spPr>
        <p:txBody>
          <a:bodyPr/>
          <a:lstStyle/>
          <a:p>
            <a:fld id="{9F3A96B8-82E0-6B4D-B0A8-9A4BCDF0FD2C}"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2BC9BBD-1994-9D19-11C8-FD27039C633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1">
            <a:extLst>
              <a:ext uri="{FF2B5EF4-FFF2-40B4-BE49-F238E27FC236}">
                <a16:creationId xmlns:a16="http://schemas.microsoft.com/office/drawing/2014/main" id="{FF925AEE-0C06-4F24-B6E3-73484A4008DC}"/>
              </a:ext>
            </a:extLst>
          </p:cNvPr>
          <p:cNvSpPr>
            <a:spLocks noGrp="1"/>
          </p:cNvSpPr>
          <p:nvPr>
            <p:ph type="pic" sz="quarter" idx="13" hasCustomPrompt="1"/>
          </p:nvPr>
        </p:nvSpPr>
        <p:spPr>
          <a:xfrm>
            <a:off x="609601" y="1713653"/>
            <a:ext cx="5860862"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12" name="Content Placeholder 7">
            <a:extLst>
              <a:ext uri="{FF2B5EF4-FFF2-40B4-BE49-F238E27FC236}">
                <a16:creationId xmlns:a16="http://schemas.microsoft.com/office/drawing/2014/main" id="{422BCA1B-3481-37CE-708A-4CA6ACFAF7DA}"/>
              </a:ext>
            </a:extLst>
          </p:cNvPr>
          <p:cNvSpPr>
            <a:spLocks noGrp="1"/>
          </p:cNvSpPr>
          <p:nvPr>
            <p:ph sz="quarter" idx="14"/>
          </p:nvPr>
        </p:nvSpPr>
        <p:spPr>
          <a:xfrm>
            <a:off x="7103255" y="1704847"/>
            <a:ext cx="4479145"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975859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8">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4501602" y="164150"/>
            <a:ext cx="76903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3D1319-A3E8-35B5-18BF-A7DAE36BE7FC}"/>
              </a:ext>
            </a:extLst>
          </p:cNvPr>
          <p:cNvSpPr>
            <a:spLocks noGrp="1"/>
          </p:cNvSpPr>
          <p:nvPr>
            <p:ph type="title"/>
          </p:nvPr>
        </p:nvSpPr>
        <p:spPr>
          <a:xfrm>
            <a:off x="612647" y="634999"/>
            <a:ext cx="3696859" cy="1316347"/>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2" y="5260879"/>
            <a:ext cx="1494475" cy="429768"/>
          </a:xfrm>
          <a:prstGeom prst="rect">
            <a:avLst/>
          </a:prstGeom>
        </p:spPr>
        <p:txBody>
          <a:bodyPr/>
          <a:lstStyle/>
          <a:p>
            <a:fld id="{1D982C3F-36DC-0440-A19E-AA83413F223D}"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10">
            <a:extLst>
              <a:ext uri="{FF2B5EF4-FFF2-40B4-BE49-F238E27FC236}">
                <a16:creationId xmlns:a16="http://schemas.microsoft.com/office/drawing/2014/main" id="{402FC37C-195C-E78C-A1E2-030CF77CBA2A}"/>
              </a:ext>
            </a:extLst>
          </p:cNvPr>
          <p:cNvSpPr>
            <a:spLocks noGrp="1"/>
          </p:cNvSpPr>
          <p:nvPr>
            <p:ph type="pic" sz="quarter" idx="13" hasCustomPrompt="1"/>
          </p:nvPr>
        </p:nvSpPr>
        <p:spPr>
          <a:xfrm>
            <a:off x="612646" y="2295145"/>
            <a:ext cx="3696856" cy="3927488"/>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1" name="Content Placeholder 7">
            <a:extLst>
              <a:ext uri="{FF2B5EF4-FFF2-40B4-BE49-F238E27FC236}">
                <a16:creationId xmlns:a16="http://schemas.microsoft.com/office/drawing/2014/main" id="{2959E347-BAB4-7F1F-65EB-C586FE97DE1E}"/>
              </a:ext>
            </a:extLst>
          </p:cNvPr>
          <p:cNvSpPr>
            <a:spLocks noGrp="1"/>
          </p:cNvSpPr>
          <p:nvPr>
            <p:ph sz="quarter" idx="14"/>
          </p:nvPr>
        </p:nvSpPr>
        <p:spPr>
          <a:xfrm>
            <a:off x="4933150" y="647724"/>
            <a:ext cx="6644488" cy="55625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0C63D850-B761-4DEA-5C9B-DE6AC0E856D9}"/>
              </a:ext>
            </a:extLst>
          </p:cNvPr>
          <p:cNvCxnSpPr>
            <a:cxnSpLocks/>
          </p:cNvCxnSpPr>
          <p:nvPr userDrawn="1"/>
        </p:nvCxnSpPr>
        <p:spPr>
          <a:xfrm>
            <a:off x="45016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0675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ct val="93000"/>
              </a:lnSpc>
              <a:defRPr sz="4200">
                <a:solidFill>
                  <a:srgbClr val="18A54D"/>
                </a:solidFill>
              </a:defRPr>
            </a:lvl1pPr>
          </a:lstStyle>
          <a:p>
            <a:r>
              <a:rPr lang="en-US"/>
              <a:t>Click to edit Master title style</a:t>
            </a:r>
            <a:endParaRPr lang="en-AU" dirty="0"/>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r>
              <a:rPr lang="en-US"/>
              <a:t>SAMPLE FOOTER TEXT</a:t>
            </a:r>
            <a:endParaRPr lang="en-US" dirty="0"/>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11209379"/>
      </p:ext>
    </p:extLst>
  </p:cSld>
  <p:clrMapOvr>
    <a:overrideClrMapping bg1="lt1" tx1="dk1" bg2="lt2" tx2="dk2" accent1="accent1" accent2="accent2" accent3="accent3" accent4="accent4" accent5="accent5" accent6="accent6" hlink="hlink" folHlink="folHlink"/>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208" y="634999"/>
            <a:ext cx="6159851" cy="5844227"/>
          </a:xfrm>
        </p:spPr>
        <p:txBody>
          <a:bodyPr anchor="b">
            <a:normAutofit/>
          </a:bodyPr>
          <a:lstStyle>
            <a:lvl1pPr>
              <a:defRPr sz="6000" b="0" i="0">
                <a:latin typeface="+mj-lt"/>
                <a:ea typeface="Dotum" panose="020B0600000101010101" pitchFamily="34" charset="-127"/>
                <a:cs typeface="Noto Sans Kannada Thin" panose="020B0202040504020204" pitchFamily="34" charset="0"/>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65403" y="-1"/>
            <a:ext cx="5131677" cy="6222999"/>
          </a:xfrm>
          <a:prstGeom prst="rect">
            <a:avLst/>
          </a:prstGeom>
          <a:blipFill dpi="0" rotWithShape="1">
            <a:blip r:embed="rId2">
              <a:alphaModFix amt="60000"/>
            </a:blip>
            <a:srcRect/>
            <a:stretch>
              <a:fillRect l="-686" t="2" b="-4120"/>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28FA8915-517E-32B2-6836-7A69DEF7C849}"/>
              </a:ext>
            </a:extLst>
          </p:cNvPr>
          <p:cNvCxnSpPr>
            <a:cxnSpLocks/>
          </p:cNvCxnSpPr>
          <p:nvPr userDrawn="1"/>
        </p:nvCxnSpPr>
        <p:spPr>
          <a:xfrm>
            <a:off x="70603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76B2467-9468-3DE8-CA1C-7B68F7ED9A67}"/>
              </a:ext>
            </a:extLst>
          </p:cNvPr>
          <p:cNvCxnSpPr>
            <a:cxnSpLocks/>
          </p:cNvCxnSpPr>
          <p:nvPr userDrawn="1"/>
        </p:nvCxnSpPr>
        <p:spPr>
          <a:xfrm>
            <a:off x="0" y="164150"/>
            <a:ext cx="7060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77414" y="6375748"/>
            <a:ext cx="4847572" cy="363255"/>
          </a:xfrm>
          <a:prstGeom prst="rect">
            <a:avLst/>
          </a:prstGeom>
        </p:spPr>
        <p:txBody>
          <a:bodyPr anchor="ctr">
            <a:normAutofit/>
          </a:bodyPr>
          <a:lstStyle>
            <a:lvl1pPr marL="0" indent="0">
              <a:buNone/>
              <a:defRPr sz="1400" b="0" i="0">
                <a:latin typeface="+mj-lt"/>
              </a:defRPr>
            </a:lvl1pPr>
            <a:lvl2pPr>
              <a:defRPr sz="1600" b="0" i="0">
                <a:latin typeface="Univers Light" panose="020B0403020202020204" pitchFamily="34" charset="0"/>
              </a:defRPr>
            </a:lvl2pPr>
            <a:lvl3pPr>
              <a:defRPr sz="1600" b="0" i="0">
                <a:latin typeface="Univers Light" panose="020B0403020202020204" pitchFamily="34" charset="0"/>
              </a:defRPr>
            </a:lvl3pPr>
            <a:lvl4pPr>
              <a:defRPr sz="1600" b="0" i="0">
                <a:latin typeface="Univers Light" panose="020B0403020202020204" pitchFamily="34" charset="0"/>
              </a:defRPr>
            </a:lvl4pPr>
            <a:lvl5pPr>
              <a:defRPr sz="1600" b="0" i="0">
                <a:latin typeface="Univers Light" panose="020B04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72299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bg2">
            <a:lumMod val="9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13C676-72E3-B810-A6B9-DCE36B8778A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C83582-5E0E-E3D3-3C94-4ACFD9A1C718}"/>
              </a:ext>
            </a:extLst>
          </p:cNvPr>
          <p:cNvSpPr>
            <a:spLocks noGrp="1"/>
          </p:cNvSpPr>
          <p:nvPr>
            <p:ph type="title"/>
          </p:nvPr>
        </p:nvSpPr>
        <p:spPr>
          <a:xfrm>
            <a:off x="634030" y="5109709"/>
            <a:ext cx="10369296" cy="1207008"/>
          </a:xfrm>
        </p:spPr>
        <p:txBody>
          <a:bodyPr>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rot="16200000">
            <a:off x="-532352" y="5260879"/>
            <a:ext cx="1494475" cy="429768"/>
          </a:xfrm>
          <a:prstGeom prst="rect">
            <a:avLst/>
          </a:prstGeom>
        </p:spPr>
        <p:txBody>
          <a:bodyPr/>
          <a:lstStyle/>
          <a:p>
            <a:fld id="{DF18D256-8D94-AD48-AC70-FA7FB4656784}" type="datetime1">
              <a:rPr lang="en-US" smtClean="0"/>
              <a:t>11/24/2025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B088E26B-9247-68F3-E9B8-157E22E9714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EADDD523-89BD-4FD5-9443-E7DD58338829}"/>
              </a:ext>
            </a:extLst>
          </p:cNvPr>
          <p:cNvSpPr>
            <a:spLocks noGrp="1"/>
          </p:cNvSpPr>
          <p:nvPr>
            <p:ph sz="quarter" idx="14" hasCustomPrompt="1"/>
          </p:nvPr>
        </p:nvSpPr>
        <p:spPr>
          <a:xfrm>
            <a:off x="634030" y="1374953"/>
            <a:ext cx="11128248" cy="3447288"/>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1142329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F240C4-9480-994E-0BD5-BF7BE95F9F7B}"/>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4A34DBE-5B8B-D933-E010-32D592317E81}"/>
              </a:ext>
            </a:extLst>
          </p:cNvPr>
          <p:cNvSpPr>
            <a:spLocks noGrp="1"/>
          </p:cNvSpPr>
          <p:nvPr>
            <p:ph type="title"/>
          </p:nvPr>
        </p:nvSpPr>
        <p:spPr>
          <a:xfrm>
            <a:off x="634030" y="5380383"/>
            <a:ext cx="6773934" cy="936333"/>
          </a:xfrm>
        </p:spPr>
        <p:txBody>
          <a:bodyPr anchor="b">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rot="16200000">
            <a:off x="-532352" y="5260879"/>
            <a:ext cx="1494475" cy="429768"/>
          </a:xfrm>
          <a:prstGeom prst="rect">
            <a:avLst/>
          </a:prstGeom>
        </p:spPr>
        <p:txBody>
          <a:bodyPr/>
          <a:lstStyle/>
          <a:p>
            <a:fld id="{CBC99D08-11FA-9A4F-8AE4-C4979B640AA7}" type="datetime1">
              <a:rPr lang="en-US" smtClean="0"/>
              <a:t>11/24/2025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63547AA0-CA68-609A-06D4-5F771838B5D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A2C14DB2-31D1-2A77-5862-79EC80A884B1}"/>
              </a:ext>
            </a:extLst>
          </p:cNvPr>
          <p:cNvSpPr>
            <a:spLocks noGrp="1"/>
          </p:cNvSpPr>
          <p:nvPr>
            <p:ph sz="quarter" idx="14" hasCustomPrompt="1"/>
          </p:nvPr>
        </p:nvSpPr>
        <p:spPr>
          <a:xfrm>
            <a:off x="634030" y="1374952"/>
            <a:ext cx="10367347" cy="3833147"/>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795748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B8C624E-4F6C-E890-10DF-FE279DA2597D}"/>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0774BD-35B4-BDFD-98B2-123D58FC6550}"/>
              </a:ext>
            </a:extLst>
          </p:cNvPr>
          <p:cNvSpPr>
            <a:spLocks noGrp="1"/>
          </p:cNvSpPr>
          <p:nvPr>
            <p:ph type="title"/>
          </p:nvPr>
        </p:nvSpPr>
        <p:spPr>
          <a:xfrm>
            <a:off x="634030" y="5109709"/>
            <a:ext cx="10367340" cy="1207008"/>
          </a:xfrm>
        </p:spPr>
        <p:txBody>
          <a:bodyPr>
            <a:normAutofit/>
          </a:bodyPr>
          <a:lstStyle>
            <a:lvl1pPr>
              <a:defRPr sz="2400" cap="none" baseline="0"/>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rot="16200000">
            <a:off x="-532352" y="5260879"/>
            <a:ext cx="1494475" cy="429768"/>
          </a:xfrm>
          <a:prstGeom prst="rect">
            <a:avLst/>
          </a:prstGeom>
        </p:spPr>
        <p:txBody>
          <a:bodyPr/>
          <a:lstStyle/>
          <a:p>
            <a:fld id="{A8AE8B27-11F7-194F-8BAB-D7C03BEEA90A}" type="datetime1">
              <a:rPr lang="en-US" smtClean="0"/>
              <a:t>11/24/2025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D9BA66-49B9-422C-E28F-BA9E9DB6469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11">
            <a:extLst>
              <a:ext uri="{FF2B5EF4-FFF2-40B4-BE49-F238E27FC236}">
                <a16:creationId xmlns:a16="http://schemas.microsoft.com/office/drawing/2014/main" id="{856E9D3E-CEAC-9B88-5B32-F19B49057302}"/>
              </a:ext>
            </a:extLst>
          </p:cNvPr>
          <p:cNvSpPr>
            <a:spLocks noGrp="1"/>
          </p:cNvSpPr>
          <p:nvPr>
            <p:ph sz="quarter" idx="14" hasCustomPrompt="1"/>
          </p:nvPr>
        </p:nvSpPr>
        <p:spPr>
          <a:xfrm>
            <a:off x="634030" y="1340489"/>
            <a:ext cx="10369296" cy="3392424"/>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667156823"/>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2"/>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D627006-2F17-8195-85F1-6A04C935CD0A}"/>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09600" y="-1186864"/>
            <a:ext cx="10652760" cy="1050725"/>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rot="16200000">
            <a:off x="-532352" y="5260879"/>
            <a:ext cx="1494475" cy="429768"/>
          </a:xfrm>
          <a:prstGeom prst="rect">
            <a:avLst/>
          </a:prstGeom>
        </p:spPr>
        <p:txBody>
          <a:bodyPr/>
          <a:lstStyle/>
          <a:p>
            <a:fld id="{49D6C909-3D7F-834E-BB68-316E18E888F7}" type="datetime1">
              <a:rPr lang="en-US" smtClean="0"/>
              <a:t>11/24/2025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C6DC5F9A-93BE-3155-B9FF-4F2B904E7ED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EB9CB9C1-FB48-2C3D-F797-DF062B37A94B}"/>
              </a:ext>
            </a:extLst>
          </p:cNvPr>
          <p:cNvSpPr>
            <a:spLocks noGrp="1"/>
          </p:cNvSpPr>
          <p:nvPr>
            <p:ph sz="quarter" idx="13" hasCustomPrompt="1"/>
          </p:nvPr>
        </p:nvSpPr>
        <p:spPr>
          <a:xfrm>
            <a:off x="609600" y="634999"/>
            <a:ext cx="10972800" cy="5669280"/>
          </a:xfrm>
          <a:prstGeom prst="rect">
            <a:avLst/>
          </a:prstGeom>
        </p:spPr>
        <p:txBody>
          <a:bodyPr anchor="t">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460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3">
    <p:bg>
      <p:bgPr>
        <a:solidFill>
          <a:schemeClr val="bg2">
            <a:lumMod val="9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rot="16200000">
            <a:off x="-532352" y="5260879"/>
            <a:ext cx="1494475" cy="429768"/>
          </a:xfrm>
          <a:prstGeom prst="rect">
            <a:avLst/>
          </a:prstGeom>
        </p:spPr>
        <p:txBody>
          <a:bodyPr/>
          <a:lstStyle/>
          <a:p>
            <a:fld id="{6A6BAF69-D870-EE43-874B-AC932294DF22}" type="datetime1">
              <a:rPr lang="en-US" smtClean="0"/>
              <a:t>11/24/2025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5"/>
            <a:ext cx="10972800" cy="5553985"/>
          </a:xfrm>
          <a:prstGeom prst="rect">
            <a:avLst/>
          </a:prstGeom>
        </p:spPr>
        <p:txBody>
          <a:bodyPr anchor="b">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6765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4">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rot="16200000">
            <a:off x="-532352" y="5260879"/>
            <a:ext cx="1494475" cy="429768"/>
          </a:xfrm>
          <a:prstGeom prst="rect">
            <a:avLst/>
          </a:prstGeom>
        </p:spPr>
        <p:txBody>
          <a:bodyPr/>
          <a:lstStyle/>
          <a:p>
            <a:fld id="{8F7E9A70-5D05-F64F-A304-DFD75CCDEE2E}" type="datetime1">
              <a:rPr lang="en-US" smtClean="0"/>
              <a:t>11/24/2025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7"/>
            <a:ext cx="10972800" cy="5553985"/>
          </a:xfrm>
          <a:prstGeom prst="rect">
            <a:avLst/>
          </a:prstGeom>
        </p:spPr>
        <p:txBody>
          <a:bodyPr anchor="b">
            <a:normAutofit/>
          </a:bodyPr>
          <a:lstStyle>
            <a:lvl1pPr marL="0" indent="0">
              <a:lnSpc>
                <a:spcPct val="90000"/>
              </a:lnSpc>
              <a:buNone/>
              <a:defRPr sz="6000" b="0" cap="all" baseline="0">
                <a:solidFill>
                  <a:schemeClr val="accent1">
                    <a:lumMod val="25000"/>
                  </a:schemeClr>
                </a:solidFill>
              </a:defRPr>
            </a:lvl1pPr>
            <a:lvl2pPr marL="228600" indent="0">
              <a:lnSpc>
                <a:spcPct val="90000"/>
              </a:lnSpc>
              <a:buNone/>
              <a:defRPr sz="6000" b="0" cap="all" baseline="0">
                <a:solidFill>
                  <a:schemeClr val="accent1">
                    <a:lumMod val="25000"/>
                  </a:schemeClr>
                </a:solidFill>
              </a:defRPr>
            </a:lvl2pPr>
            <a:lvl3pPr marL="457200" indent="0">
              <a:lnSpc>
                <a:spcPct val="90000"/>
              </a:lnSpc>
              <a:buNone/>
              <a:defRPr sz="6000" b="0" cap="all" baseline="0">
                <a:solidFill>
                  <a:schemeClr val="accent1">
                    <a:lumMod val="25000"/>
                  </a:schemeClr>
                </a:solidFill>
              </a:defRPr>
            </a:lvl3pPr>
            <a:lvl4pPr marL="685800" indent="0">
              <a:lnSpc>
                <a:spcPct val="90000"/>
              </a:lnSpc>
              <a:buNone/>
              <a:defRPr sz="6000" b="0" cap="all" baseline="0">
                <a:solidFill>
                  <a:schemeClr val="accent1">
                    <a:lumMod val="25000"/>
                  </a:schemeClr>
                </a:solidFill>
              </a:defRPr>
            </a:lvl4pPr>
            <a:lvl5pPr marL="914400" indent="0">
              <a:lnSpc>
                <a:spcPct val="90000"/>
              </a:lnSpc>
              <a:buNone/>
              <a:defRPr sz="6000" b="0" cap="all" baseline="0">
                <a:solidFill>
                  <a:schemeClr val="accent1">
                    <a:lumMod val="25000"/>
                  </a:schemeClr>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32494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5">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rot="16200000">
            <a:off x="-532352" y="5260879"/>
            <a:ext cx="1494475" cy="429768"/>
          </a:xfrm>
          <a:prstGeom prst="rect">
            <a:avLst/>
          </a:prstGeom>
        </p:spPr>
        <p:txBody>
          <a:bodyPr/>
          <a:lstStyle>
            <a:lvl1pPr>
              <a:defRPr>
                <a:solidFill>
                  <a:schemeClr val="bg1"/>
                </a:solidFill>
              </a:defRPr>
            </a:lvl1pPr>
          </a:lstStyle>
          <a:p>
            <a:fld id="{D151979D-E75F-A743-8C5B-88CDEDEC73D6}" type="datetime1">
              <a:rPr lang="en-US" smtClean="0"/>
              <a:t>11/24/2025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69011"/>
            <a:ext cx="10972800" cy="5553985"/>
          </a:xfrm>
          <a:prstGeom prst="rect">
            <a:avLst/>
          </a:prstGeom>
        </p:spPr>
        <p:txBody>
          <a:bodyPr anchor="b">
            <a:normAutofit/>
          </a:bodyPr>
          <a:lstStyle>
            <a:lvl1pPr marL="0" indent="0">
              <a:lnSpc>
                <a:spcPct val="90000"/>
              </a:lnSpc>
              <a:buNone/>
              <a:defRPr sz="6000" b="1" cap="all" baseline="0">
                <a:solidFill>
                  <a:schemeClr val="bg1"/>
                </a:solidFill>
              </a:defRPr>
            </a:lvl1pPr>
            <a:lvl2pPr marL="228600" indent="0">
              <a:lnSpc>
                <a:spcPct val="90000"/>
              </a:lnSpc>
              <a:buNone/>
              <a:defRPr sz="6000" b="1" cap="all" baseline="0">
                <a:solidFill>
                  <a:schemeClr val="bg1"/>
                </a:solidFill>
              </a:defRPr>
            </a:lvl2pPr>
            <a:lvl3pPr marL="457200" indent="0">
              <a:lnSpc>
                <a:spcPct val="90000"/>
              </a:lnSpc>
              <a:buNone/>
              <a:defRPr sz="6000" b="1" cap="all" baseline="0">
                <a:solidFill>
                  <a:schemeClr val="bg1"/>
                </a:solidFill>
              </a:defRPr>
            </a:lvl3pPr>
            <a:lvl4pPr marL="685800" indent="0">
              <a:lnSpc>
                <a:spcPct val="90000"/>
              </a:lnSpc>
              <a:buNone/>
              <a:defRPr sz="6000" b="1" cap="all" baseline="0">
                <a:solidFill>
                  <a:schemeClr val="bg1"/>
                </a:solidFill>
              </a:defRPr>
            </a:lvl4pPr>
            <a:lvl5pPr marL="914400" indent="0">
              <a:lnSpc>
                <a:spcPct val="90000"/>
              </a:lnSpc>
              <a:buNone/>
              <a:defRPr sz="6000" b="1" cap="all" baseline="0">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1064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518A1F-ACCA-80D1-B725-434280AEC75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3A49BD5-2A20-6D4F-BDE5-9C60FF133D72}"/>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tx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rot="16200000">
            <a:off x="-532352" y="5260879"/>
            <a:ext cx="1494475" cy="429768"/>
          </a:xfrm>
          <a:prstGeom prst="rect">
            <a:avLst/>
          </a:prstGeom>
        </p:spPr>
        <p:txBody>
          <a:bodyPr/>
          <a:lstStyle/>
          <a:p>
            <a:fld id="{BC72B243-4245-AC4F-8428-841FDABED002}" type="datetime1">
              <a:rPr lang="en-US" smtClean="0"/>
              <a:t>11/24/2025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1EDBAF72-4C6A-14D9-5801-64F0FA350F7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6CA0554C-4FF8-F224-177F-D44E2EA0BFBB}"/>
              </a:ext>
            </a:extLst>
          </p:cNvPr>
          <p:cNvSpPr>
            <a:spLocks noGrp="1"/>
          </p:cNvSpPr>
          <p:nvPr>
            <p:ph sz="quarter" idx="13" hasCustomPrompt="1"/>
          </p:nvPr>
        </p:nvSpPr>
        <p:spPr>
          <a:xfrm>
            <a:off x="628953" y="1373807"/>
            <a:ext cx="10069527" cy="4060635"/>
          </a:xfrm>
          <a:prstGeom prst="rect">
            <a:avLst/>
          </a:prstGeom>
        </p:spPr>
        <p:txBody>
          <a:bodyPr anchor="t">
            <a:normAutofit/>
          </a:bodyPr>
          <a:lstStyle>
            <a:lvl1pPr marL="164592" indent="-164592">
              <a:lnSpc>
                <a:spcPct val="100000"/>
              </a:lnSpc>
              <a:spcBef>
                <a:spcPts val="0"/>
              </a:spcBef>
              <a:buNone/>
              <a:defRPr sz="3600" cap="all" baseline="0">
                <a:latin typeface="+mj-lt"/>
              </a:defRPr>
            </a:lvl1pPr>
          </a:lstStyle>
          <a:p>
            <a:pPr lvl="0"/>
            <a:r>
              <a:rPr lang="en-US" dirty="0"/>
              <a:t>CLICK TO ADD QUOTE</a:t>
            </a:r>
          </a:p>
        </p:txBody>
      </p:sp>
    </p:spTree>
    <p:extLst>
      <p:ext uri="{BB962C8B-B14F-4D97-AF65-F5344CB8AC3E}">
        <p14:creationId xmlns:p14="http://schemas.microsoft.com/office/powerpoint/2010/main" val="891905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FD47CB2-2DC0-2D1C-3E20-3B23C0394451}"/>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4940376-AFED-3D68-777A-172B7001E87B}"/>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rot="16200000">
            <a:off x="-532352" y="5260879"/>
            <a:ext cx="1494475" cy="429768"/>
          </a:xfrm>
          <a:prstGeom prst="rect">
            <a:avLst/>
          </a:prstGeom>
        </p:spPr>
        <p:txBody>
          <a:bodyPr/>
          <a:lstStyle>
            <a:lvl1pPr>
              <a:defRPr>
                <a:solidFill>
                  <a:schemeClr val="bg1"/>
                </a:solidFill>
              </a:defRPr>
            </a:lvl1pPr>
          </a:lstStyle>
          <a:p>
            <a:fld id="{01A4D632-3FB7-744B-8469-F41F493E43AE}" type="datetime1">
              <a:rPr lang="en-US" smtClean="0"/>
              <a:t>11/24/2025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315DE24C-5070-BB46-4081-8ED244198E0F}"/>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EE5118C8-ABCC-8F3E-B739-002235EBAB7C}"/>
              </a:ext>
            </a:extLst>
          </p:cNvPr>
          <p:cNvSpPr>
            <a:spLocks noGrp="1"/>
          </p:cNvSpPr>
          <p:nvPr>
            <p:ph sz="quarter" idx="13" hasCustomPrompt="1"/>
          </p:nvPr>
        </p:nvSpPr>
        <p:spPr>
          <a:xfrm>
            <a:off x="628953" y="667890"/>
            <a:ext cx="10069527" cy="4060635"/>
          </a:xfrm>
          <a:prstGeom prst="rect">
            <a:avLst/>
          </a:prstGeom>
        </p:spPr>
        <p:txBody>
          <a:bodyPr anchor="t">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327951617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ct val="83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a:t>Click to edit Master text styles</a:t>
            </a:r>
          </a:p>
        </p:txBody>
      </p:sp>
    </p:spTree>
    <p:extLst>
      <p:ext uri="{BB962C8B-B14F-4D97-AF65-F5344CB8AC3E}">
        <p14:creationId xmlns:p14="http://schemas.microsoft.com/office/powerpoint/2010/main" val="2078704017"/>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0708A38-78BC-D3CE-5C55-65C094C8935A}"/>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05FFFF2-E35B-B16D-3D98-6A7B571A2044}"/>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rot="16200000">
            <a:off x="-532352" y="5260879"/>
            <a:ext cx="1494475" cy="429768"/>
          </a:xfrm>
          <a:prstGeom prst="rect">
            <a:avLst/>
          </a:prstGeom>
        </p:spPr>
        <p:txBody>
          <a:bodyPr/>
          <a:lstStyle>
            <a:lvl1pPr>
              <a:defRPr>
                <a:solidFill>
                  <a:schemeClr val="bg1"/>
                </a:solidFill>
              </a:defRPr>
            </a:lvl1pPr>
          </a:lstStyle>
          <a:p>
            <a:fld id="{BE62FDEF-F6CD-6E40-89C3-8A8BB711875E}" type="datetime1">
              <a:rPr lang="en-US" smtClean="0"/>
              <a:t>11/24/2025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B1108F76-E7E3-1812-8331-DCE59FFE0DFB}"/>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2D1EB142-2C95-07B2-16A2-D3B362900569}"/>
              </a:ext>
            </a:extLst>
          </p:cNvPr>
          <p:cNvSpPr>
            <a:spLocks noGrp="1"/>
          </p:cNvSpPr>
          <p:nvPr>
            <p:ph sz="quarter" idx="13" hasCustomPrompt="1"/>
          </p:nvPr>
        </p:nvSpPr>
        <p:spPr>
          <a:xfrm>
            <a:off x="628953" y="634635"/>
            <a:ext cx="10069527" cy="4799807"/>
          </a:xfrm>
          <a:prstGeom prst="rect">
            <a:avLst/>
          </a:prstGeom>
        </p:spPr>
        <p:txBody>
          <a:bodyPr anchor="b">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2193145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3CF370-3CA5-B9C3-AA2C-1D52A27AD18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0"/>
            <a:ext cx="10923934" cy="1127756"/>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2" y="5260879"/>
            <a:ext cx="1494475" cy="429768"/>
          </a:xfrm>
          <a:prstGeom prst="rect">
            <a:avLst/>
          </a:prstGeom>
        </p:spPr>
        <p:txBody>
          <a:bodyPr/>
          <a:lstStyle/>
          <a:p>
            <a:fld id="{FAA6F6B0-7BDB-FB4C-9D76-500FE2DDFD1B}"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0DA0E66B-621F-DCB6-E24E-748318E12F2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0CAE2F0-3041-7269-FCA3-14BE4B94ECBB}"/>
              </a:ext>
            </a:extLst>
          </p:cNvPr>
          <p:cNvSpPr>
            <a:spLocks noGrp="1"/>
          </p:cNvSpPr>
          <p:nvPr>
            <p:ph sz="quarter" idx="15"/>
          </p:nvPr>
        </p:nvSpPr>
        <p:spPr>
          <a:xfrm>
            <a:off x="634030" y="2129474"/>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202FAAFA-42C4-CFD2-DBA8-BC2201120380}"/>
              </a:ext>
            </a:extLst>
          </p:cNvPr>
          <p:cNvSpPr>
            <a:spLocks noGrp="1"/>
          </p:cNvSpPr>
          <p:nvPr>
            <p:ph sz="quarter" idx="16"/>
          </p:nvPr>
        </p:nvSpPr>
        <p:spPr>
          <a:xfrm>
            <a:off x="6290632" y="2128839"/>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15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A96DE7-ACFB-A025-20F2-1C9A4CEF7566}"/>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30" y="641197"/>
            <a:ext cx="10923934" cy="688973"/>
          </a:xfrm>
        </p:spPr>
        <p:txBody>
          <a:bodyPr>
            <a:normAutofit/>
          </a:bodyPr>
          <a:lstStyle>
            <a:lvl1pPr>
              <a:defRPr sz="3600"/>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rot="16200000">
            <a:off x="-532352" y="5260879"/>
            <a:ext cx="1494475" cy="429768"/>
          </a:xfrm>
          <a:prstGeom prst="rect">
            <a:avLst/>
          </a:prstGeom>
        </p:spPr>
        <p:txBody>
          <a:bodyPr/>
          <a:lstStyle/>
          <a:p>
            <a:fld id="{E8BC4869-D3B1-C341-9C4A-88DDA4DA192E}" type="datetime1">
              <a:rPr lang="en-US" smtClean="0"/>
              <a:t>11/24/2025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3472" y="1456523"/>
            <a:ext cx="526664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9">
            <a:extLst>
              <a:ext uri="{FF2B5EF4-FFF2-40B4-BE49-F238E27FC236}">
                <a16:creationId xmlns:a16="http://schemas.microsoft.com/office/drawing/2014/main" id="{AAF7DC9C-9332-6860-8B76-290D8AE372F7}"/>
              </a:ext>
            </a:extLst>
          </p:cNvPr>
          <p:cNvSpPr>
            <a:spLocks noGrp="1"/>
          </p:cNvSpPr>
          <p:nvPr>
            <p:ph sz="quarter" idx="15"/>
          </p:nvPr>
        </p:nvSpPr>
        <p:spPr>
          <a:xfrm>
            <a:off x="633470"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456523"/>
            <a:ext cx="527146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9">
            <a:extLst>
              <a:ext uri="{FF2B5EF4-FFF2-40B4-BE49-F238E27FC236}">
                <a16:creationId xmlns:a16="http://schemas.microsoft.com/office/drawing/2014/main" id="{814A6650-A301-AE53-ACE9-C9F2CCD87CE8}"/>
              </a:ext>
            </a:extLst>
          </p:cNvPr>
          <p:cNvSpPr>
            <a:spLocks noGrp="1"/>
          </p:cNvSpPr>
          <p:nvPr>
            <p:ph sz="quarter" idx="16"/>
          </p:nvPr>
        </p:nvSpPr>
        <p:spPr>
          <a:xfrm>
            <a:off x="6290072"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FC723C3-DA4A-8D71-987B-EB7E7A74D1E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4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rot="16200000">
            <a:off x="-532352" y="5260879"/>
            <a:ext cx="1494475" cy="429768"/>
          </a:xfrm>
          <a:prstGeom prst="rect">
            <a:avLst/>
          </a:prstGeom>
        </p:spPr>
        <p:txBody>
          <a:bodyPr/>
          <a:lstStyle/>
          <a:p>
            <a:fld id="{E0D70470-0208-0F43-B978-960D5782D9F1}" type="datetime1">
              <a:rPr lang="en-US" smtClean="0"/>
              <a:t>11/24/2025</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3E95682-83E4-B8FD-0229-98470A1CACC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2BD7F5-CDD3-75CC-75F0-0D3B429420E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56D9DA0-6EE9-83EA-17DF-CC70C2448FC9}"/>
              </a:ext>
            </a:extLst>
          </p:cNvPr>
          <p:cNvSpPr>
            <a:spLocks noGrp="1"/>
          </p:cNvSpPr>
          <p:nvPr>
            <p:ph type="title"/>
          </p:nvPr>
        </p:nvSpPr>
        <p:spPr>
          <a:xfrm>
            <a:off x="612648" y="634990"/>
            <a:ext cx="3595634" cy="1762083"/>
          </a:xfrm>
        </p:spPr>
        <p:txBody>
          <a:bodyPr anchor="t">
            <a:normAutofit/>
          </a:bodyPr>
          <a:lstStyle>
            <a:lvl1pPr>
              <a:defRPr sz="36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D578782C-4033-2DC8-D9E6-78F704FB0CD8}"/>
              </a:ext>
            </a:extLst>
          </p:cNvPr>
          <p:cNvSpPr>
            <a:spLocks noGrp="1"/>
          </p:cNvSpPr>
          <p:nvPr>
            <p:ph type="body" sz="half" idx="2"/>
          </p:nvPr>
        </p:nvSpPr>
        <p:spPr>
          <a:xfrm>
            <a:off x="612648" y="2521515"/>
            <a:ext cx="3585586" cy="370111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4782C0C8-F3A4-B2F1-131D-63904B515429}"/>
              </a:ext>
            </a:extLst>
          </p:cNvPr>
          <p:cNvSpPr>
            <a:spLocks noGrp="1"/>
          </p:cNvSpPr>
          <p:nvPr>
            <p:ph type="pic" idx="1" hasCustomPrompt="1"/>
          </p:nvPr>
        </p:nvSpPr>
        <p:spPr>
          <a:xfrm>
            <a:off x="5340483" y="634990"/>
            <a:ext cx="6139637" cy="5587643"/>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975098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lusion 2">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C31587E-E768-0BED-F16B-618390A49DB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B729E58-15D4-9BFF-C39F-C683CED24138}"/>
              </a:ext>
            </a:extLst>
          </p:cNvPr>
          <p:cNvSpPr>
            <a:spLocks noGrp="1"/>
          </p:cNvSpPr>
          <p:nvPr>
            <p:ph type="title"/>
          </p:nvPr>
        </p:nvSpPr>
        <p:spPr>
          <a:xfrm>
            <a:off x="612647" y="1953889"/>
            <a:ext cx="8430767" cy="1842020"/>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a:prstGeom prst="rect">
            <a:avLst/>
          </a:prstGeom>
        </p:spPr>
        <p:txBody>
          <a:bodyPr/>
          <a:lstStyle>
            <a:lvl1pPr>
              <a:defRPr>
                <a:solidFill>
                  <a:schemeClr val="bg1"/>
                </a:solidFill>
              </a:defRPr>
            </a:lvl1pPr>
          </a:lstStyle>
          <a:p>
            <a:fld id="{68B0FE8A-6796-DE43-BAD7-69D8B3740AE7}" type="datetime1">
              <a:rPr lang="en-US" smtClean="0"/>
              <a:t>11/24/2025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A329D384-6BDA-A5B3-C1ED-7DADE965436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349BFD2E-FBA7-08CA-139F-3F60185F32DE}"/>
              </a:ext>
            </a:extLst>
          </p:cNvPr>
          <p:cNvSpPr>
            <a:spLocks noGrp="1"/>
          </p:cNvSpPr>
          <p:nvPr>
            <p:ph sz="quarter" idx="14" hasCustomPrompt="1"/>
          </p:nvPr>
        </p:nvSpPr>
        <p:spPr>
          <a:xfrm>
            <a:off x="612775" y="3971109"/>
            <a:ext cx="8430639" cy="2251892"/>
          </a:xfrm>
          <a:prstGeom prst="rect">
            <a:avLst/>
          </a:prstGeom>
        </p:spPr>
        <p:txBody>
          <a:bodyPr anchor="b">
            <a:no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96612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a:t>Click to edit Master title style</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18A54D"/>
                </a:solidFill>
              </a:defRPr>
            </a:lvl1pPr>
            <a:lvl2pPr>
              <a:defRPr>
                <a:solidFill>
                  <a:srgbClr val="18A54D"/>
                </a:solidFill>
              </a:defRPr>
            </a:lvl2pPr>
            <a:lvl3pPr>
              <a:defRPr>
                <a:solidFill>
                  <a:srgbClr val="18A54D"/>
                </a:solidFill>
              </a:defRPr>
            </a:lvl3pPr>
            <a:lvl4pPr>
              <a:defRPr>
                <a:solidFill>
                  <a:srgbClr val="18A54D"/>
                </a:solidFill>
              </a:defRPr>
            </a:lvl4pPr>
            <a:lvl5pPr>
              <a:defRPr>
                <a:solidFill>
                  <a:srgbClr val="18A5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65987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with Picture 3">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5514FA0-05E8-2961-1038-EAF5251DC614}"/>
              </a:ext>
            </a:extLst>
          </p:cNvPr>
          <p:cNvSpPr>
            <a:spLocks noGrp="1"/>
          </p:cNvSpPr>
          <p:nvPr>
            <p:ph type="title"/>
          </p:nvPr>
        </p:nvSpPr>
        <p:spPr>
          <a:xfrm>
            <a:off x="4487024" y="634999"/>
            <a:ext cx="6950232" cy="1124525"/>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rot="16200000">
            <a:off x="-532354" y="5260879"/>
            <a:ext cx="1494474" cy="429768"/>
          </a:xfrm>
        </p:spPr>
        <p:txBody>
          <a:bodyPr/>
          <a:lstStyle/>
          <a:p>
            <a:fld id="{F2A5EBC1-EEC5-7C42-832C-A9026EE0BC29}" type="datetime1">
              <a:rPr lang="en-US" smtClean="0"/>
              <a:t>11/24/2025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5EA26726-2193-5028-87FF-55119A73A643}"/>
              </a:ext>
            </a:extLst>
          </p:cNvPr>
          <p:cNvCxnSpPr>
            <a:cxnSpLocks/>
          </p:cNvCxnSpPr>
          <p:nvPr userDrawn="1"/>
        </p:nvCxnSpPr>
        <p:spPr>
          <a:xfrm>
            <a:off x="3854841" y="164150"/>
            <a:ext cx="8337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0"/>
            <a:ext cx="3256513" cy="6858000"/>
          </a:xfrm>
          <a:prstGeom prst="rect">
            <a:avLst/>
          </a:prstGeom>
          <a:blipFill dpi="0" rotWithShape="1">
            <a:blip r:embed="rId2">
              <a:alphaModFix amt="60000"/>
            </a:blip>
            <a:srcRect/>
            <a:stretch>
              <a:fillRect l="-74" r="-74"/>
            </a:stretch>
          </a:blipFill>
        </p:spPr>
        <p:txBody>
          <a:bodyPr/>
          <a:lstStyle>
            <a:lvl1pPr marL="0" indent="0">
              <a:buNone/>
              <a:defRPr/>
            </a:lvl1pPr>
          </a:lstStyle>
          <a:p>
            <a:r>
              <a:rPr lang="en-US" dirty="0"/>
              <a:t> </a:t>
            </a:r>
          </a:p>
        </p:txBody>
      </p:sp>
      <p:cxnSp>
        <p:nvCxnSpPr>
          <p:cNvPr id="5" name="Straight Connector 4">
            <a:extLst>
              <a:ext uri="{FF2B5EF4-FFF2-40B4-BE49-F238E27FC236}">
                <a16:creationId xmlns:a16="http://schemas.microsoft.com/office/drawing/2014/main" id="{1FAA0E72-1F2C-EAE4-77B7-9FF7C88D21DD}"/>
              </a:ext>
            </a:extLst>
          </p:cNvPr>
          <p:cNvCxnSpPr>
            <a:cxnSpLocks/>
          </p:cNvCxnSpPr>
          <p:nvPr userDrawn="1"/>
        </p:nvCxnSpPr>
        <p:spPr>
          <a:xfrm>
            <a:off x="385484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A80D3F-C3CE-0859-0D1F-594C0503DBA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7A9AAC07-CAB1-CF16-5C97-C863D7E6BD22}"/>
              </a:ext>
            </a:extLst>
          </p:cNvPr>
          <p:cNvSpPr>
            <a:spLocks noGrp="1"/>
          </p:cNvSpPr>
          <p:nvPr>
            <p:ph sz="quarter" idx="14"/>
          </p:nvPr>
        </p:nvSpPr>
        <p:spPr>
          <a:xfrm>
            <a:off x="4487024" y="1879608"/>
            <a:ext cx="6950232" cy="4343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494186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2">
    <p:bg>
      <p:bgPr>
        <a:solidFill>
          <a:schemeClr val="bg2">
            <a:lumMod val="9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784593-B08F-6412-D575-67F684C5A929}"/>
              </a:ext>
            </a:extLst>
          </p:cNvPr>
          <p:cNvSpPr>
            <a:spLocks noGrp="1"/>
          </p:cNvSpPr>
          <p:nvPr>
            <p:ph type="ctrTitle"/>
          </p:nvPr>
        </p:nvSpPr>
        <p:spPr>
          <a:xfrm>
            <a:off x="598578" y="2018460"/>
            <a:ext cx="9140954" cy="3236439"/>
          </a:xfrm>
        </p:spPr>
        <p:txBody>
          <a:bodyPr vert="horz" lIns="91440" tIns="45720" rIns="91440" bIns="45720" rtlCol="0" anchor="b">
            <a:noAutofit/>
          </a:bodyPr>
          <a:lstStyle>
            <a:lvl1pPr>
              <a:defRPr lang="en-US" sz="6000" dirty="0"/>
            </a:lvl1pPr>
          </a:lstStyle>
          <a:p>
            <a:pPr lvl="0"/>
            <a:r>
              <a:rPr lang="en-US"/>
              <a:t>Click to edit Master title style</a:t>
            </a:r>
            <a:endParaRPr lang="en-US" dirty="0"/>
          </a:p>
        </p:txBody>
      </p:sp>
      <p:sp>
        <p:nvSpPr>
          <p:cNvPr id="10" name="Subtitle 2">
            <a:extLst>
              <a:ext uri="{FF2B5EF4-FFF2-40B4-BE49-F238E27FC236}">
                <a16:creationId xmlns:a16="http://schemas.microsoft.com/office/drawing/2014/main" id="{4192A629-1C7A-908C-99B6-E95B0C98017A}"/>
              </a:ext>
            </a:extLst>
          </p:cNvPr>
          <p:cNvSpPr>
            <a:spLocks noGrp="1"/>
          </p:cNvSpPr>
          <p:nvPr>
            <p:ph type="subTitle" idx="1"/>
          </p:nvPr>
        </p:nvSpPr>
        <p:spPr>
          <a:xfrm>
            <a:off x="598579" y="5477529"/>
            <a:ext cx="7312153" cy="1014984"/>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cxnSp>
        <p:nvCxnSpPr>
          <p:cNvPr id="9" name="Straight Connector 8">
            <a:extLst>
              <a:ext uri="{FF2B5EF4-FFF2-40B4-BE49-F238E27FC236}">
                <a16:creationId xmlns:a16="http://schemas.microsoft.com/office/drawing/2014/main" id="{617A912A-256D-661B-C181-034D06ED868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38200" y="6356350"/>
            <a:ext cx="2743200" cy="365125"/>
          </a:xfrm>
          <a:prstGeom prst="rect">
            <a:avLst/>
          </a:prstGeom>
        </p:spPr>
        <p:txBody>
          <a:bodyPr/>
          <a:lstStyle/>
          <a:p>
            <a:fld id="{0AF22403-57C6-1844-A1CE-EC8B0C9F71DA}" type="datetime1">
              <a:rPr lang="en-US" smtClean="0"/>
              <a:t>11/24/2025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8" name="Straight Connector 7">
            <a:extLst>
              <a:ext uri="{FF2B5EF4-FFF2-40B4-BE49-F238E27FC236}">
                <a16:creationId xmlns:a16="http://schemas.microsoft.com/office/drawing/2014/main" id="{DCC649EA-F1C7-472F-52D7-A93BB7EC19B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0156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27FB5B-F1F4-96F1-0152-318F0A4000BC}"/>
              </a:ext>
            </a:extLst>
          </p:cNvPr>
          <p:cNvCxnSpPr/>
          <p:nvPr/>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355388B-2964-6FA6-1B0D-6858F19DB09C}"/>
              </a:ext>
            </a:extLst>
          </p:cNvPr>
          <p:cNvSpPr>
            <a:spLocks noGrp="1"/>
          </p:cNvSpPr>
          <p:nvPr>
            <p:ph type="ctrTitle" hasCustomPrompt="1"/>
          </p:nvPr>
        </p:nvSpPr>
        <p:spPr>
          <a:xfrm>
            <a:off x="612648" y="1001713"/>
            <a:ext cx="7909560" cy="5477510"/>
          </a:xfrm>
        </p:spPr>
        <p:txBody>
          <a:bodyPr vert="horz" lIns="91440" tIns="45720" rIns="91440" bIns="45720" rtlCol="0" anchor="b">
            <a:normAutofit/>
          </a:bodyPr>
          <a:lstStyle>
            <a:lvl1pPr>
              <a:defRPr lang="en-US" sz="6000" dirty="0">
                <a:solidFill>
                  <a:schemeClr val="bg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E0ED0FC-24F7-C844-8E98-AE6A55D9AF57}" type="datetime1">
              <a:rPr lang="en-US" smtClean="0"/>
              <a:t>11/24/2025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593392-0733-4701-8F74-B58075202E27}"/>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9723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ontent with Picture 17">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58A9F406-2B0C-9EC1-691A-81EC3B412DA5}"/>
              </a:ext>
            </a:extLst>
          </p:cNvPr>
          <p:cNvSpPr>
            <a:spLocks noGrp="1"/>
          </p:cNvSpPr>
          <p:nvPr>
            <p:ph type="pic" sz="quarter" idx="13" hasCustomPrompt="1"/>
          </p:nvPr>
        </p:nvSpPr>
        <p:spPr>
          <a:xfrm>
            <a:off x="609600" y="2173849"/>
            <a:ext cx="4675632" cy="404914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5454396" y="164150"/>
            <a:ext cx="6737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8200" y="6356350"/>
            <a:ext cx="2743200" cy="365125"/>
          </a:xfrm>
          <a:prstGeom prst="rect">
            <a:avLst/>
          </a:prstGeom>
        </p:spPr>
        <p:txBody>
          <a:bodyPr/>
          <a:lstStyle/>
          <a:p>
            <a:fld id="{3DE88D5F-773F-4748-992A-5C3C29E76AD7}"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8B50728-3383-EC9A-417E-37D92F1A79C5}"/>
              </a:ext>
            </a:extLst>
          </p:cNvPr>
          <p:cNvSpPr>
            <a:spLocks noGrp="1"/>
          </p:cNvSpPr>
          <p:nvPr>
            <p:ph type="title"/>
          </p:nvPr>
        </p:nvSpPr>
        <p:spPr>
          <a:xfrm>
            <a:off x="612647" y="634999"/>
            <a:ext cx="4672584" cy="1269482"/>
          </a:xfrm>
        </p:spPr>
        <p:txBody>
          <a:bodyPr anchor="t">
            <a:noAutofit/>
          </a:bodyPr>
          <a:lstStyle>
            <a:lvl1pPr>
              <a:defRPr sz="3600"/>
            </a:lvl1pPr>
          </a:lstStyle>
          <a:p>
            <a:r>
              <a:rPr lang="en-US"/>
              <a:t>Click to edit Master title style</a:t>
            </a:r>
            <a:endParaRPr lang="en-US" dirty="0"/>
          </a:p>
        </p:txBody>
      </p:sp>
      <p:sp>
        <p:nvSpPr>
          <p:cNvPr id="12" name="Content Placeholder 7">
            <a:extLst>
              <a:ext uri="{FF2B5EF4-FFF2-40B4-BE49-F238E27FC236}">
                <a16:creationId xmlns:a16="http://schemas.microsoft.com/office/drawing/2014/main" id="{A934C409-3B5B-B521-A990-18EF2CF0BCFC}"/>
              </a:ext>
            </a:extLst>
          </p:cNvPr>
          <p:cNvSpPr>
            <a:spLocks noGrp="1"/>
          </p:cNvSpPr>
          <p:nvPr>
            <p:ph sz="quarter" idx="14"/>
          </p:nvPr>
        </p:nvSpPr>
        <p:spPr>
          <a:xfrm>
            <a:off x="5905562" y="634999"/>
            <a:ext cx="5676838" cy="5587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CFBAC7DD-4013-C579-09D4-3564365AACA7}"/>
              </a:ext>
            </a:extLst>
          </p:cNvPr>
          <p:cNvCxnSpPr>
            <a:cxnSpLocks/>
          </p:cNvCxnSpPr>
          <p:nvPr userDrawn="1"/>
        </p:nvCxnSpPr>
        <p:spPr>
          <a:xfrm>
            <a:off x="545439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4797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2">
    <p:bg>
      <p:bgPr>
        <a:solidFill>
          <a:schemeClr val="bg2">
            <a:lumMod val="9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784593-B08F-6412-D575-67F684C5A929}"/>
              </a:ext>
            </a:extLst>
          </p:cNvPr>
          <p:cNvSpPr>
            <a:spLocks noGrp="1"/>
          </p:cNvSpPr>
          <p:nvPr>
            <p:ph type="ctrTitle"/>
          </p:nvPr>
        </p:nvSpPr>
        <p:spPr>
          <a:xfrm>
            <a:off x="598578" y="2018460"/>
            <a:ext cx="9140954" cy="3236439"/>
          </a:xfrm>
        </p:spPr>
        <p:txBody>
          <a:bodyPr vert="horz" lIns="91440" tIns="45720" rIns="91440" bIns="45720" rtlCol="0" anchor="b">
            <a:noAutofit/>
          </a:bodyPr>
          <a:lstStyle>
            <a:lvl1pPr>
              <a:defRPr lang="en-US" sz="6000" dirty="0"/>
            </a:lvl1pPr>
          </a:lstStyle>
          <a:p>
            <a:pPr lvl="0"/>
            <a:r>
              <a:rPr lang="en-US"/>
              <a:t>Click to edit Master title style</a:t>
            </a:r>
            <a:endParaRPr lang="en-US" dirty="0"/>
          </a:p>
        </p:txBody>
      </p:sp>
      <p:sp>
        <p:nvSpPr>
          <p:cNvPr id="10" name="Subtitle 2">
            <a:extLst>
              <a:ext uri="{FF2B5EF4-FFF2-40B4-BE49-F238E27FC236}">
                <a16:creationId xmlns:a16="http://schemas.microsoft.com/office/drawing/2014/main" id="{4192A629-1C7A-908C-99B6-E95B0C98017A}"/>
              </a:ext>
            </a:extLst>
          </p:cNvPr>
          <p:cNvSpPr>
            <a:spLocks noGrp="1"/>
          </p:cNvSpPr>
          <p:nvPr>
            <p:ph type="subTitle" idx="1"/>
          </p:nvPr>
        </p:nvSpPr>
        <p:spPr>
          <a:xfrm>
            <a:off x="598579" y="5477529"/>
            <a:ext cx="7312153" cy="1014984"/>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cxnSp>
        <p:nvCxnSpPr>
          <p:cNvPr id="9" name="Straight Connector 8">
            <a:extLst>
              <a:ext uri="{FF2B5EF4-FFF2-40B4-BE49-F238E27FC236}">
                <a16:creationId xmlns:a16="http://schemas.microsoft.com/office/drawing/2014/main" id="{617A912A-256D-661B-C181-034D06ED868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AF22403-57C6-1844-A1CE-EC8B0C9F71DA}" type="datetime1">
              <a:rPr lang="en-US" smtClean="0"/>
              <a:t>11/24/2025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8" name="Straight Connector 7">
            <a:extLst>
              <a:ext uri="{FF2B5EF4-FFF2-40B4-BE49-F238E27FC236}">
                <a16:creationId xmlns:a16="http://schemas.microsoft.com/office/drawing/2014/main" id="{DCC649EA-F1C7-472F-52D7-A93BB7EC19B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4416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ntent with Picture 5">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F30E7C-B7B6-19F0-A56E-A9173599A966}"/>
              </a:ext>
            </a:extLst>
          </p:cNvPr>
          <p:cNvSpPr>
            <a:spLocks noGrp="1"/>
          </p:cNvSpPr>
          <p:nvPr>
            <p:ph type="title"/>
          </p:nvPr>
        </p:nvSpPr>
        <p:spPr>
          <a:xfrm>
            <a:off x="7094553" y="634999"/>
            <a:ext cx="4477512" cy="1328932"/>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1666" y="5260191"/>
            <a:ext cx="1493097" cy="429768"/>
          </a:xfrm>
          <a:prstGeom prst="rect">
            <a:avLst/>
          </a:prstGeom>
        </p:spPr>
        <p:txBody>
          <a:bodyPr/>
          <a:lstStyle>
            <a:lvl1pPr>
              <a:defRPr>
                <a:solidFill>
                  <a:schemeClr val="tx1"/>
                </a:solidFill>
                <a:effectLst/>
              </a:defRPr>
            </a:lvl1pPr>
          </a:lstStyle>
          <a:p>
            <a:fld id="{18FB12C4-D228-0548-ADB4-1A4C8851F4D3}"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B44E0F01-74F8-4E05-0BF9-107555BA139C}"/>
              </a:ext>
            </a:extLst>
          </p:cNvPr>
          <p:cNvCxnSpPr>
            <a:cxnSpLocks/>
          </p:cNvCxnSpPr>
          <p:nvPr userDrawn="1"/>
        </p:nvCxnSpPr>
        <p:spPr>
          <a:xfrm>
            <a:off x="6453101" y="164150"/>
            <a:ext cx="5738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0"/>
            <a:ext cx="584350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A85E70CC-C7D7-B9CE-493E-0579781D2D31}"/>
              </a:ext>
            </a:extLst>
          </p:cNvPr>
          <p:cNvCxnSpPr>
            <a:cxnSpLocks/>
          </p:cNvCxnSpPr>
          <p:nvPr userDrawn="1"/>
        </p:nvCxnSpPr>
        <p:spPr>
          <a:xfrm>
            <a:off x="645310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830231-922B-910E-CA0F-2B635AE5E80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7">
            <a:extLst>
              <a:ext uri="{FF2B5EF4-FFF2-40B4-BE49-F238E27FC236}">
                <a16:creationId xmlns:a16="http://schemas.microsoft.com/office/drawing/2014/main" id="{2805764E-60E5-FE62-A39B-C399C892CA28}"/>
              </a:ext>
            </a:extLst>
          </p:cNvPr>
          <p:cNvSpPr>
            <a:spLocks noGrp="1"/>
          </p:cNvSpPr>
          <p:nvPr>
            <p:ph sz="quarter" idx="15"/>
          </p:nvPr>
        </p:nvSpPr>
        <p:spPr>
          <a:xfrm>
            <a:off x="7094553" y="2110570"/>
            <a:ext cx="4477512" cy="42825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0511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44021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2449651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758253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27700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Tree>
    <p:extLst>
      <p:ext uri="{BB962C8B-B14F-4D97-AF65-F5344CB8AC3E}">
        <p14:creationId xmlns:p14="http://schemas.microsoft.com/office/powerpoint/2010/main" val="2684439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Tree>
    <p:extLst>
      <p:ext uri="{BB962C8B-B14F-4D97-AF65-F5344CB8AC3E}">
        <p14:creationId xmlns:p14="http://schemas.microsoft.com/office/powerpoint/2010/main" val="1394991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21514366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713625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51798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27FB5B-F1F4-96F1-0152-318F0A4000BC}"/>
              </a:ext>
            </a:extLst>
          </p:cNvPr>
          <p:cNvCxnSpPr/>
          <p:nvPr/>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355388B-2964-6FA6-1B0D-6858F19DB09C}"/>
              </a:ext>
            </a:extLst>
          </p:cNvPr>
          <p:cNvSpPr>
            <a:spLocks noGrp="1"/>
          </p:cNvSpPr>
          <p:nvPr>
            <p:ph type="ctrTitle" hasCustomPrompt="1"/>
          </p:nvPr>
        </p:nvSpPr>
        <p:spPr>
          <a:xfrm>
            <a:off x="612648" y="1001713"/>
            <a:ext cx="7909560" cy="5477510"/>
          </a:xfrm>
        </p:spPr>
        <p:txBody>
          <a:bodyPr vert="horz" lIns="91440" tIns="45720" rIns="91440" bIns="45720" rtlCol="0" anchor="b">
            <a:normAutofit/>
          </a:bodyPr>
          <a:lstStyle>
            <a:lvl1pPr>
              <a:defRPr lang="en-US" sz="6000" dirty="0">
                <a:solidFill>
                  <a:schemeClr val="bg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2E0ED0FC-24F7-C844-8E98-AE6A55D9AF57}" type="datetime1">
              <a:rPr lang="en-US" smtClean="0"/>
              <a:t>11/24/2025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593392-0733-4701-8F74-B58075202E27}"/>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8239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8822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with Picture 3">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5514FA0-05E8-2961-1038-EAF5251DC614}"/>
              </a:ext>
            </a:extLst>
          </p:cNvPr>
          <p:cNvSpPr>
            <a:spLocks noGrp="1"/>
          </p:cNvSpPr>
          <p:nvPr>
            <p:ph type="title"/>
          </p:nvPr>
        </p:nvSpPr>
        <p:spPr>
          <a:xfrm>
            <a:off x="4487024" y="634999"/>
            <a:ext cx="6950232" cy="1124525"/>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rot="16200000">
            <a:off x="-532354" y="5260879"/>
            <a:ext cx="1494474" cy="429768"/>
          </a:xfrm>
        </p:spPr>
        <p:txBody>
          <a:bodyPr/>
          <a:lstStyle/>
          <a:p>
            <a:fld id="{F2A5EBC1-EEC5-7C42-832C-A9026EE0BC29}" type="datetime1">
              <a:rPr lang="en-US" smtClean="0"/>
              <a:t>11/24/2025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5EA26726-2193-5028-87FF-55119A73A643}"/>
              </a:ext>
            </a:extLst>
          </p:cNvPr>
          <p:cNvCxnSpPr>
            <a:cxnSpLocks/>
          </p:cNvCxnSpPr>
          <p:nvPr userDrawn="1"/>
        </p:nvCxnSpPr>
        <p:spPr>
          <a:xfrm>
            <a:off x="3854841" y="164150"/>
            <a:ext cx="8337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0"/>
            <a:ext cx="3256513" cy="6858000"/>
          </a:xfrm>
          <a:prstGeom prst="rect">
            <a:avLst/>
          </a:prstGeom>
          <a:blipFill dpi="0" rotWithShape="1">
            <a:blip r:embed="rId2">
              <a:alphaModFix amt="60000"/>
            </a:blip>
            <a:srcRect/>
            <a:stretch>
              <a:fillRect l="-74" r="-74"/>
            </a:stretch>
          </a:blipFill>
        </p:spPr>
        <p:txBody>
          <a:bodyPr/>
          <a:lstStyle>
            <a:lvl1pPr marL="0" indent="0">
              <a:buNone/>
              <a:defRPr/>
            </a:lvl1pPr>
          </a:lstStyle>
          <a:p>
            <a:r>
              <a:rPr lang="en-US" dirty="0"/>
              <a:t> </a:t>
            </a:r>
          </a:p>
        </p:txBody>
      </p:sp>
      <p:cxnSp>
        <p:nvCxnSpPr>
          <p:cNvPr id="5" name="Straight Connector 4">
            <a:extLst>
              <a:ext uri="{FF2B5EF4-FFF2-40B4-BE49-F238E27FC236}">
                <a16:creationId xmlns:a16="http://schemas.microsoft.com/office/drawing/2014/main" id="{1FAA0E72-1F2C-EAE4-77B7-9FF7C88D21DD}"/>
              </a:ext>
            </a:extLst>
          </p:cNvPr>
          <p:cNvCxnSpPr>
            <a:cxnSpLocks/>
          </p:cNvCxnSpPr>
          <p:nvPr userDrawn="1"/>
        </p:nvCxnSpPr>
        <p:spPr>
          <a:xfrm>
            <a:off x="385484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A80D3F-C3CE-0859-0D1F-594C0503DBA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7A9AAC07-CAB1-CF16-5C97-C863D7E6BD22}"/>
              </a:ext>
            </a:extLst>
          </p:cNvPr>
          <p:cNvSpPr>
            <a:spLocks noGrp="1"/>
          </p:cNvSpPr>
          <p:nvPr>
            <p:ph sz="quarter" idx="14"/>
          </p:nvPr>
        </p:nvSpPr>
        <p:spPr>
          <a:xfrm>
            <a:off x="4487024" y="1879608"/>
            <a:ext cx="6950232" cy="4343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44218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with Picture 17">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58A9F406-2B0C-9EC1-691A-81EC3B412DA5}"/>
              </a:ext>
            </a:extLst>
          </p:cNvPr>
          <p:cNvSpPr>
            <a:spLocks noGrp="1"/>
          </p:cNvSpPr>
          <p:nvPr>
            <p:ph type="pic" sz="quarter" idx="13" hasCustomPrompt="1"/>
          </p:nvPr>
        </p:nvSpPr>
        <p:spPr>
          <a:xfrm>
            <a:off x="609600" y="2173849"/>
            <a:ext cx="4675632" cy="404914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5454396" y="164150"/>
            <a:ext cx="6737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DE88D5F-773F-4748-992A-5C3C29E76AD7}" type="datetime1">
              <a:rPr lang="en-US" smtClean="0"/>
              <a:t>11/24/2025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8B50728-3383-EC9A-417E-37D92F1A79C5}"/>
              </a:ext>
            </a:extLst>
          </p:cNvPr>
          <p:cNvSpPr>
            <a:spLocks noGrp="1"/>
          </p:cNvSpPr>
          <p:nvPr>
            <p:ph type="title"/>
          </p:nvPr>
        </p:nvSpPr>
        <p:spPr>
          <a:xfrm>
            <a:off x="612647" y="634999"/>
            <a:ext cx="4672584" cy="1269482"/>
          </a:xfrm>
        </p:spPr>
        <p:txBody>
          <a:bodyPr anchor="t">
            <a:noAutofit/>
          </a:bodyPr>
          <a:lstStyle>
            <a:lvl1pPr>
              <a:defRPr sz="3600"/>
            </a:lvl1pPr>
          </a:lstStyle>
          <a:p>
            <a:r>
              <a:rPr lang="en-US"/>
              <a:t>Click to edit Master title style</a:t>
            </a:r>
            <a:endParaRPr lang="en-US" dirty="0"/>
          </a:p>
        </p:txBody>
      </p:sp>
      <p:sp>
        <p:nvSpPr>
          <p:cNvPr id="12" name="Content Placeholder 7">
            <a:extLst>
              <a:ext uri="{FF2B5EF4-FFF2-40B4-BE49-F238E27FC236}">
                <a16:creationId xmlns:a16="http://schemas.microsoft.com/office/drawing/2014/main" id="{A934C409-3B5B-B521-A990-18EF2CF0BCFC}"/>
              </a:ext>
            </a:extLst>
          </p:cNvPr>
          <p:cNvSpPr>
            <a:spLocks noGrp="1"/>
          </p:cNvSpPr>
          <p:nvPr>
            <p:ph sz="quarter" idx="14"/>
          </p:nvPr>
        </p:nvSpPr>
        <p:spPr>
          <a:xfrm>
            <a:off x="5905562" y="634999"/>
            <a:ext cx="5676838" cy="5587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CFBAC7DD-4013-C579-09D4-3564365AACA7}"/>
              </a:ext>
            </a:extLst>
          </p:cNvPr>
          <p:cNvCxnSpPr>
            <a:cxnSpLocks/>
          </p:cNvCxnSpPr>
          <p:nvPr userDrawn="1"/>
        </p:nvCxnSpPr>
        <p:spPr>
          <a:xfrm>
            <a:off x="545439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8997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7.xml"/><Relationship Id="rId7" Type="http://schemas.openxmlformats.org/officeDocument/2006/relationships/theme" Target="../theme/theme2.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7.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3.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4.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A54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a:t>Click to edit Master title style</a:t>
            </a:r>
            <a:endParaRPr lang="en-AU" dirty="0"/>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r>
              <a:rPr lang="en-US"/>
              <a:t>SAMPLE FOOTER TEXT</a:t>
            </a:r>
            <a:endParaRPr lang="en-US" dirty="0"/>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CC057153-B650-4DEB-B370-79DDCFDCE934}" type="slidenum">
              <a:rPr lang="en-US" smtClean="0"/>
              <a:pPr/>
              <a:t>‹#›</a:t>
            </a:fld>
            <a:endParaRPr lang="en-US" dirty="0"/>
          </a:p>
        </p:txBody>
      </p:sp>
      <p:sp>
        <p:nvSpPr>
          <p:cNvPr id="7" name="TextBox 6">
            <a:extLst>
              <a:ext uri="{FF2B5EF4-FFF2-40B4-BE49-F238E27FC236}">
                <a16:creationId xmlns:a16="http://schemas.microsoft.com/office/drawing/2014/main" id="{245887E0-8653-2B01-3E03-C913BA2FB0EA}"/>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11155254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15" r:id="rId11"/>
    <p:sldLayoutId id="2147483766" r:id="rId12"/>
    <p:sldLayoutId id="2147483816" r:id="rId13"/>
    <p:sldLayoutId id="2147483765" r:id="rId14"/>
    <p:sldLayoutId id="2147483768" r:id="rId15"/>
    <p:sldLayoutId id="2147483769" r:id="rId16"/>
    <p:sldLayoutId id="2147483771" r:id="rId17"/>
    <p:sldLayoutId id="2147483821"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4"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817" r:id="rId39"/>
    <p:sldLayoutId id="2147483782" r:id="rId40"/>
    <p:sldLayoutId id="2147483798" r:id="rId41"/>
    <p:sldLayoutId id="2147483799" r:id="rId42"/>
    <p:sldLayoutId id="2147483800" r:id="rId43"/>
    <p:sldLayoutId id="2147483801" r:id="rId44"/>
    <p:sldLayoutId id="2147483803" r:id="rId45"/>
    <p:sldLayoutId id="2147483819" r:id="rId46"/>
    <p:sldLayoutId id="2147483820" r:id="rId47"/>
    <p:sldLayoutId id="2147483804" r:id="rId48"/>
    <p:sldLayoutId id="2147483805" r:id="rId49"/>
    <p:sldLayoutId id="2147483806" r:id="rId50"/>
    <p:sldLayoutId id="2147483807" r:id="rId51"/>
    <p:sldLayoutId id="2147483808" r:id="rId52"/>
    <p:sldLayoutId id="2147483812" r:id="rId53"/>
    <p:sldLayoutId id="2147483814" r:id="rId54"/>
  </p:sldLayoutIdLst>
  <p:hf hdr="0"/>
  <p:txStyles>
    <p:titleStyle>
      <a:lvl1pPr algn="l" defTabSz="914400" rtl="0" eaLnBrk="1" latinLnBrk="0" hangingPunct="1">
        <a:lnSpc>
          <a:spcPct val="930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Tx/>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2">
          <p15:clr>
            <a:srgbClr val="F26B43"/>
          </p15:clr>
        </p15:guide>
        <p15:guide id="4" pos="7378">
          <p15:clr>
            <a:srgbClr val="F26B43"/>
          </p15:clr>
        </p15:guide>
        <p15:guide id="5" pos="2071">
          <p15:clr>
            <a:srgbClr val="F26B43"/>
          </p15:clr>
        </p15:guide>
        <p15:guide id="6" pos="5609">
          <p15:clr>
            <a:srgbClr val="F26B43"/>
          </p15:clr>
        </p15:guide>
        <p15:guide id="7" orient="horz" pos="4133">
          <p15:clr>
            <a:srgbClr val="F26B43"/>
          </p15:clr>
        </p15:guide>
        <p15:guide id="8" orient="horz" pos="300">
          <p15:clr>
            <a:srgbClr val="F26B43"/>
          </p15:clr>
        </p15:guide>
        <p15:guide id="9" orient="horz" pos="3838">
          <p15:clr>
            <a:srgbClr val="F26B43"/>
          </p15:clr>
        </p15:guide>
        <p15:guide id="10" pos="393">
          <p15:clr>
            <a:srgbClr val="F26B43"/>
          </p15:clr>
        </p15:guide>
        <p15:guide id="11" pos="7287">
          <p15:clr>
            <a:srgbClr val="F26B43"/>
          </p15:clr>
        </p15:guide>
        <p15:guide id="12" orient="horz" pos="391">
          <p15:clr>
            <a:srgbClr val="F26B43"/>
          </p15:clr>
        </p15:guide>
        <p15:guide id="13" pos="2683">
          <p15:clr>
            <a:srgbClr val="F26B43"/>
          </p15:clr>
        </p15:guide>
        <p15:guide id="14" orient="horz" pos="1162">
          <p15:clr>
            <a:srgbClr val="F26B43"/>
          </p15:clr>
        </p15:guide>
        <p15:guide id="15" orient="horz" pos="4042">
          <p15:clr>
            <a:srgbClr val="F26B43"/>
          </p15:clr>
        </p15:guide>
        <p15:guide id="16" orient="horz" pos="3748">
          <p15:clr>
            <a:srgbClr val="F26B43"/>
          </p15:clr>
        </p15:guide>
        <p15:guide id="17" orient="horz" pos="1026">
          <p15:clr>
            <a:srgbClr val="F26B43"/>
          </p15:clr>
        </p15:guide>
        <p15:guide id="18" orient="horz" pos="913">
          <p15:clr>
            <a:srgbClr val="F26B43"/>
          </p15:clr>
        </p15:guide>
        <p15:guide id="19">
          <p15:clr>
            <a:srgbClr val="F26B43"/>
          </p15:clr>
        </p15:guide>
        <p15:guide id="20" pos="7680">
          <p15:clr>
            <a:srgbClr val="F26B43"/>
          </p15:clr>
        </p15:guide>
        <p15:guide id="21" orient="horz">
          <p15:clr>
            <a:srgbClr val="F26B43"/>
          </p15:clr>
        </p15:guide>
        <p15:guide id="22" orient="horz" pos="43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82DF17FE-F2FE-53F2-EC83-EDA441A3204E}"/>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975275757"/>
      </p:ext>
    </p:extLst>
  </p:cSld>
  <p:clrMap bg1="lt1" tx1="dk1" bg2="lt2" tx2="dk2" accent1="accent1" accent2="accent2" accent3="accent3" accent4="accent4" accent5="accent5" accent6="accent6" hlink="hlink" folHlink="folHlink"/>
  <p:sldLayoutIdLst>
    <p:sldLayoutId id="2147483834" r:id="rId1"/>
    <p:sldLayoutId id="2147483849" r:id="rId2"/>
    <p:sldLayoutId id="2147483864" r:id="rId3"/>
    <p:sldLayoutId id="2147483865" r:id="rId4"/>
    <p:sldLayoutId id="2147483867" r:id="rId5"/>
    <p:sldLayoutId id="2147483868" r:id="rId6"/>
  </p:sldLayoutIdLst>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18A54D"/>
        </a:buClr>
        <a:buFont typeface="+mj-lt"/>
        <a:buAutoNum type="arabicPeriod"/>
        <a:tabLst>
          <a:tab pos="0" algn="l"/>
          <a:tab pos="180000" algn="l"/>
          <a:tab pos="360000" algn="l"/>
          <a:tab pos="540000" algn="l"/>
          <a:tab pos="720000" algn="l"/>
          <a:tab pos="900000" algn="l"/>
        </a:tabLst>
        <a:defRPr sz="1200" b="0" kern="1200">
          <a:solidFill>
            <a:srgbClr val="18A54D"/>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18A54D"/>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p15:clr>
            <a:srgbClr val="F26B43"/>
          </p15:clr>
        </p15:guide>
        <p15:guide id="17" orient="horz">
          <p15:clr>
            <a:srgbClr val="F26B43"/>
          </p15:clr>
        </p15:guide>
        <p15:guide id="18">
          <p15:clr>
            <a:srgbClr val="F26B43"/>
          </p15:clr>
        </p15:guide>
        <p15:guide id="19" pos="7680">
          <p15:clr>
            <a:srgbClr val="F26B43"/>
          </p15:clr>
        </p15:guide>
        <p15:guide id="20" orient="horz" pos="43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8" name="TextBox 7">
            <a:extLst>
              <a:ext uri="{FF2B5EF4-FFF2-40B4-BE49-F238E27FC236}">
                <a16:creationId xmlns:a16="http://schemas.microsoft.com/office/drawing/2014/main" id="{1FB679E3-7568-5DF1-599E-13CE1B15218E}"/>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72932883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Lst>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p15:clr>
            <a:srgbClr val="F26B43"/>
          </p15:clr>
        </p15:guide>
        <p15:guide id="17">
          <p15:clr>
            <a:srgbClr val="F26B43"/>
          </p15:clr>
        </p15:guide>
        <p15:guide id="18" pos="7287">
          <p15:clr>
            <a:srgbClr val="F26B43"/>
          </p15:clr>
        </p15:guide>
        <p15:guide id="19" pos="7680">
          <p15:clr>
            <a:srgbClr val="F26B43"/>
          </p15:clr>
        </p15:guide>
        <p15:guide id="20" orient="horz">
          <p15:clr>
            <a:srgbClr val="F26B43"/>
          </p15:clr>
        </p15:guide>
        <p15:guide id="21" orient="horz" pos="43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17A5AE37-4334-B8A0-DE03-051852E9B799}"/>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50993012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p15:clr>
            <a:srgbClr val="F26B43"/>
          </p15:clr>
        </p15:guide>
        <p15:guide id="17">
          <p15:clr>
            <a:srgbClr val="F26B43"/>
          </p15:clr>
        </p15:guide>
        <p15:guide id="18" orient="horz">
          <p15:clr>
            <a:srgbClr val="F26B43"/>
          </p15:clr>
        </p15:guide>
        <p15:guide id="19" pos="7680">
          <p15:clr>
            <a:srgbClr val="F26B43"/>
          </p15:clr>
        </p15:guide>
        <p15:guide id="20" orient="horz" pos="4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4A22D6B-87A3-50B2-0438-48C2909B8261}"/>
              </a:ext>
            </a:extLst>
          </p:cNvPr>
          <p:cNvPicPr>
            <a:picLocks noGrp="1" noChangeAspect="1"/>
          </p:cNvPicPr>
          <p:nvPr>
            <p:ph type="pic" sz="quarter" idx="11"/>
          </p:nvPr>
        </p:nvPicPr>
        <p:blipFill>
          <a:blip r:embed="rId2"/>
          <a:srcRect t="9222" b="9222"/>
          <a:stretch/>
        </p:blipFill>
        <p:spPr>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prstClr val="white"/>
          </a:solidFill>
        </p:spPr>
      </p:pic>
      <p:sp>
        <p:nvSpPr>
          <p:cNvPr id="3" name="Title 2">
            <a:extLst>
              <a:ext uri="{FF2B5EF4-FFF2-40B4-BE49-F238E27FC236}">
                <a16:creationId xmlns:a16="http://schemas.microsoft.com/office/drawing/2014/main" id="{2EE9B482-AB38-3274-C049-08FBEB6D4F3E}"/>
              </a:ext>
            </a:extLst>
          </p:cNvPr>
          <p:cNvSpPr>
            <a:spLocks noGrp="1"/>
          </p:cNvSpPr>
          <p:nvPr>
            <p:ph type="ctrTitle"/>
          </p:nvPr>
        </p:nvSpPr>
        <p:spPr/>
        <p:txBody>
          <a:bodyPr/>
          <a:lstStyle/>
          <a:p>
            <a:r>
              <a:rPr lang="en-AU" dirty="0"/>
              <a:t>Refugees Seeking a Better Life in Australia Post-WWII</a:t>
            </a:r>
          </a:p>
        </p:txBody>
      </p:sp>
      <p:sp>
        <p:nvSpPr>
          <p:cNvPr id="4" name="Subtitle 3">
            <a:extLst>
              <a:ext uri="{FF2B5EF4-FFF2-40B4-BE49-F238E27FC236}">
                <a16:creationId xmlns:a16="http://schemas.microsoft.com/office/drawing/2014/main" id="{76C315D6-06A4-2CE1-2639-AC5BE270CCC3}"/>
              </a:ext>
            </a:extLst>
          </p:cNvPr>
          <p:cNvSpPr>
            <a:spLocks noGrp="1"/>
          </p:cNvSpPr>
          <p:nvPr>
            <p:ph type="subTitle" idx="1"/>
          </p:nvPr>
        </p:nvSpPr>
        <p:spPr/>
        <p:txBody>
          <a:bodyPr vert="horz" lIns="0" tIns="0" rIns="0" bIns="0" rtlCol="0" anchor="t">
            <a:noAutofit/>
          </a:bodyPr>
          <a:lstStyle/>
          <a:p>
            <a:r>
              <a:rPr lang="en-AU">
                <a:latin typeface="Arial"/>
                <a:cs typeface="Arial"/>
              </a:rPr>
              <a:t>2.3 9 /10</a:t>
            </a:r>
            <a:endParaRPr lang="en-AU" dirty="0"/>
          </a:p>
        </p:txBody>
      </p:sp>
      <p:sp>
        <p:nvSpPr>
          <p:cNvPr id="6" name="Text Placeholder 5">
            <a:extLst>
              <a:ext uri="{FF2B5EF4-FFF2-40B4-BE49-F238E27FC236}">
                <a16:creationId xmlns:a16="http://schemas.microsoft.com/office/drawing/2014/main" id="{207DD8D3-3E78-59F5-4E63-E4072116E75B}"/>
              </a:ext>
            </a:extLst>
          </p:cNvPr>
          <p:cNvSpPr>
            <a:spLocks noGrp="1"/>
          </p:cNvSpPr>
          <p:nvPr>
            <p:ph type="body" sz="quarter" idx="12"/>
          </p:nvPr>
        </p:nvSpPr>
        <p:spPr/>
        <p:txBody>
          <a:bodyPr/>
          <a:lstStyle/>
          <a:p>
            <a:r>
              <a:rPr lang="en-AU" dirty="0"/>
              <a:t>D25/1142285</a:t>
            </a:r>
          </a:p>
        </p:txBody>
      </p:sp>
    </p:spTree>
    <p:extLst>
      <p:ext uri="{BB962C8B-B14F-4D97-AF65-F5344CB8AC3E}">
        <p14:creationId xmlns:p14="http://schemas.microsoft.com/office/powerpoint/2010/main" val="199856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6129-5235-8A52-E7F9-2A2C74994E7D}"/>
              </a:ext>
            </a:extLst>
          </p:cNvPr>
          <p:cNvSpPr>
            <a:spLocks noGrp="1"/>
          </p:cNvSpPr>
          <p:nvPr>
            <p:ph type="title"/>
          </p:nvPr>
        </p:nvSpPr>
        <p:spPr>
          <a:xfrm>
            <a:off x="4307845" y="765175"/>
            <a:ext cx="10944226" cy="873387"/>
          </a:xfrm>
        </p:spPr>
        <p:txBody>
          <a:bodyPr anchor="t">
            <a:normAutofit/>
          </a:bodyPr>
          <a:lstStyle/>
          <a:p>
            <a:r>
              <a:rPr lang="en-US" sz="3600" dirty="0"/>
              <a:t>End of World War II</a:t>
            </a:r>
          </a:p>
        </p:txBody>
      </p:sp>
      <p:sp>
        <p:nvSpPr>
          <p:cNvPr id="3" name="Footer Placeholder 2">
            <a:extLst>
              <a:ext uri="{FF2B5EF4-FFF2-40B4-BE49-F238E27FC236}">
                <a16:creationId xmlns:a16="http://schemas.microsoft.com/office/drawing/2014/main" id="{71CAA4B5-4025-5D6F-2FB4-2CE991831DEF}"/>
              </a:ext>
            </a:extLst>
          </p:cNvPr>
          <p:cNvSpPr>
            <a:spLocks noGrp="1"/>
          </p:cNvSpPr>
          <p:nvPr>
            <p:ph type="ftr" sz="quarter" idx="11"/>
          </p:nvPr>
        </p:nvSpPr>
        <p:spPr/>
        <p:txBody>
          <a:bodyPr anchor="ctr">
            <a:normAutofit/>
          </a:bodyPr>
          <a:lstStyle/>
          <a:p>
            <a:pPr>
              <a:spcAft>
                <a:spcPts val="600"/>
              </a:spcAft>
            </a:pPr>
            <a:r>
              <a:rPr lang="en-US" dirty="0"/>
              <a:t>SAMPLE FOOTER TEXT</a:t>
            </a:r>
            <a:endParaRPr lang="en-US"/>
          </a:p>
        </p:txBody>
      </p:sp>
      <p:sp>
        <p:nvSpPr>
          <p:cNvPr id="5" name="Slide Number Placeholder 4">
            <a:extLst>
              <a:ext uri="{FF2B5EF4-FFF2-40B4-BE49-F238E27FC236}">
                <a16:creationId xmlns:a16="http://schemas.microsoft.com/office/drawing/2014/main" id="{8BC929D4-0CBB-E740-9557-0D9B49AB0C2C}"/>
              </a:ext>
            </a:extLst>
          </p:cNvPr>
          <p:cNvSpPr>
            <a:spLocks noGrp="1"/>
          </p:cNvSpPr>
          <p:nvPr>
            <p:ph type="sldNum" sz="quarter" idx="12"/>
          </p:nvPr>
        </p:nvSpPr>
        <p:spPr/>
        <p:txBody>
          <a:bodyPr anchor="ctr">
            <a:normAutofit/>
          </a:bodyPr>
          <a:lstStyle/>
          <a:p>
            <a:pPr>
              <a:spcAft>
                <a:spcPts val="600"/>
              </a:spcAft>
            </a:pPr>
            <a:fld id="{CC057153-B650-4DEB-B370-79DDCFDCE934}" type="slidenum">
              <a:rPr lang="en-US" smtClean="0"/>
              <a:pPr>
                <a:spcAft>
                  <a:spcPts val="600"/>
                </a:spcAft>
              </a:pPr>
              <a:t>2</a:t>
            </a:fld>
            <a:endParaRPr lang="en-US"/>
          </a:p>
        </p:txBody>
      </p:sp>
      <p:sp>
        <p:nvSpPr>
          <p:cNvPr id="7" name="Content Placeholder 6">
            <a:extLst>
              <a:ext uri="{FF2B5EF4-FFF2-40B4-BE49-F238E27FC236}">
                <a16:creationId xmlns:a16="http://schemas.microsoft.com/office/drawing/2014/main" id="{A313DAEB-64C1-AA26-DFBC-7AAF6CD294B5}"/>
              </a:ext>
            </a:extLst>
          </p:cNvPr>
          <p:cNvSpPr>
            <a:spLocks noGrp="1"/>
          </p:cNvSpPr>
          <p:nvPr>
            <p:ph type="body"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07845" y="1771650"/>
            <a:ext cx="7434438" cy="4321175"/>
          </a:xfrm>
        </p:spPr>
        <p:txBody>
          <a:bodyPr numCol="1">
            <a:noAutofit/>
          </a:bodyPr>
          <a:lstStyle/>
          <a:p>
            <a:pPr marL="0" indent="0">
              <a:lnSpc>
                <a:spcPct val="110000"/>
              </a:lnSpc>
              <a:spcBef>
                <a:spcPts val="2500"/>
              </a:spcBef>
              <a:buFont typeface="Arial" panose="020B0604020202020204" pitchFamily="34" charset="0"/>
              <a:buNone/>
            </a:pPr>
            <a:r>
              <a:rPr lang="en-US" sz="2400" b="1" dirty="0"/>
              <a:t>Global Devastation and Displacement</a:t>
            </a:r>
          </a:p>
          <a:p>
            <a:pPr marL="0" lvl="1" indent="0">
              <a:lnSpc>
                <a:spcPct val="110000"/>
              </a:lnSpc>
              <a:buFont typeface="Arial" panose="020B0604020202020204" pitchFamily="34" charset="0"/>
              <a:buNone/>
            </a:pPr>
            <a:r>
              <a:rPr sz="2400" dirty="0"/>
              <a:t>World War II ended with widespread destruction and millions displaced across Europe and Asia.</a:t>
            </a:r>
            <a:r>
              <a:rPr lang="en-AU" sz="2400" dirty="0"/>
              <a:t> </a:t>
            </a:r>
            <a:r>
              <a:rPr sz="2400" dirty="0"/>
              <a:t>The aftermath triggered an urgent humanitarian crisis with widespread need for refuge and rebuilding.</a:t>
            </a:r>
            <a:endParaRPr lang="en-AU" sz="2400" dirty="0"/>
          </a:p>
          <a:p>
            <a:pPr indent="0">
              <a:lnSpc>
                <a:spcPct val="110000"/>
              </a:lnSpc>
              <a:spcBef>
                <a:spcPts val="2500"/>
              </a:spcBef>
              <a:buNone/>
            </a:pPr>
            <a:r>
              <a:rPr lang="en-US" sz="2400" b="1" dirty="0"/>
              <a:t>Australia's Immigration Initiative</a:t>
            </a:r>
          </a:p>
          <a:p>
            <a:pPr marL="0" lvl="1" indent="0">
              <a:lnSpc>
                <a:spcPct val="110000"/>
              </a:lnSpc>
              <a:buFont typeface="Arial" panose="020B0604020202020204" pitchFamily="34" charset="0"/>
              <a:buNone/>
            </a:pPr>
            <a:r>
              <a:rPr lang="en-US" sz="2400" dirty="0"/>
              <a:t>Australia pursued immigration to address labor shortages and boost national security post-war. This era began major demographic shifts shaping Australia's cultural and economic future.</a:t>
            </a:r>
          </a:p>
          <a:p>
            <a:pPr marL="0" lvl="1" indent="0">
              <a:lnSpc>
                <a:spcPct val="110000"/>
              </a:lnSpc>
              <a:buFont typeface="Arial" panose="020B0604020202020204" pitchFamily="34" charset="0"/>
              <a:buNone/>
            </a:pPr>
            <a:endParaRPr lang="en-US" sz="2400" dirty="0"/>
          </a:p>
        </p:txBody>
      </p:sp>
      <p:pic>
        <p:nvPicPr>
          <p:cNvPr id="8" name="Content Placeholder 7" descr="Antique australian map.">
            <a:extLst>
              <a:ext uri="{FF2B5EF4-FFF2-40B4-BE49-F238E27FC236}">
                <a16:creationId xmlns:a16="http://schemas.microsoft.com/office/drawing/2014/main" id="{C9F00A45-2E86-4BFD-B139-A82B33B15C38}"/>
              </a:ext>
            </a:extLst>
          </p:cNvPr>
          <p:cNvPicPr>
            <a:picLocks noGrp="1" noChangeAspect="1"/>
          </p:cNvPicPr>
          <p:nvPr>
            <p:ph type="pic" sz="quarter" idx="4294967295"/>
          </p:nvPr>
        </p:nvPicPr>
        <p:blipFill>
          <a:blip r:embed="rId3"/>
          <a:srcRect l="34178" r="34178"/>
          <a:stretch>
            <a:fillRect/>
          </a:stretch>
        </p:blipFill>
        <p:spPr>
          <a:xfrm>
            <a:off x="0" y="0"/>
            <a:ext cx="3969834" cy="6858000"/>
          </a:xfrm>
          <a:prstGeom prst="rect">
            <a:avLst/>
          </a:prstGeom>
          <a:noFill/>
        </p:spPr>
      </p:pic>
    </p:spTree>
    <p:extLst>
      <p:ext uri="{BB962C8B-B14F-4D97-AF65-F5344CB8AC3E}">
        <p14:creationId xmlns:p14="http://schemas.microsoft.com/office/powerpoint/2010/main" val="77661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762F-4F48-70BA-737C-9F6D4A541DF3}"/>
              </a:ext>
            </a:extLst>
          </p:cNvPr>
          <p:cNvSpPr>
            <a:spLocks noGrp="1"/>
          </p:cNvSpPr>
          <p:nvPr>
            <p:ph type="title"/>
          </p:nvPr>
        </p:nvSpPr>
        <p:spPr>
          <a:xfrm>
            <a:off x="4174966" y="710236"/>
            <a:ext cx="6950232" cy="1124525"/>
          </a:xfrm>
        </p:spPr>
        <p:txBody>
          <a:bodyPr anchor="t">
            <a:normAutofit/>
          </a:bodyPr>
          <a:lstStyle/>
          <a:p>
            <a:r>
              <a:rPr lang="en-US" sz="3600" dirty="0"/>
              <a:t>European Refugee Crisis</a:t>
            </a:r>
          </a:p>
        </p:txBody>
      </p:sp>
      <p:sp>
        <p:nvSpPr>
          <p:cNvPr id="3" name="Footer Placeholder 2">
            <a:extLst>
              <a:ext uri="{FF2B5EF4-FFF2-40B4-BE49-F238E27FC236}">
                <a16:creationId xmlns:a16="http://schemas.microsoft.com/office/drawing/2014/main" id="{6A45D867-A22F-53B3-10AC-5940A8C0543F}"/>
              </a:ext>
            </a:extLst>
          </p:cNvPr>
          <p:cNvSpPr>
            <a:spLocks noGrp="1"/>
          </p:cNvSpPr>
          <p:nvPr>
            <p:ph type="ftr" sz="quarter" idx="16"/>
          </p:nvPr>
        </p:nvSpPr>
        <p:spPr/>
        <p:txBody>
          <a:bodyPr anchor="ctr">
            <a:normAutofit/>
          </a:bodyPr>
          <a:lstStyle/>
          <a:p>
            <a:pPr>
              <a:spcAft>
                <a:spcPts val="600"/>
              </a:spcAft>
            </a:pPr>
            <a:r>
              <a:rPr lang="en-US" dirty="0"/>
              <a:t>SAMPLE FOOTER TEXT</a:t>
            </a:r>
            <a:endParaRPr lang="en-US"/>
          </a:p>
        </p:txBody>
      </p:sp>
      <p:sp>
        <p:nvSpPr>
          <p:cNvPr id="5" name="Slide Number Placeholder 4">
            <a:extLst>
              <a:ext uri="{FF2B5EF4-FFF2-40B4-BE49-F238E27FC236}">
                <a16:creationId xmlns:a16="http://schemas.microsoft.com/office/drawing/2014/main" id="{9ACCA253-AB43-62B5-4A1E-494A4F3CFA5F}"/>
              </a:ext>
            </a:extLst>
          </p:cNvPr>
          <p:cNvSpPr>
            <a:spLocks noGrp="1"/>
          </p:cNvSpPr>
          <p:nvPr>
            <p:ph type="sldNum" sz="quarter" idx="17"/>
          </p:nvPr>
        </p:nvSpPr>
        <p:spPr/>
        <p:txBody>
          <a:bodyPr anchor="ctr">
            <a:normAutofit/>
          </a:bodyPr>
          <a:lstStyle/>
          <a:p>
            <a:pPr>
              <a:spcAft>
                <a:spcPts val="600"/>
              </a:spcAft>
            </a:pPr>
            <a:fld id="{CC057153-B650-4DEB-B370-79DDCFDCE934}" type="slidenum">
              <a:rPr lang="en-US" smtClean="0"/>
              <a:pPr>
                <a:spcAft>
                  <a:spcPts val="600"/>
                </a:spcAft>
              </a:pPr>
              <a:t>3</a:t>
            </a:fld>
            <a:endParaRPr lang="en-US"/>
          </a:p>
        </p:txBody>
      </p:sp>
      <p:sp>
        <p:nvSpPr>
          <p:cNvPr id="7" name="Content Placeholder 6">
            <a:extLst>
              <a:ext uri="{FF2B5EF4-FFF2-40B4-BE49-F238E27FC236}">
                <a16:creationId xmlns:a16="http://schemas.microsoft.com/office/drawing/2014/main" id="{E7563BEA-E4EC-7EC3-15C0-19A2378F5AF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74966" y="1431478"/>
            <a:ext cx="7748519" cy="4343387"/>
          </a:xfrm>
        </p:spPr>
        <p:txBody>
          <a:bodyPr numCol="1">
            <a:noAutofit/>
          </a:bodyPr>
          <a:lstStyle/>
          <a:p>
            <a:pPr marL="0" indent="0">
              <a:lnSpc>
                <a:spcPct val="110000"/>
              </a:lnSpc>
              <a:spcBef>
                <a:spcPts val="2500"/>
              </a:spcBef>
              <a:buFont typeface="Arial" panose="020B0604020202020204" pitchFamily="34" charset="0"/>
              <a:buNone/>
            </a:pPr>
            <a:r>
              <a:rPr lang="en-US" sz="2400" b="1" dirty="0"/>
              <a:t>Widespread Displacement</a:t>
            </a:r>
          </a:p>
          <a:p>
            <a:pPr marL="0" lvl="1" indent="0">
              <a:lnSpc>
                <a:spcPct val="110000"/>
              </a:lnSpc>
              <a:buFont typeface="Arial" panose="020B0604020202020204" pitchFamily="34" charset="0"/>
              <a:buNone/>
            </a:pPr>
            <a:r>
              <a:rPr sz="2400" dirty="0"/>
              <a:t>World War II caused massive displacement across Europe due to bombings, invasions, and political unrest.</a:t>
            </a:r>
            <a:r>
              <a:rPr lang="en-US" sz="2400" dirty="0"/>
              <a:t> </a:t>
            </a:r>
            <a:r>
              <a:rPr sz="2400" dirty="0"/>
              <a:t>Refugees faced homelessness, food shortages, and persecution while fleeing their homelands.</a:t>
            </a:r>
            <a:endParaRPr lang="en-US" sz="2400" dirty="0"/>
          </a:p>
          <a:p>
            <a:pPr marL="0" indent="0">
              <a:lnSpc>
                <a:spcPct val="110000"/>
              </a:lnSpc>
              <a:spcBef>
                <a:spcPts val="2500"/>
              </a:spcBef>
              <a:buFont typeface="Arial" panose="020B0604020202020204" pitchFamily="34" charset="0"/>
              <a:buNone/>
            </a:pPr>
            <a:r>
              <a:rPr lang="en-US" sz="2400" b="1" dirty="0"/>
              <a:t>Migration to Australia</a:t>
            </a:r>
          </a:p>
          <a:p>
            <a:pPr marL="0" lvl="1" indent="0">
              <a:lnSpc>
                <a:spcPct val="110000"/>
              </a:lnSpc>
              <a:buFont typeface="Arial" panose="020B0604020202020204" pitchFamily="34" charset="0"/>
              <a:buNone/>
            </a:pPr>
            <a:r>
              <a:rPr sz="2400" dirty="0"/>
              <a:t>Australia was viewed as a hopeful destination offering safety, jobs, and a fresh start for displaced refugees.</a:t>
            </a:r>
            <a:r>
              <a:rPr lang="en-US" sz="2400" dirty="0"/>
              <a:t> </a:t>
            </a:r>
            <a:r>
              <a:rPr sz="2400" dirty="0"/>
              <a:t>The United Nations and other organizations coordinated refugee resettlement, marking global humanitarian cooperation.</a:t>
            </a:r>
            <a:endParaRPr lang="en-US" sz="2400" dirty="0"/>
          </a:p>
        </p:txBody>
      </p:sp>
      <p:pic>
        <p:nvPicPr>
          <p:cNvPr id="10" name="Picture Placeholder 9">
            <a:extLst>
              <a:ext uri="{FF2B5EF4-FFF2-40B4-BE49-F238E27FC236}">
                <a16:creationId xmlns:a16="http://schemas.microsoft.com/office/drawing/2014/main" id="{6F8D9304-7EE3-3F36-D443-BE48052D4C56}"/>
              </a:ext>
            </a:extLst>
          </p:cNvPr>
          <p:cNvPicPr>
            <a:picLocks noGrp="1" noChangeAspect="1"/>
          </p:cNvPicPr>
          <p:nvPr>
            <p:ph type="pic" sz="quarter" idx="13"/>
          </p:nvPr>
        </p:nvPicPr>
        <p:blipFill>
          <a:blip r:embed="rId3"/>
          <a:srcRect l="34953" r="34953"/>
          <a:stretch>
            <a:fillRect/>
          </a:stretch>
        </p:blipFill>
        <p:spPr>
          <a:xfrm>
            <a:off x="0" y="0"/>
            <a:ext cx="3880624" cy="6858000"/>
          </a:xfrm>
          <a:prstGeom prst="rect">
            <a:avLst/>
          </a:prstGeom>
        </p:spPr>
      </p:pic>
    </p:spTree>
    <p:extLst>
      <p:ext uri="{BB962C8B-B14F-4D97-AF65-F5344CB8AC3E}">
        <p14:creationId xmlns:p14="http://schemas.microsoft.com/office/powerpoint/2010/main" val="107653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BD9A-DB4F-EC05-F7DE-507D0D999284}"/>
              </a:ext>
            </a:extLst>
          </p:cNvPr>
          <p:cNvSpPr>
            <a:spLocks noGrp="1"/>
          </p:cNvSpPr>
          <p:nvPr>
            <p:ph type="title"/>
          </p:nvPr>
        </p:nvSpPr>
        <p:spPr>
          <a:xfrm>
            <a:off x="4193109" y="1081314"/>
            <a:ext cx="7661434" cy="1124525"/>
          </a:xfrm>
        </p:spPr>
        <p:txBody>
          <a:bodyPr anchor="t">
            <a:normAutofit/>
          </a:bodyPr>
          <a:lstStyle/>
          <a:p>
            <a:r>
              <a:rPr lang="en-US" sz="3600" dirty="0"/>
              <a:t>Policy and Immigration Initiatives</a:t>
            </a:r>
          </a:p>
        </p:txBody>
      </p:sp>
      <p:sp>
        <p:nvSpPr>
          <p:cNvPr id="5" name="Slide Number Placeholder 4">
            <a:extLst>
              <a:ext uri="{FF2B5EF4-FFF2-40B4-BE49-F238E27FC236}">
                <a16:creationId xmlns:a16="http://schemas.microsoft.com/office/drawing/2014/main" id="{DE56F564-C169-FA7E-FE89-DE594073A573}"/>
              </a:ext>
            </a:extLst>
          </p:cNvPr>
          <p:cNvSpPr>
            <a:spLocks noGrp="1"/>
          </p:cNvSpPr>
          <p:nvPr>
            <p:ph type="sldNum" sz="quarter" idx="17"/>
          </p:nvPr>
        </p:nvSpPr>
        <p:spPr/>
        <p:txBody>
          <a:bodyPr anchor="ctr">
            <a:normAutofit/>
          </a:bodyPr>
          <a:lstStyle/>
          <a:p>
            <a:pPr>
              <a:spcAft>
                <a:spcPts val="600"/>
              </a:spcAft>
            </a:pPr>
            <a:fld id="{CC057153-B650-4DEB-B370-79DDCFDCE934}" type="slidenum">
              <a:rPr lang="en-US" smtClean="0"/>
              <a:pPr>
                <a:spcAft>
                  <a:spcPts val="600"/>
                </a:spcAft>
              </a:pPr>
              <a:t>4</a:t>
            </a:fld>
            <a:endParaRPr lang="en-US"/>
          </a:p>
        </p:txBody>
      </p:sp>
      <p:pic>
        <p:nvPicPr>
          <p:cNvPr id="8" name="Content Placeholder 7" descr="Marriage license 19th century">
            <a:extLst>
              <a:ext uri="{FF2B5EF4-FFF2-40B4-BE49-F238E27FC236}">
                <a16:creationId xmlns:a16="http://schemas.microsoft.com/office/drawing/2014/main" id="{B202A5FD-16BB-42E3-A639-B97CB40BF389}"/>
              </a:ext>
            </a:extLst>
          </p:cNvPr>
          <p:cNvPicPr>
            <a:picLocks noGrp="1" noChangeAspect="1"/>
          </p:cNvPicPr>
          <p:nvPr>
            <p:ph type="pic" sz="quarter" idx="13"/>
          </p:nvPr>
        </p:nvPicPr>
        <p:blipFill>
          <a:blip r:embed="rId3"/>
          <a:srcRect l="18356" r="18356"/>
          <a:stretch>
            <a:fillRect/>
          </a:stretch>
        </p:blipFill>
        <p:spPr>
          <a:xfrm>
            <a:off x="0" y="0"/>
            <a:ext cx="3854841" cy="6858000"/>
          </a:xfrm>
          <a:prstGeom prst="rect">
            <a:avLst/>
          </a:prstGeom>
          <a:noFill/>
        </p:spPr>
      </p:pic>
      <p:sp>
        <p:nvSpPr>
          <p:cNvPr id="7" name="Content Placeholder 6">
            <a:extLst>
              <a:ext uri="{FF2B5EF4-FFF2-40B4-BE49-F238E27FC236}">
                <a16:creationId xmlns:a16="http://schemas.microsoft.com/office/drawing/2014/main" id="{2D14D423-6A0B-39B7-9798-FD5D58D5510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93109" y="2073288"/>
            <a:ext cx="7661434" cy="4343387"/>
          </a:xfrm>
        </p:spPr>
        <p:txBody>
          <a:bodyPr numCol="1">
            <a:noAutofit/>
          </a:bodyPr>
          <a:lstStyle/>
          <a:p>
            <a:pPr marL="0" indent="0">
              <a:lnSpc>
                <a:spcPct val="110000"/>
              </a:lnSpc>
              <a:spcBef>
                <a:spcPts val="2500"/>
              </a:spcBef>
              <a:buFont typeface="Arial" panose="020B0604020202020204" pitchFamily="34" charset="0"/>
              <a:buNone/>
            </a:pPr>
            <a:r>
              <a:rPr lang="en-US" sz="2400" b="1" dirty="0"/>
              <a:t>Establishment of Immigration Department</a:t>
            </a:r>
          </a:p>
          <a:p>
            <a:pPr marL="0" lvl="1" indent="0">
              <a:lnSpc>
                <a:spcPct val="110000"/>
              </a:lnSpc>
              <a:buFont typeface="Arial" panose="020B0604020202020204" pitchFamily="34" charset="0"/>
              <a:buNone/>
            </a:pPr>
            <a:r>
              <a:rPr sz="2400" dirty="0"/>
              <a:t>The 1945 creation of the Department of Immigration marked a strategic shift toward growing Australia's population for national security.</a:t>
            </a:r>
            <a:endParaRPr lang="en-US" sz="2400" dirty="0"/>
          </a:p>
          <a:p>
            <a:pPr marL="0" indent="0">
              <a:lnSpc>
                <a:spcPct val="110000"/>
              </a:lnSpc>
              <a:spcBef>
                <a:spcPts val="2500"/>
              </a:spcBef>
              <a:buFont typeface="Arial" panose="020B0604020202020204" pitchFamily="34" charset="0"/>
              <a:buNone/>
            </a:pPr>
            <a:r>
              <a:rPr lang="en-US" sz="2400" b="1" dirty="0"/>
              <a:t>'Populate or Perish' Policy</a:t>
            </a:r>
          </a:p>
          <a:p>
            <a:pPr marL="0" lvl="1" indent="0">
              <a:lnSpc>
                <a:spcPct val="110000"/>
              </a:lnSpc>
              <a:buFont typeface="Arial" panose="020B0604020202020204" pitchFamily="34" charset="0"/>
              <a:buNone/>
            </a:pPr>
            <a:r>
              <a:rPr sz="2400" dirty="0"/>
              <a:t>This slogan emphasized urgent demographic growth to ensure economic resilience and national security after the war.</a:t>
            </a:r>
            <a:endParaRPr lang="en-US" sz="2400" dirty="0"/>
          </a:p>
        </p:txBody>
      </p:sp>
    </p:spTree>
    <p:extLst>
      <p:ext uri="{BB962C8B-B14F-4D97-AF65-F5344CB8AC3E}">
        <p14:creationId xmlns:p14="http://schemas.microsoft.com/office/powerpoint/2010/main" val="698069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AAA4-0337-F658-5AD2-EBB35E26255E}"/>
              </a:ext>
            </a:extLst>
          </p:cNvPr>
          <p:cNvSpPr>
            <a:spLocks noGrp="1"/>
          </p:cNvSpPr>
          <p:nvPr>
            <p:ph type="title"/>
          </p:nvPr>
        </p:nvSpPr>
        <p:spPr>
          <a:xfrm>
            <a:off x="623886" y="536121"/>
            <a:ext cx="5559200" cy="873387"/>
          </a:xfrm>
        </p:spPr>
        <p:txBody>
          <a:bodyPr/>
          <a:lstStyle/>
          <a:p>
            <a:r>
              <a:rPr lang="en-AU" dirty="0"/>
              <a:t>Acceptance of Displaced Persons</a:t>
            </a:r>
            <a:br>
              <a:rPr lang="en-AU" dirty="0"/>
            </a:br>
            <a:endParaRPr lang="en-AU" dirty="0"/>
          </a:p>
        </p:txBody>
      </p:sp>
      <p:sp>
        <p:nvSpPr>
          <p:cNvPr id="3" name="Text Placeholder 2">
            <a:extLst>
              <a:ext uri="{FF2B5EF4-FFF2-40B4-BE49-F238E27FC236}">
                <a16:creationId xmlns:a16="http://schemas.microsoft.com/office/drawing/2014/main" id="{C68B768B-CB50-17CE-34CE-17F1BB2AFB63}"/>
              </a:ext>
            </a:extLst>
          </p:cNvPr>
          <p:cNvSpPr>
            <a:spLocks noGrp="1"/>
          </p:cNvSpPr>
          <p:nvPr>
            <p:ph type="body" sz="quarter" idx="14"/>
          </p:nvPr>
        </p:nvSpPr>
        <p:spPr>
          <a:xfrm>
            <a:off x="623886" y="1156608"/>
            <a:ext cx="3512685" cy="4907870"/>
          </a:xfrm>
        </p:spPr>
        <p:txBody>
          <a:bodyPr numCol="1"/>
          <a:lstStyle/>
          <a:p>
            <a:pPr marL="0" lvl="1" indent="0">
              <a:lnSpc>
                <a:spcPct val="110000"/>
              </a:lnSpc>
              <a:buFont typeface="Arial" panose="020B0604020202020204" pitchFamily="34" charset="0"/>
              <a:buNone/>
            </a:pPr>
            <a:r>
              <a:rPr lang="en-AU" sz="2400" dirty="0"/>
              <a:t>Agreements prioritized displaced Europeans fit for work, aiding Australia's post-war reconstruction efforts and humanitarian goals. Government subsidized travel costs to encourage migration, fostering population diversity and economic development.</a:t>
            </a:r>
          </a:p>
          <a:p>
            <a:endParaRPr lang="en-AU" dirty="0"/>
          </a:p>
        </p:txBody>
      </p:sp>
      <p:pic>
        <p:nvPicPr>
          <p:cNvPr id="5" name="Picture 4">
            <a:extLst>
              <a:ext uri="{FF2B5EF4-FFF2-40B4-BE49-F238E27FC236}">
                <a16:creationId xmlns:a16="http://schemas.microsoft.com/office/drawing/2014/main" id="{DA5DB776-968B-A21E-A2E3-35ADDF53D471}"/>
              </a:ext>
            </a:extLst>
          </p:cNvPr>
          <p:cNvPicPr>
            <a:picLocks noChangeAspect="1"/>
          </p:cNvPicPr>
          <p:nvPr/>
        </p:nvPicPr>
        <p:blipFill>
          <a:blip r:embed="rId2"/>
          <a:stretch>
            <a:fillRect/>
          </a:stretch>
        </p:blipFill>
        <p:spPr>
          <a:xfrm>
            <a:off x="4779063" y="1156607"/>
            <a:ext cx="6433223" cy="4544786"/>
          </a:xfrm>
          <a:prstGeom prst="rect">
            <a:avLst/>
          </a:prstGeom>
        </p:spPr>
      </p:pic>
    </p:spTree>
    <p:extLst>
      <p:ext uri="{BB962C8B-B14F-4D97-AF65-F5344CB8AC3E}">
        <p14:creationId xmlns:p14="http://schemas.microsoft.com/office/powerpoint/2010/main" val="377903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D2D82-9A36-0029-D1B6-8E31EEF8E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2A816-ECE3-4820-01DC-619C86269EED}"/>
              </a:ext>
            </a:extLst>
          </p:cNvPr>
          <p:cNvSpPr>
            <a:spLocks noGrp="1"/>
          </p:cNvSpPr>
          <p:nvPr>
            <p:ph type="title"/>
          </p:nvPr>
        </p:nvSpPr>
        <p:spPr>
          <a:xfrm>
            <a:off x="4833259" y="924151"/>
            <a:ext cx="7119255" cy="873387"/>
          </a:xfrm>
        </p:spPr>
        <p:txBody>
          <a:bodyPr/>
          <a:lstStyle/>
          <a:p>
            <a:r>
              <a:rPr lang="en-US" sz="3600" dirty="0"/>
              <a:t>Migrant Hostels and Integration</a:t>
            </a:r>
            <a:endParaRPr lang="en-AU" sz="3600" dirty="0"/>
          </a:p>
        </p:txBody>
      </p:sp>
      <p:sp>
        <p:nvSpPr>
          <p:cNvPr id="3" name="Text Placeholder 2">
            <a:extLst>
              <a:ext uri="{FF2B5EF4-FFF2-40B4-BE49-F238E27FC236}">
                <a16:creationId xmlns:a16="http://schemas.microsoft.com/office/drawing/2014/main" id="{6FC7EC56-4ABE-504F-5819-07B33BB672EE}"/>
              </a:ext>
            </a:extLst>
          </p:cNvPr>
          <p:cNvSpPr>
            <a:spLocks noGrp="1"/>
          </p:cNvSpPr>
          <p:nvPr>
            <p:ph type="body" sz="quarter" idx="14"/>
          </p:nvPr>
        </p:nvSpPr>
        <p:spPr>
          <a:xfrm>
            <a:off x="4833259" y="1960824"/>
            <a:ext cx="7249884" cy="4321175"/>
          </a:xfrm>
        </p:spPr>
        <p:txBody>
          <a:bodyPr numCol="1"/>
          <a:lstStyle/>
          <a:p>
            <a:pPr indent="0">
              <a:spcBef>
                <a:spcPts val="2500"/>
              </a:spcBef>
              <a:buNone/>
            </a:pPr>
            <a:r>
              <a:rPr lang="en-AU" sz="2400" b="1" dirty="0"/>
              <a:t>Temporary Migrant Housing</a:t>
            </a:r>
          </a:p>
          <a:p>
            <a:pPr marL="0" lvl="1" indent="0">
              <a:buFont typeface="Arial" panose="020B0604020202020204" pitchFamily="34" charset="0"/>
              <a:buNone/>
            </a:pPr>
            <a:r>
              <a:rPr lang="en-AU" sz="2400" dirty="0"/>
              <a:t>Migrant hostels provided temporary accommodation near jobs as refugees settled into Australia. Migrants faced language barriers, unfamiliar customs, and financial hardship during resettlement.</a:t>
            </a:r>
          </a:p>
          <a:p>
            <a:pPr indent="0">
              <a:spcBef>
                <a:spcPts val="2500"/>
              </a:spcBef>
              <a:buNone/>
            </a:pPr>
            <a:r>
              <a:rPr lang="en-AU" sz="2400" b="1" dirty="0"/>
              <a:t>Support and Integration Programs</a:t>
            </a:r>
          </a:p>
          <a:p>
            <a:pPr marL="0" lvl="1" indent="0">
              <a:buFont typeface="Arial" panose="020B0604020202020204" pitchFamily="34" charset="0"/>
              <a:buNone/>
            </a:pPr>
            <a:r>
              <a:rPr lang="en-AU" sz="2400" dirty="0"/>
              <a:t>Community networks and government programs provided language classes, job placement, and cultural orientation. Many migrants established businesses and contributed to urban communities, reflecting societal inclusivity.</a:t>
            </a:r>
          </a:p>
        </p:txBody>
      </p:sp>
      <p:pic>
        <p:nvPicPr>
          <p:cNvPr id="5" name="Picture Placeholder 4" descr="a black and white photo of a house">
            <a:extLst>
              <a:ext uri="{FF2B5EF4-FFF2-40B4-BE49-F238E27FC236}">
                <a16:creationId xmlns:a16="http://schemas.microsoft.com/office/drawing/2014/main" id="{099CD045-523A-C332-D595-511CA7C10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174" r="34174"/>
          <a:stretch>
            <a:fillRect/>
          </a:stretch>
        </p:blipFill>
        <p:spPr bwMode="auto">
          <a:xfrm>
            <a:off x="-1" y="0"/>
            <a:ext cx="43760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7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F7CC-8AE6-72FC-5B55-52C1EAB36DB6}"/>
              </a:ext>
            </a:extLst>
          </p:cNvPr>
          <p:cNvSpPr>
            <a:spLocks noGrp="1"/>
          </p:cNvSpPr>
          <p:nvPr>
            <p:ph type="title"/>
          </p:nvPr>
        </p:nvSpPr>
        <p:spPr>
          <a:xfrm>
            <a:off x="4833259" y="924151"/>
            <a:ext cx="7119255" cy="873387"/>
          </a:xfrm>
        </p:spPr>
        <p:txBody>
          <a:bodyPr/>
          <a:lstStyle/>
          <a:p>
            <a:r>
              <a:rPr lang="en-US" sz="3600" dirty="0"/>
              <a:t>Challenges and Community Building</a:t>
            </a:r>
            <a:endParaRPr lang="en-AU" sz="3600" dirty="0"/>
          </a:p>
        </p:txBody>
      </p:sp>
      <p:sp>
        <p:nvSpPr>
          <p:cNvPr id="3" name="Text Placeholder 2">
            <a:extLst>
              <a:ext uri="{FF2B5EF4-FFF2-40B4-BE49-F238E27FC236}">
                <a16:creationId xmlns:a16="http://schemas.microsoft.com/office/drawing/2014/main" id="{5E9B9C42-B952-8817-10DC-600B71E0962F}"/>
              </a:ext>
            </a:extLst>
          </p:cNvPr>
          <p:cNvSpPr>
            <a:spLocks noGrp="1"/>
          </p:cNvSpPr>
          <p:nvPr>
            <p:ph type="body" sz="quarter" idx="14"/>
          </p:nvPr>
        </p:nvSpPr>
        <p:spPr>
          <a:xfrm>
            <a:off x="4833259" y="1960824"/>
            <a:ext cx="7249884" cy="4321175"/>
          </a:xfrm>
        </p:spPr>
        <p:txBody>
          <a:bodyPr numCol="1"/>
          <a:lstStyle/>
          <a:p>
            <a:pPr indent="0">
              <a:lnSpc>
                <a:spcPct val="110000"/>
              </a:lnSpc>
              <a:spcBef>
                <a:spcPts val="2500"/>
              </a:spcBef>
              <a:buNone/>
            </a:pPr>
            <a:r>
              <a:rPr lang="en-AU" sz="2400" b="1" dirty="0"/>
              <a:t>Cultural Adaptation Challenges</a:t>
            </a:r>
          </a:p>
          <a:p>
            <a:pPr marL="0" lvl="1" indent="0">
              <a:lnSpc>
                <a:spcPct val="110000"/>
              </a:lnSpc>
              <a:buFont typeface="Arial" panose="020B0604020202020204" pitchFamily="34" charset="0"/>
              <a:buNone/>
            </a:pPr>
            <a:r>
              <a:rPr lang="en-AU" sz="2400" dirty="0"/>
              <a:t>Migrants faced discrimination and pressure to assimilate while adapting to a new social landscape in post-WWII Australia. Learning English was essential for migrants to gain employment and integrate socially in Australian society.</a:t>
            </a:r>
          </a:p>
          <a:p>
            <a:pPr indent="0">
              <a:lnSpc>
                <a:spcPct val="110000"/>
              </a:lnSpc>
              <a:spcBef>
                <a:spcPts val="2500"/>
              </a:spcBef>
              <a:buNone/>
            </a:pPr>
            <a:r>
              <a:rPr lang="en-AU" sz="2400" b="1" dirty="0"/>
              <a:t>Community Building Efforts</a:t>
            </a:r>
          </a:p>
          <a:p>
            <a:pPr marL="0" lvl="1" indent="0">
              <a:lnSpc>
                <a:spcPct val="110000"/>
              </a:lnSpc>
              <a:buFont typeface="Arial" panose="020B0604020202020204" pitchFamily="34" charset="0"/>
              <a:buNone/>
            </a:pPr>
            <a:r>
              <a:rPr lang="en-AU" sz="2400" dirty="0"/>
              <a:t>Migrants formed tight-knit communities preserving traditions and embracing Australian life through cultural clubs and religious institutions. </a:t>
            </a:r>
            <a:endParaRPr lang="en-AU" dirty="0"/>
          </a:p>
        </p:txBody>
      </p:sp>
      <p:pic>
        <p:nvPicPr>
          <p:cNvPr id="4" name="Picture 3">
            <a:extLst>
              <a:ext uri="{FF2B5EF4-FFF2-40B4-BE49-F238E27FC236}">
                <a16:creationId xmlns:a16="http://schemas.microsoft.com/office/drawing/2014/main" id="{8432C872-4BFD-5876-4C6E-502F82A00A9C}"/>
              </a:ext>
            </a:extLst>
          </p:cNvPr>
          <p:cNvPicPr>
            <a:picLocks noChangeAspect="1"/>
          </p:cNvPicPr>
          <p:nvPr/>
        </p:nvPicPr>
        <p:blipFill>
          <a:blip r:embed="rId2"/>
          <a:stretch>
            <a:fillRect/>
          </a:stretch>
        </p:blipFill>
        <p:spPr>
          <a:xfrm>
            <a:off x="0" y="0"/>
            <a:ext cx="4572000" cy="6858000"/>
          </a:xfrm>
          <a:prstGeom prst="rect">
            <a:avLst/>
          </a:prstGeom>
        </p:spPr>
      </p:pic>
    </p:spTree>
    <p:extLst>
      <p:ext uri="{BB962C8B-B14F-4D97-AF65-F5344CB8AC3E}">
        <p14:creationId xmlns:p14="http://schemas.microsoft.com/office/powerpoint/2010/main" val="93393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D0743-AB3E-A228-89C0-E5D8B3A7F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B11B0-5291-E712-8E85-6BDFDFF61068}"/>
              </a:ext>
            </a:extLst>
          </p:cNvPr>
          <p:cNvSpPr>
            <a:spLocks noGrp="1"/>
          </p:cNvSpPr>
          <p:nvPr>
            <p:ph type="title"/>
          </p:nvPr>
        </p:nvSpPr>
        <p:spPr>
          <a:xfrm>
            <a:off x="-402769" y="128422"/>
            <a:ext cx="7119255" cy="873387"/>
          </a:xfrm>
        </p:spPr>
        <p:txBody>
          <a:bodyPr/>
          <a:lstStyle/>
          <a:p>
            <a:pPr algn="ctr"/>
            <a:r>
              <a:rPr lang="en-US" sz="3600" dirty="0"/>
              <a:t>Economic and </a:t>
            </a:r>
            <a:br>
              <a:rPr lang="en-US" sz="3600" dirty="0"/>
            </a:br>
            <a:r>
              <a:rPr lang="en-US" sz="3600" dirty="0"/>
              <a:t>Social Impact</a:t>
            </a:r>
            <a:endParaRPr lang="en-AU" sz="3600" dirty="0"/>
          </a:p>
        </p:txBody>
      </p:sp>
      <p:sp>
        <p:nvSpPr>
          <p:cNvPr id="3" name="Text Placeholder 2">
            <a:extLst>
              <a:ext uri="{FF2B5EF4-FFF2-40B4-BE49-F238E27FC236}">
                <a16:creationId xmlns:a16="http://schemas.microsoft.com/office/drawing/2014/main" id="{588BFF85-FC3D-CE99-3AB0-22DB25671C23}"/>
              </a:ext>
            </a:extLst>
          </p:cNvPr>
          <p:cNvSpPr>
            <a:spLocks noGrp="1"/>
          </p:cNvSpPr>
          <p:nvPr>
            <p:ph type="body" sz="quarter" idx="14"/>
          </p:nvPr>
        </p:nvSpPr>
        <p:spPr>
          <a:xfrm>
            <a:off x="239486" y="1645137"/>
            <a:ext cx="5856514" cy="4321175"/>
          </a:xfrm>
        </p:spPr>
        <p:txBody>
          <a:bodyPr numCol="1"/>
          <a:lstStyle/>
          <a:p>
            <a:pPr marL="0" lvl="1" indent="0">
              <a:buFont typeface="Arial" panose="020B0604020202020204" pitchFamily="34" charset="0"/>
              <a:buNone/>
            </a:pPr>
            <a:r>
              <a:rPr lang="en-AU" sz="2400" dirty="0"/>
              <a:t>Post-WWII migrants contributed to infrastructure, manufacturing, agriculture, and business growth, strengthening Australia's economy. </a:t>
            </a:r>
          </a:p>
          <a:p>
            <a:pPr marL="0" lvl="1" indent="0">
              <a:buFont typeface="Arial" panose="020B0604020202020204" pitchFamily="34" charset="0"/>
              <a:buNone/>
            </a:pPr>
            <a:endParaRPr lang="en-AU" sz="2400" dirty="0"/>
          </a:p>
          <a:p>
            <a:pPr marL="0" lvl="1" indent="0">
              <a:buFont typeface="Arial" panose="020B0604020202020204" pitchFamily="34" charset="0"/>
              <a:buNone/>
            </a:pPr>
            <a:r>
              <a:rPr lang="en-AU" sz="2400" dirty="0"/>
              <a:t>Migrants introduced new cultural traditions, cuisines, and social practices, enriching Australia's multicultural identity. Active involvement in civic life, education, and community organizations showcased migrants' commitment to society.</a:t>
            </a:r>
          </a:p>
        </p:txBody>
      </p:sp>
      <p:pic>
        <p:nvPicPr>
          <p:cNvPr id="5" name="Content Placeholder 7" descr="Group of diverse friends, men and women on barbecue party in back yard together. Man and woman preparing barbecue.">
            <a:extLst>
              <a:ext uri="{FF2B5EF4-FFF2-40B4-BE49-F238E27FC236}">
                <a16:creationId xmlns:a16="http://schemas.microsoft.com/office/drawing/2014/main" id="{12D92CB2-1CFD-975C-C55C-549C0782FD58}"/>
              </a:ext>
            </a:extLst>
          </p:cNvPr>
          <p:cNvPicPr>
            <a:picLocks noChangeAspect="1"/>
          </p:cNvPicPr>
          <p:nvPr/>
        </p:nvPicPr>
        <p:blipFill>
          <a:blip r:embed="rId2"/>
          <a:srcRect l="21583" r="21583"/>
          <a:stretch>
            <a:fillRect/>
          </a:stretch>
        </p:blipFill>
        <p:spPr>
          <a:xfrm>
            <a:off x="6335486" y="0"/>
            <a:ext cx="5856514" cy="6858000"/>
          </a:xfrm>
          <a:prstGeom prst="rect">
            <a:avLst/>
          </a:prstGeom>
          <a:noFill/>
        </p:spPr>
      </p:pic>
    </p:spTree>
    <p:extLst>
      <p:ext uri="{BB962C8B-B14F-4D97-AF65-F5344CB8AC3E}">
        <p14:creationId xmlns:p14="http://schemas.microsoft.com/office/powerpoint/2010/main" val="1772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EDB469-9AE5-154D-262F-4DA6E0163744}"/>
              </a:ext>
            </a:extLst>
          </p:cNvPr>
          <p:cNvSpPr>
            <a:spLocks noGrp="1"/>
          </p:cNvSpPr>
          <p:nvPr>
            <p:ph type="body" sz="quarter" idx="10"/>
          </p:nvPr>
        </p:nvSpPr>
        <p:spPr/>
        <p:txBody>
          <a:bodyPr/>
          <a:lstStyle/>
          <a:p>
            <a:r>
              <a:rPr lang="en-AU" dirty="0"/>
              <a:t>Thank you</a:t>
            </a:r>
          </a:p>
        </p:txBody>
      </p:sp>
    </p:spTree>
    <p:extLst>
      <p:ext uri="{BB962C8B-B14F-4D97-AF65-F5344CB8AC3E}">
        <p14:creationId xmlns:p14="http://schemas.microsoft.com/office/powerpoint/2010/main" val="238069219"/>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2B07902E8AD4D9DDE9D1598362187" ma:contentTypeVersion="14" ma:contentTypeDescription="Create a new document." ma:contentTypeScope="" ma:versionID="30e83b181a4c07e0ad32b4c0fa052079">
  <xsd:schema xmlns:xsd="http://www.w3.org/2001/XMLSchema" xmlns:xs="http://www.w3.org/2001/XMLSchema" xmlns:p="http://schemas.microsoft.com/office/2006/metadata/properties" xmlns:ns2="f8cb9c08-55b4-4446-a04f-6cc6fd9b91ff" xmlns:ns3="69139e8c-00d8-44dd-b482-6fc6efee8b96" targetNamespace="http://schemas.microsoft.com/office/2006/metadata/properties" ma:root="true" ma:fieldsID="206ec62264b8c9aac42c8bbbab918438" ns2:_="" ns3:_="">
    <xsd:import namespace="f8cb9c08-55b4-4446-a04f-6cc6fd9b91ff"/>
    <xsd:import namespace="69139e8c-00d8-44dd-b482-6fc6efee8b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b9c08-55b4-4446-a04f-6cc6fd9b9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39e8c-00d8-44dd-b482-6fc6efee8b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77f2cf-baa7-4e60-b45d-f6a3e5ec27c6}" ma:internalName="TaxCatchAll" ma:showField="CatchAllData" ma:web="69139e8c-00d8-44dd-b482-6fc6efee8b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9139e8c-00d8-44dd-b482-6fc6efee8b96" xsi:nil="true"/>
    <lcf76f155ced4ddcb4097134ff3c332f xmlns="f8cb9c08-55b4-4446-a04f-6cc6fd9b91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43DA1F-DD49-407A-A4AD-283826F56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b9c08-55b4-4446-a04f-6cc6fd9b91ff"/>
    <ds:schemaRef ds:uri="69139e8c-00d8-44dd-b482-6fc6efee8b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CEDABF-7176-4A42-8EF9-E5D4DD31FF6C}">
  <ds:schemaRefs>
    <ds:schemaRef ds:uri="http://purl.org/dc/terms/"/>
    <ds:schemaRef ds:uri="http://schemas.microsoft.com/office/infopath/2007/PartnerControls"/>
    <ds:schemaRef ds:uri="http://schemas.microsoft.com/office/2006/metadata/properties"/>
    <ds:schemaRef ds:uri="f8cb9c08-55b4-4446-a04f-6cc6fd9b91ff"/>
    <ds:schemaRef ds:uri="http://schemas.microsoft.com/office/2006/documentManagement/types"/>
    <ds:schemaRef ds:uri="http://purl.org/dc/elements/1.1/"/>
    <ds:schemaRef ds:uri="http://schemas.openxmlformats.org/package/2006/metadata/core-properties"/>
    <ds:schemaRef ds:uri="69139e8c-00d8-44dd-b482-6fc6efee8b96"/>
    <ds:schemaRef ds:uri="http://www.w3.org/XML/1998/namespace"/>
    <ds:schemaRef ds:uri="http://purl.org/dc/dcmitype/"/>
  </ds:schemaRefs>
</ds:datastoreItem>
</file>

<file path=customXml/itemProps3.xml><?xml version="1.0" encoding="utf-8"?>
<ds:datastoreItem xmlns:ds="http://schemas.openxmlformats.org/officeDocument/2006/customXml" ds:itemID="{D3301439-688F-4D19-B908-B48B62C56078}">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Presentation+Template+Emerald+(Widescreen)</Template>
  <TotalTime>321</TotalTime>
  <Words>857</Words>
  <Application>Microsoft Office PowerPoint</Application>
  <PresentationFormat>Widescreen</PresentationFormat>
  <Paragraphs>46</Paragraphs>
  <Slides>9</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Aptos</vt:lpstr>
      <vt:lpstr>Arial</vt:lpstr>
      <vt:lpstr>Calibri</vt:lpstr>
      <vt:lpstr>Univers Light</vt:lpstr>
      <vt:lpstr>1 Covers / Sections</vt:lpstr>
      <vt:lpstr>2 Contents</vt:lpstr>
      <vt:lpstr>3 Content (Base)</vt:lpstr>
      <vt:lpstr>4 Content (Corners)</vt:lpstr>
      <vt:lpstr>Refugees Seeking a Better Life in Australia Post-WWII</vt:lpstr>
      <vt:lpstr>End of World War II</vt:lpstr>
      <vt:lpstr>European Refugee Crisis</vt:lpstr>
      <vt:lpstr>Policy and Immigration Initiatives</vt:lpstr>
      <vt:lpstr>Acceptance of Displaced Persons </vt:lpstr>
      <vt:lpstr>Migrant Hostels and Integration</vt:lpstr>
      <vt:lpstr>Challenges and Community Building</vt:lpstr>
      <vt:lpstr>Economic and  Social Impact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WALKE Christopher [Quality Teaching]</dc:creator>
  <cp:lastModifiedBy>COOK Kendall [System Services and Responses]</cp:lastModifiedBy>
  <cp:revision>6</cp:revision>
  <dcterms:created xsi:type="dcterms:W3CDTF">2025-08-05T03:29:54Z</dcterms:created>
  <dcterms:modified xsi:type="dcterms:W3CDTF">2025-11-24T05:00:38Z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0x010100D702B07902E8AD4D9DDE9D1598362187</vt:lpwstr>
  </property>
  <property fmtid="{D5CDD505-2E9C-101B-9397-08002B2CF9AE}" pid="3" name="MediaServiceImageTags">
    <vt:lpwstr/>
  </property>
  <property fmtid="{D5CDD505-2E9C-101B-9397-08002B2CF9AE}" pid="4" name="MSIP_Label_1ab51697-d8d5-4b00-af1f-cc3ba473113c_Enabled">
    <vt:lpwstr>true</vt:lpwstr>
  </property>
  <property fmtid="{D5CDD505-2E9C-101B-9397-08002B2CF9AE}" pid="5" name="MSIP_Label_1ab51697-d8d5-4b00-af1f-cc3ba473113c_SetDate">
    <vt:lpwstr>2025-10-08T04:07:46Z</vt:lpwstr>
  </property>
  <property fmtid="{D5CDD505-2E9C-101B-9397-08002B2CF9AE}" pid="6" name="MSIP_Label_1ab51697-d8d5-4b00-af1f-cc3ba473113c_Method">
    <vt:lpwstr>Standard</vt:lpwstr>
  </property>
  <property fmtid="{D5CDD505-2E9C-101B-9397-08002B2CF9AE}" pid="7" name="MSIP_Label_1ab51697-d8d5-4b00-af1f-cc3ba473113c_Name">
    <vt:lpwstr>OFFICIAL</vt:lpwstr>
  </property>
  <property fmtid="{D5CDD505-2E9C-101B-9397-08002B2CF9AE}" pid="8" name="MSIP_Label_1ab51697-d8d5-4b00-af1f-cc3ba473113c_SiteId">
    <vt:lpwstr>e08016f9-d1fd-4cbb-83b0-b76eb4361627</vt:lpwstr>
  </property>
  <property fmtid="{D5CDD505-2E9C-101B-9397-08002B2CF9AE}" pid="9" name="MSIP_Label_1ab51697-d8d5-4b00-af1f-cc3ba473113c_ActionId">
    <vt:lpwstr>08696ecd-3ad2-4548-89b2-120f4adcecc8</vt:lpwstr>
  </property>
  <property fmtid="{D5CDD505-2E9C-101B-9397-08002B2CF9AE}" pid="10" name="MSIP_Label_1ab51697-d8d5-4b00-af1f-cc3ba473113c_ContentBits">
    <vt:lpwstr>1</vt:lpwstr>
  </property>
  <property fmtid="{D5CDD505-2E9C-101B-9397-08002B2CF9AE}" pid="11" name="MSIP_Label_1ab51697-d8d5-4b00-af1f-cc3ba473113c_Tag">
    <vt:lpwstr>10, 3, 0, 1</vt:lpwstr>
  </property>
  <property fmtid="{D5CDD505-2E9C-101B-9397-08002B2CF9AE}" pid="12" name="ClassificationContentMarkingHeaderLocations">
    <vt:lpwstr>1 Covers / Sections:7\2 Contents:7\3 Content (Base):8\4 Content (Corners):7</vt:lpwstr>
  </property>
  <property fmtid="{D5CDD505-2E9C-101B-9397-08002B2CF9AE}" pid="13" name="ClassificationContentMarkingHeaderText">
    <vt:lpwstr>OFFICIAL</vt:lpwstr>
  </property>
</Properties>
</file>