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16200438" cy="1079976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userDrawn="1">
          <p15:clr>
            <a:srgbClr val="A4A3A4"/>
          </p15:clr>
        </p15:guide>
        <p15:guide id="2" pos="51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RON Louisa [SIDE - Sch of Isol &amp; Dist Edu]" initials="KL[-SoI&amp;DE" lastIdx="1" clrIdx="0">
    <p:extLst>
      <p:ext uri="{19B8F6BF-5375-455C-9EA6-DF929625EA0E}">
        <p15:presenceInfo xmlns:p15="http://schemas.microsoft.com/office/powerpoint/2012/main" userId="S::louisa.keron@education.wa.edu.au::5abd2f33-2425-485d-b330-a03a3724741b" providerId="AD"/>
      </p:ext>
    </p:extLst>
  </p:cmAuthor>
  <p:cmAuthor id="2" name="CROFTON Caroline [SIDE - Sch of Isol &amp; Dist Edu]" initials="CC[-SoI&amp;DE" lastIdx="2" clrIdx="1">
    <p:extLst>
      <p:ext uri="{19B8F6BF-5375-455C-9EA6-DF929625EA0E}">
        <p15:presenceInfo xmlns:p15="http://schemas.microsoft.com/office/powerpoint/2012/main" userId="S-1-5-21-4016737976-1595093383-3530643372-569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966B6-EAC7-4E00-9491-94C1ECADBF19}" v="36" dt="2021-09-22T00:18:39.402"/>
    <p1510:client id="{B976661D-26E9-4E34-B462-2FD48804A935}" v="11" dt="2021-09-21T02:30:02.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4660"/>
  </p:normalViewPr>
  <p:slideViewPr>
    <p:cSldViewPr snapToGrid="0" showGuides="1">
      <p:cViewPr varScale="1">
        <p:scale>
          <a:sx n="74" d="100"/>
          <a:sy n="74" d="100"/>
        </p:scale>
        <p:origin x="108" y="54"/>
      </p:cViewPr>
      <p:guideLst>
        <p:guide orient="horz" pos="3402"/>
        <p:guide pos="51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ON Louisa [SIDE - Sch of Isol &amp; Dist Edu]" userId="5abd2f33-2425-485d-b330-a03a3724741b" providerId="ADAL" clId="{558966B6-EAC7-4E00-9491-94C1ECADBF19}"/>
    <pc:docChg chg="undo custSel modSld">
      <pc:chgData name="KERON Louisa [SIDE - Sch of Isol &amp; Dist Edu]" userId="5abd2f33-2425-485d-b330-a03a3724741b" providerId="ADAL" clId="{558966B6-EAC7-4E00-9491-94C1ECADBF19}" dt="2021-09-22T00:19:16.618" v="687" actId="1076"/>
      <pc:docMkLst>
        <pc:docMk/>
      </pc:docMkLst>
      <pc:sldChg chg="addSp delSp modSp addCm">
        <pc:chgData name="KERON Louisa [SIDE - Sch of Isol &amp; Dist Edu]" userId="5abd2f33-2425-485d-b330-a03a3724741b" providerId="ADAL" clId="{558966B6-EAC7-4E00-9491-94C1ECADBF19}" dt="2021-09-22T00:06:09.561" v="307" actId="1076"/>
        <pc:sldMkLst>
          <pc:docMk/>
          <pc:sldMk cId="3039968382" sldId="256"/>
        </pc:sldMkLst>
        <pc:spChg chg="add mod">
          <ac:chgData name="KERON Louisa [SIDE - Sch of Isol &amp; Dist Edu]" userId="5abd2f33-2425-485d-b330-a03a3724741b" providerId="ADAL" clId="{558966B6-EAC7-4E00-9491-94C1ECADBF19}" dt="2021-09-21T23:30:25.676" v="12" actId="1076"/>
          <ac:spMkLst>
            <pc:docMk/>
            <pc:sldMk cId="3039968382" sldId="256"/>
            <ac:spMk id="2" creationId="{176ECA1D-4A83-432C-9AF7-722ABCAF3C72}"/>
          </ac:spMkLst>
        </pc:spChg>
        <pc:spChg chg="mod">
          <ac:chgData name="KERON Louisa [SIDE - Sch of Isol &amp; Dist Edu]" userId="5abd2f33-2425-485d-b330-a03a3724741b" providerId="ADAL" clId="{558966B6-EAC7-4E00-9491-94C1ECADBF19}" dt="2021-09-22T00:06:09.561" v="307" actId="1076"/>
          <ac:spMkLst>
            <pc:docMk/>
            <pc:sldMk cId="3039968382" sldId="256"/>
            <ac:spMk id="18" creationId="{00000000-0000-0000-0000-000000000000}"/>
          </ac:spMkLst>
        </pc:spChg>
        <pc:spChg chg="add del mod">
          <ac:chgData name="KERON Louisa [SIDE - Sch of Isol &amp; Dist Edu]" userId="5abd2f33-2425-485d-b330-a03a3724741b" providerId="ADAL" clId="{558966B6-EAC7-4E00-9491-94C1ECADBF19}" dt="2021-09-22T00:05:52.153" v="306" actId="20577"/>
          <ac:spMkLst>
            <pc:docMk/>
            <pc:sldMk cId="3039968382" sldId="256"/>
            <ac:spMk id="22" creationId="{D632BA26-A648-41D4-8CE7-76D33E7B1CDF}"/>
          </ac:spMkLst>
        </pc:spChg>
        <pc:spChg chg="add mod">
          <ac:chgData name="KERON Louisa [SIDE - Sch of Isol &amp; Dist Edu]" userId="5abd2f33-2425-485d-b330-a03a3724741b" providerId="ADAL" clId="{558966B6-EAC7-4E00-9491-94C1ECADBF19}" dt="2021-09-21T23:30:49.600" v="20" actId="20577"/>
          <ac:spMkLst>
            <pc:docMk/>
            <pc:sldMk cId="3039968382" sldId="256"/>
            <ac:spMk id="24" creationId="{DC5AFBF9-8693-428F-B19E-3977E8230B9D}"/>
          </ac:spMkLst>
        </pc:spChg>
      </pc:sldChg>
      <pc:sldChg chg="addSp delSp modSp">
        <pc:chgData name="KERON Louisa [SIDE - Sch of Isol &amp; Dist Edu]" userId="5abd2f33-2425-485d-b330-a03a3724741b" providerId="ADAL" clId="{558966B6-EAC7-4E00-9491-94C1ECADBF19}" dt="2021-09-22T00:19:16.618" v="687" actId="1076"/>
        <pc:sldMkLst>
          <pc:docMk/>
          <pc:sldMk cId="1193812174" sldId="257"/>
        </pc:sldMkLst>
        <pc:spChg chg="add del">
          <ac:chgData name="KERON Louisa [SIDE - Sch of Isol &amp; Dist Edu]" userId="5abd2f33-2425-485d-b330-a03a3724741b" providerId="ADAL" clId="{558966B6-EAC7-4E00-9491-94C1ECADBF19}" dt="2021-09-22T00:17:51.325" v="586"/>
          <ac:spMkLst>
            <pc:docMk/>
            <pc:sldMk cId="1193812174" sldId="257"/>
            <ac:spMk id="2" creationId="{5F1139B9-B747-4B58-B273-159F3EBC881A}"/>
          </ac:spMkLst>
        </pc:spChg>
        <pc:spChg chg="mod">
          <ac:chgData name="KERON Louisa [SIDE - Sch of Isol &amp; Dist Edu]" userId="5abd2f33-2425-485d-b330-a03a3724741b" providerId="ADAL" clId="{558966B6-EAC7-4E00-9491-94C1ECADBF19}" dt="2021-09-22T00:19:16.618" v="687" actId="1076"/>
          <ac:spMkLst>
            <pc:docMk/>
            <pc:sldMk cId="1193812174" sldId="257"/>
            <ac:spMk id="3" creationId="{63B2B05D-4617-4384-8673-336F57644CD1}"/>
          </ac:spMkLst>
        </pc:spChg>
        <pc:spChg chg="add">
          <ac:chgData name="KERON Louisa [SIDE - Sch of Isol &amp; Dist Edu]" userId="5abd2f33-2425-485d-b330-a03a3724741b" providerId="ADAL" clId="{558966B6-EAC7-4E00-9491-94C1ECADBF19}" dt="2021-09-21T23:35:00.952" v="25"/>
          <ac:spMkLst>
            <pc:docMk/>
            <pc:sldMk cId="1193812174" sldId="257"/>
            <ac:spMk id="4" creationId="{80DB4BB1-2CEB-49A7-8C47-BC0D6B462702}"/>
          </ac:spMkLst>
        </pc:spChg>
        <pc:spChg chg="add del">
          <ac:chgData name="KERON Louisa [SIDE - Sch of Isol &amp; Dist Edu]" userId="5abd2f33-2425-485d-b330-a03a3724741b" providerId="ADAL" clId="{558966B6-EAC7-4E00-9491-94C1ECADBF19}" dt="2021-09-22T00:17:50.962" v="585"/>
          <ac:spMkLst>
            <pc:docMk/>
            <pc:sldMk cId="1193812174" sldId="257"/>
            <ac:spMk id="5" creationId="{B4DC257B-A0A9-4F1C-99E8-492BD18CBD69}"/>
          </ac:spMkLst>
        </pc:spChg>
      </pc:sldChg>
    </pc:docChg>
  </pc:docChgLst>
  <pc:docChgLst>
    <pc:chgData name="LAU Gina [SIDE - Sch of Isol &amp; Dist Edu]" userId="S::gina.lau@education.wa.edu.au::e19020e0-70b6-4b51-a478-a64521a340f3" providerId="AD" clId="Web-{94DECD22-8BDD-0FD1-E513-5736E2B33CAC}"/>
    <pc:docChg chg="modSld">
      <pc:chgData name="LAU Gina [SIDE - Sch of Isol &amp; Dist Edu]" userId="S::gina.lau@education.wa.edu.au::e19020e0-70b6-4b51-a478-a64521a340f3" providerId="AD" clId="Web-{94DECD22-8BDD-0FD1-E513-5736E2B33CAC}" dt="2021-09-10T02:45:15.584" v="16" actId="1076"/>
      <pc:docMkLst>
        <pc:docMk/>
      </pc:docMkLst>
      <pc:sldChg chg="modSp">
        <pc:chgData name="LAU Gina [SIDE - Sch of Isol &amp; Dist Edu]" userId="S::gina.lau@education.wa.edu.au::e19020e0-70b6-4b51-a478-a64521a340f3" providerId="AD" clId="Web-{94DECD22-8BDD-0FD1-E513-5736E2B33CAC}" dt="2021-09-10T02:45:15.584" v="16" actId="1076"/>
        <pc:sldMkLst>
          <pc:docMk/>
          <pc:sldMk cId="3039968382" sldId="256"/>
        </pc:sldMkLst>
        <pc:spChg chg="mod">
          <ac:chgData name="LAU Gina [SIDE - Sch of Isol &amp; Dist Edu]" userId="S::gina.lau@education.wa.edu.au::e19020e0-70b6-4b51-a478-a64521a340f3" providerId="AD" clId="Web-{94DECD22-8BDD-0FD1-E513-5736E2B33CAC}" dt="2021-09-10T02:43:53.988" v="0" actId="14100"/>
          <ac:spMkLst>
            <pc:docMk/>
            <pc:sldMk cId="3039968382" sldId="256"/>
            <ac:spMk id="6" creationId="{00000000-0000-0000-0000-000000000000}"/>
          </ac:spMkLst>
        </pc:spChg>
        <pc:spChg chg="mod">
          <ac:chgData name="LAU Gina [SIDE - Sch of Isol &amp; Dist Edu]" userId="S::gina.lau@education.wa.edu.au::e19020e0-70b6-4b51-a478-a64521a340f3" providerId="AD" clId="Web-{94DECD22-8BDD-0FD1-E513-5736E2B33CAC}" dt="2021-09-10T02:44:00.551" v="1" actId="20577"/>
          <ac:spMkLst>
            <pc:docMk/>
            <pc:sldMk cId="3039968382" sldId="256"/>
            <ac:spMk id="10" creationId="{00000000-0000-0000-0000-000000000000}"/>
          </ac:spMkLst>
        </pc:spChg>
        <pc:spChg chg="mod">
          <ac:chgData name="LAU Gina [SIDE - Sch of Isol &amp; Dist Edu]" userId="S::gina.lau@education.wa.edu.au::e19020e0-70b6-4b51-a478-a64521a340f3" providerId="AD" clId="Web-{94DECD22-8BDD-0FD1-E513-5736E2B33CAC}" dt="2021-09-10T02:45:15.584" v="16" actId="1076"/>
          <ac:spMkLst>
            <pc:docMk/>
            <pc:sldMk cId="3039968382" sldId="256"/>
            <ac:spMk id="11" creationId="{00000000-0000-0000-0000-000000000000}"/>
          </ac:spMkLst>
        </pc:spChg>
        <pc:spChg chg="mod">
          <ac:chgData name="LAU Gina [SIDE - Sch of Isol &amp; Dist Edu]" userId="S::gina.lau@education.wa.edu.au::e19020e0-70b6-4b51-a478-a64521a340f3" providerId="AD" clId="Web-{94DECD22-8BDD-0FD1-E513-5736E2B33CAC}" dt="2021-09-10T02:44:35.192" v="13" actId="20577"/>
          <ac:spMkLst>
            <pc:docMk/>
            <pc:sldMk cId="3039968382" sldId="256"/>
            <ac:spMk id="13" creationId="{00000000-0000-0000-0000-000000000000}"/>
          </ac:spMkLst>
        </pc:spChg>
        <pc:spChg chg="mod">
          <ac:chgData name="LAU Gina [SIDE - Sch of Isol &amp; Dist Edu]" userId="S::gina.lau@education.wa.edu.au::e19020e0-70b6-4b51-a478-a64521a340f3" providerId="AD" clId="Web-{94DECD22-8BDD-0FD1-E513-5736E2B33CAC}" dt="2021-09-10T02:44:55.349" v="14"/>
          <ac:spMkLst>
            <pc:docMk/>
            <pc:sldMk cId="3039968382" sldId="256"/>
            <ac:spMk id="21" creationId="{00000000-0000-0000-0000-000000000000}"/>
          </ac:spMkLst>
        </pc:spChg>
      </pc:sldChg>
    </pc:docChg>
  </pc:docChgLst>
  <pc:docChgLst>
    <pc:chgData name="KERON Louisa [SIDE - Sch of Isol &amp; Dist Edu]" userId="5abd2f33-2425-485d-b330-a03a3724741b" providerId="ADAL" clId="{B976661D-26E9-4E34-B462-2FD48804A935}"/>
    <pc:docChg chg="custSel addSld modSld">
      <pc:chgData name="KERON Louisa [SIDE - Sch of Isol &amp; Dist Edu]" userId="5abd2f33-2425-485d-b330-a03a3724741b" providerId="ADAL" clId="{B976661D-26E9-4E34-B462-2FD48804A935}" dt="2021-09-21T02:30:26.006" v="352" actId="20577"/>
      <pc:docMkLst>
        <pc:docMk/>
      </pc:docMkLst>
      <pc:sldChg chg="modSp">
        <pc:chgData name="KERON Louisa [SIDE - Sch of Isol &amp; Dist Edu]" userId="5abd2f33-2425-485d-b330-a03a3724741b" providerId="ADAL" clId="{B976661D-26E9-4E34-B462-2FD48804A935}" dt="2021-09-21T02:19:58.502" v="12" actId="20577"/>
        <pc:sldMkLst>
          <pc:docMk/>
          <pc:sldMk cId="3039968382" sldId="256"/>
        </pc:sldMkLst>
        <pc:spChg chg="mod">
          <ac:chgData name="KERON Louisa [SIDE - Sch of Isol &amp; Dist Edu]" userId="5abd2f33-2425-485d-b330-a03a3724741b" providerId="ADAL" clId="{B976661D-26E9-4E34-B462-2FD48804A935}" dt="2021-09-21T02:12:43.994" v="2" actId="20577"/>
          <ac:spMkLst>
            <pc:docMk/>
            <pc:sldMk cId="3039968382" sldId="256"/>
            <ac:spMk id="6" creationId="{00000000-0000-0000-0000-000000000000}"/>
          </ac:spMkLst>
        </pc:spChg>
        <pc:spChg chg="mod">
          <ac:chgData name="KERON Louisa [SIDE - Sch of Isol &amp; Dist Edu]" userId="5abd2f33-2425-485d-b330-a03a3724741b" providerId="ADAL" clId="{B976661D-26E9-4E34-B462-2FD48804A935}" dt="2021-09-21T02:19:58.502" v="12" actId="20577"/>
          <ac:spMkLst>
            <pc:docMk/>
            <pc:sldMk cId="3039968382" sldId="256"/>
            <ac:spMk id="10" creationId="{00000000-0000-0000-0000-000000000000}"/>
          </ac:spMkLst>
        </pc:spChg>
        <pc:spChg chg="mod">
          <ac:chgData name="KERON Louisa [SIDE - Sch of Isol &amp; Dist Edu]" userId="5abd2f33-2425-485d-b330-a03a3724741b" providerId="ADAL" clId="{B976661D-26E9-4E34-B462-2FD48804A935}" dt="2021-09-21T02:19:19.189" v="11" actId="20577"/>
          <ac:spMkLst>
            <pc:docMk/>
            <pc:sldMk cId="3039968382" sldId="256"/>
            <ac:spMk id="11" creationId="{00000000-0000-0000-0000-000000000000}"/>
          </ac:spMkLst>
        </pc:spChg>
        <pc:graphicFrameChg chg="modGraphic">
          <ac:chgData name="KERON Louisa [SIDE - Sch of Isol &amp; Dist Edu]" userId="5abd2f33-2425-485d-b330-a03a3724741b" providerId="ADAL" clId="{B976661D-26E9-4E34-B462-2FD48804A935}" dt="2021-09-21T02:13:02.505" v="5" actId="20577"/>
          <ac:graphicFrameMkLst>
            <pc:docMk/>
            <pc:sldMk cId="3039968382" sldId="256"/>
            <ac:graphicFrameMk id="14" creationId="{00000000-0000-0000-0000-000000000000}"/>
          </ac:graphicFrameMkLst>
        </pc:graphicFrameChg>
      </pc:sldChg>
      <pc:sldChg chg="addSp delSp modSp add">
        <pc:chgData name="KERON Louisa [SIDE - Sch of Isol &amp; Dist Edu]" userId="5abd2f33-2425-485d-b330-a03a3724741b" providerId="ADAL" clId="{B976661D-26E9-4E34-B462-2FD48804A935}" dt="2021-09-21T02:30:26.006" v="352" actId="20577"/>
        <pc:sldMkLst>
          <pc:docMk/>
          <pc:sldMk cId="1193812174" sldId="257"/>
        </pc:sldMkLst>
        <pc:spChg chg="add del mod">
          <ac:chgData name="KERON Louisa [SIDE - Sch of Isol &amp; Dist Edu]" userId="5abd2f33-2425-485d-b330-a03a3724741b" providerId="ADAL" clId="{B976661D-26E9-4E34-B462-2FD48804A935}" dt="2021-09-21T02:25:50.945" v="16"/>
          <ac:spMkLst>
            <pc:docMk/>
            <pc:sldMk cId="1193812174" sldId="257"/>
            <ac:spMk id="2" creationId="{9EA93709-EE3B-46E2-A800-3E280A7B1ECD}"/>
          </ac:spMkLst>
        </pc:spChg>
        <pc:spChg chg="add mod">
          <ac:chgData name="KERON Louisa [SIDE - Sch of Isol &amp; Dist Edu]" userId="5abd2f33-2425-485d-b330-a03a3724741b" providerId="ADAL" clId="{B976661D-26E9-4E34-B462-2FD48804A935}" dt="2021-09-21T02:30:26.006" v="352" actId="20577"/>
          <ac:spMkLst>
            <pc:docMk/>
            <pc:sldMk cId="1193812174" sldId="257"/>
            <ac:spMk id="3" creationId="{63B2B05D-4617-4384-8673-336F57644C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033" y="1767462"/>
            <a:ext cx="13770372" cy="3759917"/>
          </a:xfrm>
        </p:spPr>
        <p:txBody>
          <a:bodyPr anchor="b"/>
          <a:lstStyle>
            <a:lvl1pPr algn="ctr">
              <a:defRPr sz="9449"/>
            </a:lvl1pPr>
          </a:lstStyle>
          <a:p>
            <a:r>
              <a:rPr lang="en-US"/>
              <a:t>Click to edit Master title style</a:t>
            </a:r>
            <a:endParaRPr lang="en-US" dirty="0"/>
          </a:p>
        </p:txBody>
      </p:sp>
      <p:sp>
        <p:nvSpPr>
          <p:cNvPr id="3" name="Subtitle 2"/>
          <p:cNvSpPr>
            <a:spLocks noGrp="1"/>
          </p:cNvSpPr>
          <p:nvPr>
            <p:ph type="subTitle" idx="1"/>
          </p:nvPr>
        </p:nvSpPr>
        <p:spPr>
          <a:xfrm>
            <a:off x="2025055" y="5672376"/>
            <a:ext cx="12150329" cy="2607442"/>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B40087-209C-4303-90AD-DEAA712B6003}" type="datetimeFigureOut">
              <a:rPr lang="en-AU" smtClean="0"/>
              <a:t>4/10/2021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404294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40087-209C-4303-90AD-DEAA712B6003}" type="datetimeFigureOut">
              <a:rPr lang="en-AU" smtClean="0"/>
              <a:t>4/10/2021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419981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93440" y="574987"/>
            <a:ext cx="3493219" cy="91523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781" y="574987"/>
            <a:ext cx="10277153" cy="9152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40087-209C-4303-90AD-DEAA712B6003}" type="datetimeFigureOut">
              <a:rPr lang="en-AU" smtClean="0"/>
              <a:t>4/10/2021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327036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B40087-209C-4303-90AD-DEAA712B6003}" type="datetimeFigureOut">
              <a:rPr lang="en-AU" smtClean="0"/>
              <a:t>4/10/2021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33113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5343" y="2692444"/>
            <a:ext cx="13972878" cy="4492401"/>
          </a:xfrm>
        </p:spPr>
        <p:txBody>
          <a:bodyPr anchor="b"/>
          <a:lstStyle>
            <a:lvl1pPr>
              <a:defRPr sz="9449"/>
            </a:lvl1pPr>
          </a:lstStyle>
          <a:p>
            <a:r>
              <a:rPr lang="en-US"/>
              <a:t>Click to edit Master title style</a:t>
            </a:r>
            <a:endParaRPr lang="en-US" dirty="0"/>
          </a:p>
        </p:txBody>
      </p:sp>
      <p:sp>
        <p:nvSpPr>
          <p:cNvPr id="3" name="Text Placeholder 2"/>
          <p:cNvSpPr>
            <a:spLocks noGrp="1"/>
          </p:cNvSpPr>
          <p:nvPr>
            <p:ph type="body" idx="1"/>
          </p:nvPr>
        </p:nvSpPr>
        <p:spPr>
          <a:xfrm>
            <a:off x="1105343" y="7227345"/>
            <a:ext cx="13972878" cy="2362447"/>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40087-209C-4303-90AD-DEAA712B6003}" type="datetimeFigureOut">
              <a:rPr lang="en-AU" smtClean="0"/>
              <a:t>4/10/2021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231140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13780" y="2874937"/>
            <a:ext cx="6885186" cy="68523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01472" y="2874937"/>
            <a:ext cx="6885186" cy="68523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B40087-209C-4303-90AD-DEAA712B6003}" type="datetimeFigureOut">
              <a:rPr lang="en-AU" smtClean="0"/>
              <a:t>4/10/2021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7184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5890" y="574990"/>
            <a:ext cx="13972878" cy="208745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5892" y="2647443"/>
            <a:ext cx="6853544" cy="129747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Edit Master text styles</a:t>
            </a:r>
          </a:p>
        </p:txBody>
      </p:sp>
      <p:sp>
        <p:nvSpPr>
          <p:cNvPr id="4" name="Content Placeholder 3"/>
          <p:cNvSpPr>
            <a:spLocks noGrp="1"/>
          </p:cNvSpPr>
          <p:nvPr>
            <p:ph sz="half" idx="2"/>
          </p:nvPr>
        </p:nvSpPr>
        <p:spPr>
          <a:xfrm>
            <a:off x="1115892" y="3944914"/>
            <a:ext cx="6853544" cy="58023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01473" y="2647443"/>
            <a:ext cx="6887296" cy="129747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Edit Master text styles</a:t>
            </a:r>
          </a:p>
        </p:txBody>
      </p:sp>
      <p:sp>
        <p:nvSpPr>
          <p:cNvPr id="6" name="Content Placeholder 5"/>
          <p:cNvSpPr>
            <a:spLocks noGrp="1"/>
          </p:cNvSpPr>
          <p:nvPr>
            <p:ph sz="quarter" idx="4"/>
          </p:nvPr>
        </p:nvSpPr>
        <p:spPr>
          <a:xfrm>
            <a:off x="8201473" y="3944914"/>
            <a:ext cx="6887296" cy="58023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B40087-209C-4303-90AD-DEAA712B6003}" type="datetimeFigureOut">
              <a:rPr lang="en-AU" smtClean="0"/>
              <a:t>4/10/2021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418230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B40087-209C-4303-90AD-DEAA712B6003}" type="datetimeFigureOut">
              <a:rPr lang="en-AU" smtClean="0"/>
              <a:t>4/10/2021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3284031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40087-209C-4303-90AD-DEAA712B6003}" type="datetimeFigureOut">
              <a:rPr lang="en-AU" smtClean="0"/>
              <a:t>4/10/2021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266687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5890" y="719984"/>
            <a:ext cx="5225063" cy="2519945"/>
          </a:xfrm>
        </p:spPr>
        <p:txBody>
          <a:bodyPr anchor="b"/>
          <a:lstStyle>
            <a:lvl1pPr>
              <a:defRPr sz="5039"/>
            </a:lvl1pPr>
          </a:lstStyle>
          <a:p>
            <a:r>
              <a:rPr lang="en-US"/>
              <a:t>Click to edit Master title style</a:t>
            </a:r>
            <a:endParaRPr lang="en-US" dirty="0"/>
          </a:p>
        </p:txBody>
      </p:sp>
      <p:sp>
        <p:nvSpPr>
          <p:cNvPr id="3" name="Content Placeholder 2"/>
          <p:cNvSpPr>
            <a:spLocks noGrp="1"/>
          </p:cNvSpPr>
          <p:nvPr>
            <p:ph idx="1"/>
          </p:nvPr>
        </p:nvSpPr>
        <p:spPr>
          <a:xfrm>
            <a:off x="6887296" y="1554968"/>
            <a:ext cx="8201472" cy="767483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890" y="3239929"/>
            <a:ext cx="5225063" cy="6002369"/>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Edit Master text styles</a:t>
            </a:r>
          </a:p>
        </p:txBody>
      </p:sp>
      <p:sp>
        <p:nvSpPr>
          <p:cNvPr id="5" name="Date Placeholder 4"/>
          <p:cNvSpPr>
            <a:spLocks noGrp="1"/>
          </p:cNvSpPr>
          <p:nvPr>
            <p:ph type="dt" sz="half" idx="10"/>
          </p:nvPr>
        </p:nvSpPr>
        <p:spPr/>
        <p:txBody>
          <a:bodyPr/>
          <a:lstStyle/>
          <a:p>
            <a:fld id="{ABB40087-209C-4303-90AD-DEAA712B6003}" type="datetimeFigureOut">
              <a:rPr lang="en-AU" smtClean="0"/>
              <a:t>4/10/2021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103553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5890" y="719984"/>
            <a:ext cx="5225063" cy="2519945"/>
          </a:xfrm>
        </p:spPr>
        <p:txBody>
          <a:bodyPr anchor="b"/>
          <a:lstStyle>
            <a:lvl1pPr>
              <a:defRPr sz="5039"/>
            </a:lvl1pPr>
          </a:lstStyle>
          <a:p>
            <a:r>
              <a:rPr lang="en-US"/>
              <a:t>Click to edit Master title style</a:t>
            </a:r>
            <a:endParaRPr lang="en-US" dirty="0"/>
          </a:p>
        </p:txBody>
      </p:sp>
      <p:sp>
        <p:nvSpPr>
          <p:cNvPr id="3" name="Picture Placeholder 2"/>
          <p:cNvSpPr>
            <a:spLocks noGrp="1" noChangeAspect="1"/>
          </p:cNvSpPr>
          <p:nvPr>
            <p:ph type="pic" idx="1"/>
          </p:nvPr>
        </p:nvSpPr>
        <p:spPr>
          <a:xfrm>
            <a:off x="6887296" y="1554968"/>
            <a:ext cx="8201472" cy="767483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n-US"/>
              <a:t>Click icon to add picture</a:t>
            </a:r>
            <a:endParaRPr lang="en-US" dirty="0"/>
          </a:p>
        </p:txBody>
      </p:sp>
      <p:sp>
        <p:nvSpPr>
          <p:cNvPr id="4" name="Text Placeholder 3"/>
          <p:cNvSpPr>
            <a:spLocks noGrp="1"/>
          </p:cNvSpPr>
          <p:nvPr>
            <p:ph type="body" sz="half" idx="2"/>
          </p:nvPr>
        </p:nvSpPr>
        <p:spPr>
          <a:xfrm>
            <a:off x="1115890" y="3239929"/>
            <a:ext cx="5225063" cy="6002369"/>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Edit Master text styles</a:t>
            </a:r>
          </a:p>
        </p:txBody>
      </p:sp>
      <p:sp>
        <p:nvSpPr>
          <p:cNvPr id="5" name="Date Placeholder 4"/>
          <p:cNvSpPr>
            <a:spLocks noGrp="1"/>
          </p:cNvSpPr>
          <p:nvPr>
            <p:ph type="dt" sz="half" idx="10"/>
          </p:nvPr>
        </p:nvSpPr>
        <p:spPr/>
        <p:txBody>
          <a:bodyPr/>
          <a:lstStyle/>
          <a:p>
            <a:fld id="{ABB40087-209C-4303-90AD-DEAA712B6003}" type="datetimeFigureOut">
              <a:rPr lang="en-AU" smtClean="0"/>
              <a:t>4/10/2021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9A7B23A-1258-4B5F-8CDF-1F140E81061F}" type="slidenum">
              <a:rPr lang="en-AU" smtClean="0"/>
              <a:t>‹#›</a:t>
            </a:fld>
            <a:endParaRPr lang="en-AU"/>
          </a:p>
        </p:txBody>
      </p:sp>
    </p:spTree>
    <p:extLst>
      <p:ext uri="{BB962C8B-B14F-4D97-AF65-F5344CB8AC3E}">
        <p14:creationId xmlns:p14="http://schemas.microsoft.com/office/powerpoint/2010/main" val="2927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3780" y="574990"/>
            <a:ext cx="13972878" cy="208745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3780" y="2874937"/>
            <a:ext cx="13972878" cy="68523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3780" y="10009783"/>
            <a:ext cx="3645099" cy="574987"/>
          </a:xfrm>
          <a:prstGeom prst="rect">
            <a:avLst/>
          </a:prstGeom>
        </p:spPr>
        <p:txBody>
          <a:bodyPr vert="horz" lIns="91440" tIns="45720" rIns="91440" bIns="45720" rtlCol="0" anchor="ctr"/>
          <a:lstStyle>
            <a:lvl1pPr algn="l">
              <a:defRPr sz="1890">
                <a:solidFill>
                  <a:schemeClr val="tx1">
                    <a:tint val="75000"/>
                  </a:schemeClr>
                </a:solidFill>
              </a:defRPr>
            </a:lvl1pPr>
          </a:lstStyle>
          <a:p>
            <a:fld id="{ABB40087-209C-4303-90AD-DEAA712B6003}" type="datetimeFigureOut">
              <a:rPr lang="en-AU" smtClean="0"/>
              <a:t>4/10/2021</a:t>
            </a:fld>
            <a:endParaRPr lang="en-AU"/>
          </a:p>
        </p:txBody>
      </p:sp>
      <p:sp>
        <p:nvSpPr>
          <p:cNvPr id="5" name="Footer Placeholder 4"/>
          <p:cNvSpPr>
            <a:spLocks noGrp="1"/>
          </p:cNvSpPr>
          <p:nvPr>
            <p:ph type="ftr" sz="quarter" idx="3"/>
          </p:nvPr>
        </p:nvSpPr>
        <p:spPr>
          <a:xfrm>
            <a:off x="5366395" y="10009783"/>
            <a:ext cx="5467648" cy="574987"/>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1441559" y="10009783"/>
            <a:ext cx="3645099" cy="574987"/>
          </a:xfrm>
          <a:prstGeom prst="rect">
            <a:avLst/>
          </a:prstGeom>
        </p:spPr>
        <p:txBody>
          <a:bodyPr vert="horz" lIns="91440" tIns="45720" rIns="91440" bIns="45720" rtlCol="0" anchor="ctr"/>
          <a:lstStyle>
            <a:lvl1pPr algn="r">
              <a:defRPr sz="1890">
                <a:solidFill>
                  <a:schemeClr val="tx1">
                    <a:tint val="75000"/>
                  </a:schemeClr>
                </a:solidFill>
              </a:defRPr>
            </a:lvl1pPr>
          </a:lstStyle>
          <a:p>
            <a:fld id="{B9A7B23A-1258-4B5F-8CDF-1F140E81061F}" type="slidenum">
              <a:rPr lang="en-AU" smtClean="0"/>
              <a:t>‹#›</a:t>
            </a:fld>
            <a:endParaRPr lang="en-AU"/>
          </a:p>
        </p:txBody>
      </p:sp>
    </p:spTree>
    <p:extLst>
      <p:ext uri="{BB962C8B-B14F-4D97-AF65-F5344CB8AC3E}">
        <p14:creationId xmlns:p14="http://schemas.microsoft.com/office/powerpoint/2010/main" val="2895065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hyperlink" Target="https://www.agric.wa.gov.au/capability-guides" TargetMode="Externa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www.horticulture.com.au/globalassets/hort-innovation/resource-assets/bs15002-new-technology-in-strawberry-production.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horticulture.com.au/globalassets/hort-innovation/resource-assets/bs15002-new-technology-in-strawberry-production.pdf#page=1&amp;zoom=auto,-274,848" TargetMode="External"/><Relationship Id="rId7" Type="http://schemas.openxmlformats.org/officeDocument/2006/relationships/image" Target="../media/image5.png"/><Relationship Id="rId2" Type="http://schemas.openxmlformats.org/officeDocument/2006/relationships/hyperlink" Target="https://www.agric.wa.gov.au/capability-guides" TargetMode="External"/><Relationship Id="rId1" Type="http://schemas.openxmlformats.org/officeDocument/2006/relationships/slideLayout" Target="../slideLayouts/slideLayout7.xml"/><Relationship Id="rId6" Type="http://schemas.openxmlformats.org/officeDocument/2006/relationships/hyperlink" Target="https://handasydestrawberries.com.au/freeze-drying/" TargetMode="External"/><Relationship Id="rId5" Type="http://schemas.openxmlformats.org/officeDocument/2006/relationships/hyperlink" Target="https://commons.wikimedia.org/wiki/File:Astronaut_Strawberries_6.jpg" TargetMode="External"/><Relationship Id="rId4" Type="http://schemas.openxmlformats.org/officeDocument/2006/relationships/hyperlink" Target="https://pixabay.com/fi/photos/marja-ruokaa-tuoreena-hedelmi%c3%a4-12393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Rectangle 4"/>
          <p:cNvSpPr/>
          <p:nvPr/>
        </p:nvSpPr>
        <p:spPr>
          <a:xfrm>
            <a:off x="5183554" y="232956"/>
            <a:ext cx="5834917" cy="1177833"/>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AU" sz="3200" b="1" dirty="0"/>
              <a:t>BUSINESS CASE STUDY</a:t>
            </a:r>
          </a:p>
          <a:p>
            <a:pPr algn="ctr"/>
            <a:r>
              <a:rPr lang="en-AU" sz="3200" b="1" dirty="0" err="1"/>
              <a:t>Handasydes</a:t>
            </a:r>
            <a:r>
              <a:rPr lang="en-AU" sz="3200" b="1" dirty="0"/>
              <a:t> Strawberries  </a:t>
            </a:r>
          </a:p>
          <a:p>
            <a:pPr algn="ctr"/>
            <a:endParaRPr lang="en-AU" sz="3390" b="1" dirty="0"/>
          </a:p>
        </p:txBody>
      </p:sp>
      <p:sp>
        <p:nvSpPr>
          <p:cNvPr id="6" name="Rectangle 5"/>
          <p:cNvSpPr/>
          <p:nvPr/>
        </p:nvSpPr>
        <p:spPr>
          <a:xfrm>
            <a:off x="261256" y="232955"/>
            <a:ext cx="4702629" cy="273271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AU" sz="2400" b="1" dirty="0"/>
              <a:t>History</a:t>
            </a:r>
          </a:p>
          <a:p>
            <a:r>
              <a:rPr lang="en-AU" sz="1600" b="1" dirty="0"/>
              <a:t>Pre 1991:</a:t>
            </a:r>
            <a:r>
              <a:rPr lang="en-AU" b="1" dirty="0"/>
              <a:t> </a:t>
            </a:r>
            <a:r>
              <a:rPr lang="en-AU" dirty="0"/>
              <a:t>Neil </a:t>
            </a:r>
            <a:r>
              <a:rPr lang="en-AU" dirty="0" err="1"/>
              <a:t>Handasyde</a:t>
            </a:r>
            <a:r>
              <a:rPr lang="en-AU" dirty="0"/>
              <a:t> worked on family farm </a:t>
            </a:r>
          </a:p>
          <a:p>
            <a:endParaRPr lang="en-AU" b="1" dirty="0"/>
          </a:p>
          <a:p>
            <a:r>
              <a:rPr lang="en-AU" b="1" dirty="0"/>
              <a:t>1991: </a:t>
            </a:r>
            <a:r>
              <a:rPr lang="en-AU" dirty="0"/>
              <a:t>Neil</a:t>
            </a:r>
            <a:r>
              <a:rPr lang="en-AU" b="1" dirty="0"/>
              <a:t> </a:t>
            </a:r>
            <a:r>
              <a:rPr lang="en-AU" dirty="0"/>
              <a:t>purchased a strawberry farm in King River area.</a:t>
            </a:r>
          </a:p>
          <a:p>
            <a:endParaRPr lang="en-AU" b="1" dirty="0"/>
          </a:p>
          <a:p>
            <a:r>
              <a:rPr lang="en-AU" b="1" dirty="0"/>
              <a:t>2018: </a:t>
            </a:r>
            <a:r>
              <a:rPr lang="en-AU" dirty="0"/>
              <a:t>Lyn and Neil purchased current farm on Chester pass Road </a:t>
            </a:r>
          </a:p>
        </p:txBody>
      </p:sp>
      <p:sp>
        <p:nvSpPr>
          <p:cNvPr id="7" name="Rectangle 6"/>
          <p:cNvSpPr/>
          <p:nvPr/>
        </p:nvSpPr>
        <p:spPr>
          <a:xfrm>
            <a:off x="261254" y="3043259"/>
            <a:ext cx="4702629" cy="6019651"/>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AU" sz="2400" b="1" dirty="0"/>
              <a:t>Berry farming</a:t>
            </a:r>
          </a:p>
          <a:p>
            <a:r>
              <a:rPr lang="en-AU" sz="2400" b="1" dirty="0"/>
              <a:t> </a:t>
            </a:r>
          </a:p>
        </p:txBody>
      </p:sp>
      <p:sp>
        <p:nvSpPr>
          <p:cNvPr id="9" name="Rectangle 8"/>
          <p:cNvSpPr/>
          <p:nvPr/>
        </p:nvSpPr>
        <p:spPr>
          <a:xfrm>
            <a:off x="5183554" y="7868653"/>
            <a:ext cx="5827111" cy="2672373"/>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AU" b="1" dirty="0"/>
              <a:t>Technology</a:t>
            </a:r>
          </a:p>
          <a:p>
            <a:pPr algn="ctr"/>
            <a:endParaRPr lang="en-AU" b="1" dirty="0"/>
          </a:p>
        </p:txBody>
      </p:sp>
      <p:sp>
        <p:nvSpPr>
          <p:cNvPr id="10" name="Rectangle 9"/>
          <p:cNvSpPr/>
          <p:nvPr/>
        </p:nvSpPr>
        <p:spPr>
          <a:xfrm>
            <a:off x="11264260" y="315089"/>
            <a:ext cx="4702629" cy="4665985"/>
          </a:xfrm>
          <a:prstGeom prst="rect">
            <a:avLst/>
          </a:prstGeom>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r>
              <a:rPr lang="en-AU" sz="2400" b="1" dirty="0"/>
              <a:t>Background information</a:t>
            </a:r>
          </a:p>
          <a:p>
            <a:endParaRPr lang="en-AU" sz="2400" dirty="0"/>
          </a:p>
          <a:p>
            <a:r>
              <a:rPr lang="en-AU" dirty="0"/>
              <a:t>Neil is a fourth-generation farmer with a passion for producing high quality, delicious fresh produce. While strawberries are their bread and butter, Neil and his wife Lyn also produce raspberries, passionfruit, and eggs. In an effort to reduce wastage, decrease food mileage and provide great value, they produce a range of gelato, sorbet, sauces, syrups, jams and preserves. Having also invested in freeze drying technology, they have created a range of freeze dried strawberries that maintain their intensity of flavour and colour long term. </a:t>
            </a:r>
            <a:endParaRPr lang="en-AU" dirty="0">
              <a:cs typeface="Calibri"/>
            </a:endParaRPr>
          </a:p>
          <a:p>
            <a:r>
              <a:rPr lang="en-AU" dirty="0">
                <a:hlinkClick r:id="rId2"/>
              </a:rPr>
              <a:t>https://www.agric.wa.gov.au/capability-guides</a:t>
            </a:r>
            <a:r>
              <a:rPr lang="en-AU" dirty="0"/>
              <a:t> </a:t>
            </a:r>
          </a:p>
        </p:txBody>
      </p:sp>
      <p:sp>
        <p:nvSpPr>
          <p:cNvPr id="11" name="Rectangle 10"/>
          <p:cNvSpPr/>
          <p:nvPr/>
        </p:nvSpPr>
        <p:spPr>
          <a:xfrm>
            <a:off x="5160764" y="1792280"/>
            <a:ext cx="5925587" cy="56633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AU" b="1" dirty="0" err="1"/>
              <a:t>Handasydes</a:t>
            </a:r>
            <a:r>
              <a:rPr lang="en-AU" b="1" dirty="0"/>
              <a:t> Strawberries increase productivity by producing </a:t>
            </a:r>
          </a:p>
          <a:p>
            <a:pPr marL="285750" indent="-285750">
              <a:buBlip>
                <a:blip r:embed="rId3"/>
              </a:buBlip>
            </a:pPr>
            <a:r>
              <a:rPr lang="en-AU" dirty="0"/>
              <a:t>Homemade jams, syrups and sauces</a:t>
            </a:r>
          </a:p>
          <a:p>
            <a:pPr marL="285750" indent="-285750">
              <a:buBlip>
                <a:blip r:embed="rId3"/>
              </a:buBlip>
            </a:pPr>
            <a:endParaRPr lang="en-AU" dirty="0"/>
          </a:p>
          <a:p>
            <a:pPr marL="285750" indent="-285750">
              <a:buBlip>
                <a:blip r:embed="rId3"/>
              </a:buBlip>
            </a:pPr>
            <a:r>
              <a:rPr lang="en-AU" dirty="0"/>
              <a:t>Farm fresh eggs</a:t>
            </a:r>
          </a:p>
          <a:p>
            <a:pPr marL="285750" indent="-285750">
              <a:buBlip>
                <a:blip r:embed="rId3"/>
              </a:buBlip>
            </a:pPr>
            <a:endParaRPr lang="en-AU" dirty="0"/>
          </a:p>
          <a:p>
            <a:pPr marL="285750" indent="-285750">
              <a:buBlip>
                <a:blip r:embed="rId3"/>
              </a:buBlip>
            </a:pPr>
            <a:r>
              <a:rPr lang="en-AU" dirty="0"/>
              <a:t>Fresh honey</a:t>
            </a:r>
          </a:p>
          <a:p>
            <a:pPr marL="285750" indent="-285750">
              <a:buBlip>
                <a:blip r:embed="rId3"/>
              </a:buBlip>
            </a:pPr>
            <a:endParaRPr lang="en-AU" dirty="0"/>
          </a:p>
          <a:p>
            <a:pPr marL="285750" indent="-285750">
              <a:buBlip>
                <a:blip r:embed="rId3"/>
              </a:buBlip>
            </a:pPr>
            <a:r>
              <a:rPr lang="en-AU" dirty="0"/>
              <a:t>Freeze dried fruits</a:t>
            </a:r>
          </a:p>
          <a:p>
            <a:pPr marL="285750" indent="-285750">
              <a:buBlip>
                <a:blip r:embed="rId3"/>
              </a:buBlip>
            </a:pPr>
            <a:endParaRPr lang="en-AU" dirty="0"/>
          </a:p>
          <a:p>
            <a:pPr marL="285750" indent="-285750">
              <a:buBlip>
                <a:blip r:embed="rId3"/>
              </a:buBlip>
            </a:pPr>
            <a:r>
              <a:rPr lang="en-AU" dirty="0"/>
              <a:t>Gelato and sorbet</a:t>
            </a:r>
          </a:p>
          <a:p>
            <a:pPr marL="285750" indent="-285750">
              <a:buBlip>
                <a:blip r:embed="rId3"/>
              </a:buBlip>
            </a:pPr>
            <a:endParaRPr lang="en-AU" dirty="0"/>
          </a:p>
          <a:p>
            <a:r>
              <a:rPr lang="en-AU" b="1" dirty="0"/>
              <a:t>And offering …</a:t>
            </a:r>
          </a:p>
          <a:p>
            <a:pPr marL="285750" indent="-285750">
              <a:buBlip>
                <a:blip r:embed="rId3"/>
              </a:buBlip>
            </a:pPr>
            <a:r>
              <a:rPr lang="en-AU" dirty="0"/>
              <a:t>Coffee</a:t>
            </a:r>
          </a:p>
          <a:p>
            <a:pPr marL="285750" indent="-285750">
              <a:buBlip>
                <a:blip r:embed="rId3"/>
              </a:buBlip>
            </a:pPr>
            <a:endParaRPr lang="en-AU" dirty="0"/>
          </a:p>
          <a:p>
            <a:pPr marL="285750" indent="-285750">
              <a:buBlip>
                <a:blip r:embed="rId3"/>
              </a:buBlip>
            </a:pPr>
            <a:r>
              <a:rPr lang="en-AU" dirty="0"/>
              <a:t>Meals and snacks</a:t>
            </a:r>
          </a:p>
          <a:p>
            <a:pPr marL="285750" indent="-285750">
              <a:buBlip>
                <a:blip r:embed="rId3"/>
              </a:buBlip>
            </a:pPr>
            <a:endParaRPr lang="en-AU" dirty="0"/>
          </a:p>
          <a:p>
            <a:pPr marL="285750" indent="-285750">
              <a:buBlip>
                <a:blip r:embed="rId3"/>
              </a:buBlip>
            </a:pPr>
            <a:r>
              <a:rPr lang="en-AU" dirty="0"/>
              <a:t>Space to relax </a:t>
            </a:r>
          </a:p>
          <a:p>
            <a:pPr marL="285750" indent="-285750">
              <a:buBlip>
                <a:blip r:embed="rId3"/>
              </a:buBlip>
            </a:pPr>
            <a:endParaRPr lang="en-AU" dirty="0"/>
          </a:p>
          <a:p>
            <a:pPr marL="285750" indent="-285750">
              <a:buBlip>
                <a:blip r:embed="rId3"/>
              </a:buBlip>
            </a:pPr>
            <a:r>
              <a:rPr lang="en-AU" dirty="0"/>
              <a:t>A playground for kids</a:t>
            </a:r>
          </a:p>
          <a:p>
            <a:pPr marL="285750" indent="-285750">
              <a:buBlip>
                <a:blip r:embed="rId3"/>
              </a:buBlip>
            </a:pPr>
            <a:endParaRPr lang="en-AU" dirty="0"/>
          </a:p>
        </p:txBody>
      </p:sp>
      <p:sp>
        <p:nvSpPr>
          <p:cNvPr id="13" name="Rectangle 12"/>
          <p:cNvSpPr/>
          <p:nvPr/>
        </p:nvSpPr>
        <p:spPr>
          <a:xfrm>
            <a:off x="11264260" y="5199331"/>
            <a:ext cx="4702629" cy="5338643"/>
          </a:xfrm>
          <a:prstGeom prst="rect">
            <a:avLst/>
          </a:prstGeom>
        </p:spPr>
        <p:style>
          <a:lnRef idx="2">
            <a:schemeClr val="dk1"/>
          </a:lnRef>
          <a:fillRef idx="1">
            <a:schemeClr val="lt1"/>
          </a:fillRef>
          <a:effectRef idx="0">
            <a:schemeClr val="dk1"/>
          </a:effectRef>
          <a:fontRef idx="minor">
            <a:schemeClr val="dk1"/>
          </a:fontRef>
        </p:style>
        <p:txBody>
          <a:bodyPr lIns="91440" tIns="45720" rIns="91440" bIns="45720" rtlCol="0" anchor="t"/>
          <a:lstStyle/>
          <a:p>
            <a:r>
              <a:rPr lang="en-AU" b="1" dirty="0"/>
              <a:t>The future of strawberry production</a:t>
            </a:r>
          </a:p>
          <a:p>
            <a:endParaRPr lang="en-AU" b="1" dirty="0"/>
          </a:p>
          <a:p>
            <a:pPr marL="285750" indent="-285750">
              <a:buFont typeface="Wingdings" panose="05000000000000000000" pitchFamily="2" charset="2"/>
              <a:buChar char="q"/>
            </a:pPr>
            <a:r>
              <a:rPr lang="en-AU" dirty="0">
                <a:solidFill>
                  <a:schemeClr val="tx1"/>
                </a:solidFill>
              </a:rPr>
              <a:t>Breeding of new varieties </a:t>
            </a:r>
          </a:p>
          <a:p>
            <a:pPr marL="285750" indent="-285750">
              <a:buFont typeface="Wingdings" panose="05000000000000000000" pitchFamily="2" charset="2"/>
              <a:buChar char="q"/>
            </a:pPr>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Growing in substrate under controlled environments.</a:t>
            </a:r>
          </a:p>
          <a:p>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Totally impermeable film to improve retention of fumigants</a:t>
            </a:r>
          </a:p>
          <a:p>
            <a:pPr marL="285750" indent="-285750">
              <a:buFont typeface="Wingdings" panose="05000000000000000000" pitchFamily="2" charset="2"/>
              <a:buChar char="q"/>
            </a:pPr>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Automated technologies aid with harvest</a:t>
            </a:r>
          </a:p>
          <a:p>
            <a:pPr marL="285750" indent="-285750">
              <a:buFont typeface="Wingdings" panose="05000000000000000000" pitchFamily="2" charset="2"/>
              <a:buChar char="q"/>
            </a:pPr>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Extending the shelf life of strawberries </a:t>
            </a:r>
          </a:p>
          <a:p>
            <a:pPr marL="285750" indent="-285750">
              <a:buFont typeface="Wingdings" panose="05000000000000000000" pitchFamily="2" charset="2"/>
              <a:buChar char="q"/>
            </a:pPr>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Investigating new markets</a:t>
            </a:r>
          </a:p>
          <a:p>
            <a:pPr marL="285750" indent="-285750">
              <a:buFont typeface="Wingdings" panose="05000000000000000000" pitchFamily="2" charset="2"/>
              <a:buChar char="q"/>
            </a:pPr>
            <a:endParaRPr lang="en-AU" dirty="0">
              <a:solidFill>
                <a:schemeClr val="tx1"/>
              </a:solidFill>
            </a:endParaRPr>
          </a:p>
          <a:p>
            <a:pPr marL="285750" indent="-285750">
              <a:buFont typeface="Wingdings" panose="05000000000000000000" pitchFamily="2" charset="2"/>
              <a:buChar char="q"/>
            </a:pPr>
            <a:r>
              <a:rPr lang="en-AU" dirty="0">
                <a:solidFill>
                  <a:schemeClr val="tx1"/>
                </a:solidFill>
              </a:rPr>
              <a:t>Blockchain data and mobile apps</a:t>
            </a:r>
            <a:br>
              <a:rPr lang="en-AU" dirty="0">
                <a:solidFill>
                  <a:schemeClr val="tx1"/>
                </a:solidFill>
              </a:rPr>
            </a:br>
            <a:endParaRPr lang="en-AU" sz="600" dirty="0">
              <a:solidFill>
                <a:schemeClr val="tx1"/>
              </a:solidFill>
              <a:cs typeface="Calibri"/>
            </a:endParaRPr>
          </a:p>
          <a:p>
            <a:r>
              <a:rPr lang="en-AU" dirty="0">
                <a:hlinkClick r:id="rId4"/>
              </a:rPr>
              <a:t>Strawberry innovation</a:t>
            </a:r>
            <a:endParaRPr lang="en-AU" dirty="0"/>
          </a:p>
          <a:p>
            <a:endParaRPr lang="en-AU" dirty="0">
              <a:solidFill>
                <a:schemeClr val="tx1"/>
              </a:solidFill>
            </a:endParaRPr>
          </a:p>
          <a:p>
            <a:pPr marL="285750" indent="-285750">
              <a:buFont typeface="Wingdings" panose="05000000000000000000" pitchFamily="2" charset="2"/>
              <a:buChar char="q"/>
            </a:pPr>
            <a:endParaRPr lang="en-AU"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999304660"/>
              </p:ext>
            </p:extLst>
          </p:nvPr>
        </p:nvGraphicFramePr>
        <p:xfrm>
          <a:off x="488731" y="3484178"/>
          <a:ext cx="4272456" cy="5439104"/>
        </p:xfrm>
        <a:graphic>
          <a:graphicData uri="http://schemas.openxmlformats.org/drawingml/2006/table">
            <a:tbl>
              <a:tblPr firstRow="1" bandRow="1">
                <a:tableStyleId>{5C22544A-7EE6-4342-B048-85BDC9FD1C3A}</a:tableStyleId>
              </a:tblPr>
              <a:tblGrid>
                <a:gridCol w="2066637">
                  <a:extLst>
                    <a:ext uri="{9D8B030D-6E8A-4147-A177-3AD203B41FA5}">
                      <a16:colId xmlns:a16="http://schemas.microsoft.com/office/drawing/2014/main" val="1074001505"/>
                    </a:ext>
                  </a:extLst>
                </a:gridCol>
                <a:gridCol w="2205819">
                  <a:extLst>
                    <a:ext uri="{9D8B030D-6E8A-4147-A177-3AD203B41FA5}">
                      <a16:colId xmlns:a16="http://schemas.microsoft.com/office/drawing/2014/main" val="1808105259"/>
                    </a:ext>
                  </a:extLst>
                </a:gridCol>
              </a:tblGrid>
              <a:tr h="2058870">
                <a:tc>
                  <a:txBody>
                    <a:bodyPr/>
                    <a:lstStyle/>
                    <a:p>
                      <a:endParaRPr lang="en-AU" dirty="0">
                        <a:solidFill>
                          <a:schemeClr val="tx1"/>
                        </a:solidFill>
                      </a:endParaRPr>
                    </a:p>
                    <a:p>
                      <a:r>
                        <a:rPr lang="en-AU" dirty="0">
                          <a:solidFill>
                            <a:schemeClr val="tx1"/>
                          </a:solidFill>
                        </a:rPr>
                        <a:t>Inputs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b="0" dirty="0">
                          <a:solidFill>
                            <a:schemeClr val="tx1"/>
                          </a:solidFill>
                        </a:rPr>
                        <a:t>Sunshine, soil, water, strawberry plants (runners), plastic sheets, paint scraper (for planting), irrigation system, plastic tunnels, cooling facilities</a:t>
                      </a:r>
                    </a:p>
                    <a:p>
                      <a:endParaRPr lang="en-AU" sz="16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9045166"/>
                  </a:ext>
                </a:extLst>
              </a:tr>
              <a:tr h="2304705">
                <a:tc>
                  <a:txBody>
                    <a:bodyPr/>
                    <a:lstStyle/>
                    <a:p>
                      <a:endParaRPr lang="en-AU" b="1" dirty="0"/>
                    </a:p>
                    <a:p>
                      <a:r>
                        <a:rPr lang="en-AU" b="1" dirty="0"/>
                        <a:t>Processes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sz="1600" dirty="0">
                        <a:solidFill>
                          <a:schemeClr val="tx1"/>
                        </a:solidFill>
                      </a:endParaRPr>
                    </a:p>
                    <a:p>
                      <a:r>
                        <a:rPr lang="en-AU" sz="1600" dirty="0">
                          <a:solidFill>
                            <a:schemeClr val="tx1"/>
                          </a:solidFill>
                        </a:rPr>
                        <a:t>Soil preparation, planting, pruning and cutting, raking leaves, weed control, harvesting, grading, packing, transporting</a:t>
                      </a:r>
                      <a:r>
                        <a:rPr lang="en-AU" sz="1600" baseline="0" dirty="0">
                          <a:solidFill>
                            <a:schemeClr val="tx1"/>
                          </a:solidFill>
                        </a:rPr>
                        <a:t> to market</a:t>
                      </a:r>
                    </a:p>
                    <a:p>
                      <a:endParaRPr lang="en-AU" sz="16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2123806"/>
                  </a:ext>
                </a:extLst>
              </a:tr>
              <a:tr h="1075529">
                <a:tc>
                  <a:txBody>
                    <a:bodyPr/>
                    <a:lstStyle/>
                    <a:p>
                      <a:endParaRPr lang="en-AU" b="1" dirty="0"/>
                    </a:p>
                    <a:p>
                      <a:r>
                        <a:rPr lang="en-AU" b="1" dirty="0"/>
                        <a:t>Outputs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sz="1600" dirty="0">
                        <a:solidFill>
                          <a:schemeClr val="tx1"/>
                        </a:solidFill>
                      </a:endParaRPr>
                    </a:p>
                    <a:p>
                      <a:r>
                        <a:rPr lang="en-AU" sz="1600" dirty="0">
                          <a:solidFill>
                            <a:schemeClr val="tx1"/>
                          </a:solidFill>
                        </a:rPr>
                        <a:t>Fresh strawberries, Youngberries, loganberries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02745704"/>
                  </a:ext>
                </a:extLst>
              </a:tr>
            </a:tbl>
          </a:graphicData>
        </a:graphic>
      </p:graphicFrame>
      <p:sp>
        <p:nvSpPr>
          <p:cNvPr id="17" name="Down Arrow 16"/>
          <p:cNvSpPr/>
          <p:nvPr/>
        </p:nvSpPr>
        <p:spPr>
          <a:xfrm>
            <a:off x="993228" y="4664526"/>
            <a:ext cx="204951" cy="8534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8" name="Down Arrow 17"/>
          <p:cNvSpPr/>
          <p:nvPr/>
        </p:nvSpPr>
        <p:spPr>
          <a:xfrm>
            <a:off x="993228" y="7015247"/>
            <a:ext cx="204951" cy="8534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253" y="9272900"/>
            <a:ext cx="2261229" cy="1272943"/>
          </a:xfrm>
          <a:prstGeom prst="rect">
            <a:avLst/>
          </a:prstGeom>
          <a:ln>
            <a:solidFill>
              <a:schemeClr val="tx1"/>
            </a:solidFill>
          </a:ln>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74595" y="8323549"/>
            <a:ext cx="2184153" cy="2045510"/>
          </a:xfrm>
          <a:prstGeom prst="rect">
            <a:avLst/>
          </a:prstGeom>
          <a:ln>
            <a:solidFill>
              <a:schemeClr val="tx1"/>
            </a:solidFill>
          </a:ln>
        </p:spPr>
      </p:pic>
      <p:sp>
        <p:nvSpPr>
          <p:cNvPr id="21" name="Rectangle 20"/>
          <p:cNvSpPr/>
          <p:nvPr/>
        </p:nvSpPr>
        <p:spPr>
          <a:xfrm>
            <a:off x="8349789" y="8250144"/>
            <a:ext cx="2450898" cy="204551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AU" dirty="0"/>
              <a:t>To increase productivity and reduce waste, </a:t>
            </a:r>
            <a:r>
              <a:rPr lang="en-AU" dirty="0" err="1"/>
              <a:t>Handasydes</a:t>
            </a:r>
            <a:r>
              <a:rPr lang="en-AU" dirty="0"/>
              <a:t> Strawberries freeze dry B grade strawberries to create alternative products. </a:t>
            </a:r>
          </a:p>
        </p:txBody>
      </p:sp>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91835" y="9272899"/>
            <a:ext cx="2172048" cy="1272943"/>
          </a:xfrm>
          <a:prstGeom prst="rect">
            <a:avLst/>
          </a:prstGeom>
          <a:ln>
            <a:solidFill>
              <a:schemeClr val="tx1"/>
            </a:solidFill>
          </a:ln>
        </p:spPr>
      </p:pic>
      <p:sp>
        <p:nvSpPr>
          <p:cNvPr id="2" name="TextBox 1">
            <a:extLst>
              <a:ext uri="{FF2B5EF4-FFF2-40B4-BE49-F238E27FC236}">
                <a16:creationId xmlns:a16="http://schemas.microsoft.com/office/drawing/2014/main" id="{176ECA1D-4A83-432C-9AF7-722ABCAF3C72}"/>
              </a:ext>
            </a:extLst>
          </p:cNvPr>
          <p:cNvSpPr txBox="1"/>
          <p:nvPr/>
        </p:nvSpPr>
        <p:spPr>
          <a:xfrm>
            <a:off x="1198179" y="9320293"/>
            <a:ext cx="643125" cy="230832"/>
          </a:xfrm>
          <a:prstGeom prst="rect">
            <a:avLst/>
          </a:prstGeom>
          <a:noFill/>
        </p:spPr>
        <p:txBody>
          <a:bodyPr wrap="none" rtlCol="0">
            <a:spAutoFit/>
          </a:bodyPr>
          <a:lstStyle/>
          <a:p>
            <a:r>
              <a:rPr lang="en-AU" sz="900" dirty="0"/>
              <a:t>Image 3.1</a:t>
            </a:r>
          </a:p>
        </p:txBody>
      </p:sp>
      <p:sp>
        <p:nvSpPr>
          <p:cNvPr id="22" name="TextBox 21">
            <a:extLst>
              <a:ext uri="{FF2B5EF4-FFF2-40B4-BE49-F238E27FC236}">
                <a16:creationId xmlns:a16="http://schemas.microsoft.com/office/drawing/2014/main" id="{D632BA26-A648-41D4-8CE7-76D33E7B1CDF}"/>
              </a:ext>
            </a:extLst>
          </p:cNvPr>
          <p:cNvSpPr txBox="1"/>
          <p:nvPr/>
        </p:nvSpPr>
        <p:spPr>
          <a:xfrm>
            <a:off x="2791835" y="10315010"/>
            <a:ext cx="643125" cy="230832"/>
          </a:xfrm>
          <a:prstGeom prst="rect">
            <a:avLst/>
          </a:prstGeom>
          <a:noFill/>
        </p:spPr>
        <p:txBody>
          <a:bodyPr wrap="none" rtlCol="0">
            <a:spAutoFit/>
          </a:bodyPr>
          <a:lstStyle/>
          <a:p>
            <a:r>
              <a:rPr lang="en-AU" sz="900" dirty="0"/>
              <a:t>Image 3.2</a:t>
            </a:r>
          </a:p>
        </p:txBody>
      </p:sp>
      <p:sp>
        <p:nvSpPr>
          <p:cNvPr id="24" name="TextBox 23">
            <a:extLst>
              <a:ext uri="{FF2B5EF4-FFF2-40B4-BE49-F238E27FC236}">
                <a16:creationId xmlns:a16="http://schemas.microsoft.com/office/drawing/2014/main" id="{DC5AFBF9-8693-428F-B19E-3977E8230B9D}"/>
              </a:ext>
            </a:extLst>
          </p:cNvPr>
          <p:cNvSpPr txBox="1"/>
          <p:nvPr/>
        </p:nvSpPr>
        <p:spPr>
          <a:xfrm>
            <a:off x="6250245" y="10354267"/>
            <a:ext cx="643125" cy="230832"/>
          </a:xfrm>
          <a:prstGeom prst="rect">
            <a:avLst/>
          </a:prstGeom>
          <a:noFill/>
        </p:spPr>
        <p:txBody>
          <a:bodyPr wrap="none" rtlCol="0">
            <a:spAutoFit/>
          </a:bodyPr>
          <a:lstStyle/>
          <a:p>
            <a:r>
              <a:rPr lang="en-AU" sz="900" dirty="0"/>
              <a:t>Image 3.3</a:t>
            </a:r>
          </a:p>
        </p:txBody>
      </p:sp>
      <p:sp>
        <p:nvSpPr>
          <p:cNvPr id="25" name="Footer Placeholder 7"/>
          <p:cNvSpPr>
            <a:spLocks noGrp="1"/>
          </p:cNvSpPr>
          <p:nvPr>
            <p:ph type="ftr" sz="quarter" idx="11"/>
          </p:nvPr>
        </p:nvSpPr>
        <p:spPr>
          <a:xfrm>
            <a:off x="10308504" y="10479964"/>
            <a:ext cx="5723394" cy="466498"/>
          </a:xfrm>
        </p:spPr>
        <p:txBody>
          <a:bodyPr/>
          <a:lstStyle/>
          <a:p>
            <a:r>
              <a:rPr lang="en-AU" sz="1000" dirty="0" smtClean="0">
                <a:solidFill>
                  <a:schemeClr val="bg1"/>
                </a:solidFill>
              </a:rPr>
              <a:t>PRIMED10TL001 | HASS | The Business of Food Production | © Department of Education WA 2021</a:t>
            </a:r>
            <a:endParaRPr lang="en-AU" sz="1000" dirty="0">
              <a:solidFill>
                <a:schemeClr val="bg1"/>
              </a:solidFill>
            </a:endParaRPr>
          </a:p>
        </p:txBody>
      </p:sp>
      <p:pic>
        <p:nvPicPr>
          <p:cNvPr id="26" name="Picture 25"/>
          <p:cNvPicPr/>
          <p:nvPr/>
        </p:nvPicPr>
        <p:blipFill>
          <a:blip r:embed="rId8">
            <a:extLst>
              <a:ext uri="{28A0092B-C50C-407E-A947-70E740481C1C}">
                <a14:useLocalDpi xmlns:a14="http://schemas.microsoft.com/office/drawing/2010/main" val="0"/>
              </a:ext>
            </a:extLst>
          </a:blip>
          <a:stretch>
            <a:fillRect/>
          </a:stretch>
        </p:blipFill>
        <p:spPr bwMode="auto">
          <a:xfrm>
            <a:off x="15763701" y="10631019"/>
            <a:ext cx="417195" cy="144145"/>
          </a:xfrm>
          <a:prstGeom prst="rect">
            <a:avLst/>
          </a:prstGeom>
        </p:spPr>
      </p:pic>
    </p:spTree>
    <p:extLst>
      <p:ext uri="{BB962C8B-B14F-4D97-AF65-F5344CB8AC3E}">
        <p14:creationId xmlns:p14="http://schemas.microsoft.com/office/powerpoint/2010/main" val="303996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hlinkClick r:id="rId2"/>
            <a:extLst>
              <a:ext uri="{FF2B5EF4-FFF2-40B4-BE49-F238E27FC236}">
                <a16:creationId xmlns:a16="http://schemas.microsoft.com/office/drawing/2014/main" id="{63B2B05D-4617-4384-8673-336F57644CD1}"/>
              </a:ext>
            </a:extLst>
          </p:cNvPr>
          <p:cNvSpPr txBox="1"/>
          <p:nvPr/>
        </p:nvSpPr>
        <p:spPr>
          <a:xfrm>
            <a:off x="367008" y="1201783"/>
            <a:ext cx="15466422" cy="5078313"/>
          </a:xfrm>
          <a:prstGeom prst="rect">
            <a:avLst/>
          </a:prstGeom>
          <a:noFill/>
        </p:spPr>
        <p:txBody>
          <a:bodyPr wrap="square" rtlCol="0">
            <a:spAutoFit/>
          </a:bodyPr>
          <a:lstStyle/>
          <a:p>
            <a:r>
              <a:rPr lang="en-AU" b="1" dirty="0">
                <a:solidFill>
                  <a:srgbClr val="C00000"/>
                </a:solidFill>
                <a:latin typeface="Arial"/>
                <a:cs typeface="Arial"/>
              </a:rPr>
              <a:t>References</a:t>
            </a:r>
            <a:r>
              <a:rPr lang="en-AU" b="1" dirty="0">
                <a:solidFill>
                  <a:srgbClr val="FF0000"/>
                </a:solidFill>
                <a:latin typeface="Arial"/>
                <a:cs typeface="Arial"/>
              </a:rPr>
              <a:t/>
            </a:r>
            <a:br>
              <a:rPr lang="en-AU" b="1" dirty="0">
                <a:solidFill>
                  <a:srgbClr val="FF0000"/>
                </a:solidFill>
                <a:latin typeface="Arial"/>
                <a:cs typeface="Arial"/>
              </a:rPr>
            </a:br>
            <a:endParaRPr lang="en-AU" dirty="0"/>
          </a:p>
          <a:p>
            <a:r>
              <a:rPr lang="en-AU" dirty="0"/>
              <a:t>Department of Primary Industries and Regional Development (19 August 2021) ‘Food and Beverage Capability Guides’ available at: &lt;</a:t>
            </a:r>
            <a:r>
              <a:rPr lang="en-AU" dirty="0">
                <a:hlinkClick r:id="rId2"/>
              </a:rPr>
              <a:t>https://www.agric.wa.gov.au/capability-guides</a:t>
            </a:r>
            <a:r>
              <a:rPr lang="en-AU" dirty="0"/>
              <a:t>&gt; accessed 31 August 2021</a:t>
            </a:r>
          </a:p>
          <a:p>
            <a:endParaRPr lang="en-AU" dirty="0"/>
          </a:p>
          <a:p>
            <a:r>
              <a:rPr lang="en-AU" dirty="0"/>
              <a:t>Strawberry Innovation (</a:t>
            </a:r>
            <a:r>
              <a:rPr lang="en-AU" dirty="0" err="1"/>
              <a:t>n.d</a:t>
            </a:r>
            <a:r>
              <a:rPr lang="en-AU" dirty="0"/>
              <a:t>) ‘New technology in strawberry production’ available at: &lt;</a:t>
            </a:r>
            <a:r>
              <a:rPr lang="en-AU" dirty="0">
                <a:hlinkClick r:id="rId3"/>
              </a:rPr>
              <a:t>https://www.horticulture.com.au/globalassets/hort-innovation/resource-assets/bs15002-new-technology-in-strawberry-production.pdf#page=1&amp;zoom=auto,-274,848</a:t>
            </a:r>
            <a:r>
              <a:rPr lang="en-AU" dirty="0"/>
              <a:t>&gt; [PDF 539 kB] accessed 31 August </a:t>
            </a:r>
          </a:p>
          <a:p>
            <a:endParaRPr lang="en-AU" dirty="0"/>
          </a:p>
          <a:p>
            <a:r>
              <a:rPr lang="en-AU" b="1" dirty="0">
                <a:solidFill>
                  <a:srgbClr val="C00000"/>
                </a:solidFill>
                <a:latin typeface="Arial"/>
                <a:cs typeface="Arial"/>
              </a:rPr>
              <a:t>Images</a:t>
            </a:r>
          </a:p>
          <a:p>
            <a:endParaRPr lang="en-AU" dirty="0"/>
          </a:p>
          <a:p>
            <a:r>
              <a:rPr lang="en-AU" dirty="0"/>
              <a:t>Image 3.1 Shutterbug (</a:t>
            </a:r>
            <a:r>
              <a:rPr lang="en-AU" dirty="0" err="1"/>
              <a:t>n.d</a:t>
            </a:r>
            <a:r>
              <a:rPr lang="en-AU" dirty="0"/>
              <a:t>) </a:t>
            </a:r>
            <a:r>
              <a:rPr lang="en-AU" dirty="0" err="1"/>
              <a:t>Pixabay</a:t>
            </a:r>
            <a:r>
              <a:rPr lang="en-AU" dirty="0"/>
              <a:t> License For free commercial use ‘Strawberries’ available at: &lt;</a:t>
            </a:r>
            <a:r>
              <a:rPr lang="en-AU" dirty="0">
                <a:hlinkClick r:id="rId4"/>
              </a:rPr>
              <a:t>https://pixabay.com/fi/photos/marja-ruokaa-tuoreena-hedelmi%c3%a4-1239306/</a:t>
            </a:r>
            <a:r>
              <a:rPr lang="en-AU" dirty="0"/>
              <a:t>&gt; accessed 31 August 2021</a:t>
            </a:r>
          </a:p>
          <a:p>
            <a:endParaRPr lang="en-AU" dirty="0"/>
          </a:p>
          <a:p>
            <a:r>
              <a:rPr lang="en-AU" dirty="0"/>
              <a:t>Image 3.2 Savant-</a:t>
            </a:r>
            <a:r>
              <a:rPr lang="en-AU" dirty="0" err="1"/>
              <a:t>fou</a:t>
            </a:r>
            <a:r>
              <a:rPr lang="en-AU" dirty="0"/>
              <a:t> (26 April 2021) CC-BY-SA-3.0, CC-BY-SA-2.5, CC-BY-SA-2.0, CC-BY-SA-1.0 ‘Astronaut Strawberries’ available at: &lt;</a:t>
            </a:r>
          </a:p>
          <a:p>
            <a:r>
              <a:rPr lang="en-AU" dirty="0">
                <a:hlinkClick r:id="rId5"/>
              </a:rPr>
              <a:t>https://commons.wikimedia.org/wiki/File:Astronaut_Strawberries_6.jpg</a:t>
            </a:r>
            <a:r>
              <a:rPr lang="en-AU" dirty="0"/>
              <a:t>&gt; accessed 31 August 2021</a:t>
            </a:r>
          </a:p>
          <a:p>
            <a:endParaRPr lang="en-AU" dirty="0"/>
          </a:p>
          <a:p>
            <a:r>
              <a:rPr lang="en-AU" dirty="0"/>
              <a:t>Image 3.3 </a:t>
            </a:r>
            <a:r>
              <a:rPr lang="en-AU" dirty="0" err="1"/>
              <a:t>Handasydes</a:t>
            </a:r>
            <a:r>
              <a:rPr lang="en-AU" dirty="0"/>
              <a:t> (</a:t>
            </a:r>
            <a:r>
              <a:rPr lang="en-AU" dirty="0" err="1"/>
              <a:t>n.d</a:t>
            </a:r>
            <a:r>
              <a:rPr lang="en-AU" dirty="0"/>
              <a:t>) ©</a:t>
            </a:r>
            <a:r>
              <a:rPr lang="en-AU" dirty="0" err="1"/>
              <a:t>Handysides</a:t>
            </a:r>
            <a:r>
              <a:rPr lang="en-AU" dirty="0"/>
              <a:t> 2021  ‘Freeze Drying’ available at: &lt;</a:t>
            </a:r>
            <a:r>
              <a:rPr lang="en-AU" dirty="0">
                <a:hlinkClick r:id="rId6"/>
              </a:rPr>
              <a:t>https://handasydestrawberries.com.au/freeze-drying/</a:t>
            </a:r>
            <a:r>
              <a:rPr lang="en-AU" dirty="0"/>
              <a:t>&gt; ©</a:t>
            </a:r>
            <a:r>
              <a:rPr lang="en-AU" dirty="0" err="1"/>
              <a:t>Handysides</a:t>
            </a:r>
            <a:r>
              <a:rPr lang="en-AU" dirty="0"/>
              <a:t> 2021 accessed 31 August </a:t>
            </a:r>
            <a:r>
              <a:rPr lang="en-AU" dirty="0" smtClean="0"/>
              <a:t>2021</a:t>
            </a:r>
            <a:endParaRPr lang="en-AU" dirty="0"/>
          </a:p>
        </p:txBody>
      </p:sp>
      <p:sp>
        <p:nvSpPr>
          <p:cNvPr id="4" name="Title 1">
            <a:extLst>
              <a:ext uri="{FF2B5EF4-FFF2-40B4-BE49-F238E27FC236}">
                <a16:creationId xmlns:a16="http://schemas.microsoft.com/office/drawing/2014/main" id="{80DB4BB1-2CEB-49A7-8C47-BC0D6B462702}"/>
              </a:ext>
            </a:extLst>
          </p:cNvPr>
          <p:cNvSpPr txBox="1">
            <a:spLocks/>
          </p:cNvSpPr>
          <p:nvPr/>
        </p:nvSpPr>
        <p:spPr>
          <a:xfrm>
            <a:off x="367008" y="437553"/>
            <a:ext cx="10932471" cy="868057"/>
          </a:xfrm>
          <a:prstGeom prst="rect">
            <a:avLst/>
          </a:prstGeom>
        </p:spPr>
        <p:txBody>
          <a:bodyPr lIns="91440" tIns="45720" rIns="91440" bIns="45720" anchor="t">
            <a:normAutofit/>
          </a:bodyPr>
          <a:lst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a:lstStyle>
          <a:p>
            <a:r>
              <a:rPr lang="en-AU" sz="4400" b="1" dirty="0">
                <a:solidFill>
                  <a:srgbClr val="C00000"/>
                </a:solidFill>
                <a:latin typeface="Arial"/>
                <a:cs typeface="Arial"/>
              </a:rPr>
              <a:t>Acknowledgements</a:t>
            </a:r>
          </a:p>
        </p:txBody>
      </p:sp>
      <p:sp>
        <p:nvSpPr>
          <p:cNvPr id="5" name="Footer Placeholder 1"/>
          <p:cNvSpPr>
            <a:spLocks noGrp="1"/>
          </p:cNvSpPr>
          <p:nvPr>
            <p:ph type="ftr" sz="quarter" idx="11"/>
          </p:nvPr>
        </p:nvSpPr>
        <p:spPr>
          <a:xfrm>
            <a:off x="0" y="10009783"/>
            <a:ext cx="16200437" cy="574987"/>
          </a:xfrm>
        </p:spPr>
        <p:txBody>
          <a:bodyPr/>
          <a:lstStyle/>
          <a:p>
            <a:r>
              <a:rPr lang="en-AU" sz="1600" dirty="0" smtClean="0"/>
              <a:t>PRIMED10TL001 | HASS | The Business of Food Production | © Department of Education WA 2021</a:t>
            </a:r>
            <a:endParaRPr lang="en-AU" sz="1600" dirty="0"/>
          </a:p>
        </p:txBody>
      </p:sp>
      <p:pic>
        <p:nvPicPr>
          <p:cNvPr id="6" name="Picture 5"/>
          <p:cNvPicPr/>
          <p:nvPr/>
        </p:nvPicPr>
        <p:blipFill>
          <a:blip r:embed="rId7">
            <a:extLst>
              <a:ext uri="{28A0092B-C50C-407E-A947-70E740481C1C}">
                <a14:useLocalDpi xmlns:a14="http://schemas.microsoft.com/office/drawing/2010/main" val="0"/>
              </a:ext>
            </a:extLst>
          </a:blip>
          <a:stretch>
            <a:fillRect/>
          </a:stretch>
        </p:blipFill>
        <p:spPr bwMode="auto">
          <a:xfrm>
            <a:off x="12299283" y="10225203"/>
            <a:ext cx="414564" cy="146317"/>
          </a:xfrm>
          <a:prstGeom prst="rect">
            <a:avLst/>
          </a:prstGeom>
        </p:spPr>
      </p:pic>
    </p:spTree>
    <p:extLst>
      <p:ext uri="{BB962C8B-B14F-4D97-AF65-F5344CB8AC3E}">
        <p14:creationId xmlns:p14="http://schemas.microsoft.com/office/powerpoint/2010/main" val="11938121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EACF6BC67DC64E81EC1693F0C041B9" ma:contentTypeVersion="12" ma:contentTypeDescription="Create a new document." ma:contentTypeScope="" ma:versionID="2bb1e2135f37ff5c454a61ad5785ef49">
  <xsd:schema xmlns:xsd="http://www.w3.org/2001/XMLSchema" xmlns:xs="http://www.w3.org/2001/XMLSchema" xmlns:p="http://schemas.microsoft.com/office/2006/metadata/properties" xmlns:ns2="c11337b8-a1c9-4e93-a10e-b9c3de58965d" xmlns:ns3="939100e6-dc5b-4952-bae1-a6b604181575" targetNamespace="http://schemas.microsoft.com/office/2006/metadata/properties" ma:root="true" ma:fieldsID="15b09a6b1faadbb15ceed342801856bc" ns2:_="" ns3:_="">
    <xsd:import namespace="c11337b8-a1c9-4e93-a10e-b9c3de58965d"/>
    <xsd:import namespace="939100e6-dc5b-4952-bae1-a6b60418157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1337b8-a1c9-4e93-a10e-b9c3de5896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9100e6-dc5b-4952-bae1-a6b60418157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39100e6-dc5b-4952-bae1-a6b604181575">
      <UserInfo>
        <DisplayName/>
        <AccountId xsi:nil="true"/>
        <AccountType/>
      </UserInfo>
    </SharedWithUsers>
    <MediaLengthInSeconds xmlns="c11337b8-a1c9-4e93-a10e-b9c3de5896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E52E7D-D008-4A22-9E6F-9B90D2877506}"/>
</file>

<file path=customXml/itemProps2.xml><?xml version="1.0" encoding="utf-8"?>
<ds:datastoreItem xmlns:ds="http://schemas.openxmlformats.org/officeDocument/2006/customXml" ds:itemID="{41863AC1-C014-4795-8B28-42FE8F9C48BD}">
  <ds:schemaRefs>
    <ds:schemaRef ds:uri="c8567d32-44a6-4f8d-bcfe-e848e1c9e6fe"/>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a7410e4e-0e94-4d9f-bc7f-ec562f0f3678"/>
    <ds:schemaRef ds:uri="http://www.w3.org/XML/1998/namespace"/>
  </ds:schemaRefs>
</ds:datastoreItem>
</file>

<file path=customXml/itemProps3.xml><?xml version="1.0" encoding="utf-8"?>
<ds:datastoreItem xmlns:ds="http://schemas.openxmlformats.org/officeDocument/2006/customXml" ds:itemID="{754E674D-D5C3-40EE-8647-8268554C26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249</TotalTime>
  <Words>500</Words>
  <Application>Microsoft Office PowerPoint</Application>
  <PresentationFormat>Custom</PresentationFormat>
  <Paragraphs>81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CROFTON Caroline [SIDE - Sch of Isol &amp; Dist Edu]</dc:creator>
  <cp:lastModifiedBy>LAU Gina [SIDE - Sch of Isol &amp; Dist Edu]</cp:lastModifiedBy>
  <cp:revision>25</cp:revision>
  <dcterms:created xsi:type="dcterms:W3CDTF">2021-09-06T04:17:03Z</dcterms:created>
  <dcterms:modified xsi:type="dcterms:W3CDTF">2021-10-04T02:53:49Z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0x01010006EACF6BC67DC64E81EC1693F0C041B9</vt:lpwstr>
  </property>
  <property fmtid="{D5CDD505-2E9C-101B-9397-08002B2CF9AE}" pid="3" name="Order">
    <vt:r8>282300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