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1" r:id="rId3"/>
    <p:sldMasterId id="2147483679" r:id="rId4"/>
  </p:sldMasterIdLst>
  <p:notesMasterIdLst>
    <p:notesMasterId r:id="rId12"/>
  </p:notesMasterIdLst>
  <p:sldIdLst>
    <p:sldId id="256" r:id="rId5"/>
    <p:sldId id="266" r:id="rId6"/>
    <p:sldId id="271" r:id="rId7"/>
    <p:sldId id="270" r:id="rId8"/>
    <p:sldId id="268" r:id="rId9"/>
    <p:sldId id="269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178"/>
    <a:srgbClr val="592C82"/>
    <a:srgbClr val="E94F36"/>
    <a:srgbClr val="3F2B56"/>
    <a:srgbClr val="EE7202"/>
    <a:srgbClr val="A40A66"/>
    <a:srgbClr val="FDC432"/>
    <a:srgbClr val="0085AC"/>
    <a:srgbClr val="AB90B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99A0B6-C31A-4356-A0EF-2497634FE762}" v="3" dt="2026-01-14T01:32:14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8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FAD1D-6C85-481C-B3B4-2265CFDF3669}" type="datetimeFigureOut">
              <a:rPr lang="en-AU" smtClean="0"/>
              <a:t>9/04/2026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883AC-FE3C-4431-9252-48CE780760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39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1138"/>
            <a:ext cx="12192000" cy="301752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578601" y="0"/>
            <a:ext cx="5613399" cy="6858000"/>
          </a:xfrm>
          <a:custGeom>
            <a:avLst/>
            <a:gdLst>
              <a:gd name="connsiteX0" fmla="*/ 345237 w 5613399"/>
              <a:gd name="connsiteY0" fmla="*/ 0 h 6858000"/>
              <a:gd name="connsiteX1" fmla="*/ 5613399 w 5613399"/>
              <a:gd name="connsiteY1" fmla="*/ 0 h 6858000"/>
              <a:gd name="connsiteX2" fmla="*/ 5613399 w 5613399"/>
              <a:gd name="connsiteY2" fmla="*/ 6858000 h 6858000"/>
              <a:gd name="connsiteX3" fmla="*/ 771308 w 5613399"/>
              <a:gd name="connsiteY3" fmla="*/ 6858000 h 6858000"/>
              <a:gd name="connsiteX4" fmla="*/ 691940 w 5613399"/>
              <a:gd name="connsiteY4" fmla="*/ 6658849 h 6858000"/>
              <a:gd name="connsiteX5" fmla="*/ 0 w 5613399"/>
              <a:gd name="connsiteY5" fmla="*/ 2774396 h 6858000"/>
              <a:gd name="connsiteX6" fmla="*/ 345237 w 561339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3399" h="6858000">
                <a:moveTo>
                  <a:pt x="345237" y="0"/>
                </a:moveTo>
                <a:lnTo>
                  <a:pt x="5613399" y="0"/>
                </a:lnTo>
                <a:lnTo>
                  <a:pt x="5613399" y="6858000"/>
                </a:lnTo>
                <a:lnTo>
                  <a:pt x="771308" y="6858000"/>
                </a:lnTo>
                <a:lnTo>
                  <a:pt x="691940" y="6658849"/>
                </a:lnTo>
                <a:cubicBezTo>
                  <a:pt x="243991" y="5448091"/>
                  <a:pt x="0" y="4139192"/>
                  <a:pt x="0" y="2774396"/>
                </a:cubicBezTo>
                <a:cubicBezTo>
                  <a:pt x="0" y="1815304"/>
                  <a:pt x="119505" y="889400"/>
                  <a:pt x="34523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360000" rIns="360000" bIns="1728000" anchor="ctr">
            <a:noAutofit/>
          </a:bodyPr>
          <a:lstStyle>
            <a:lvl1pPr algn="ctr">
              <a:defRPr sz="2000">
                <a:solidFill>
                  <a:schemeClr val="tx1"/>
                </a:solidFill>
                <a:effectLst/>
              </a:defRPr>
            </a:lvl1pPr>
          </a:lstStyle>
          <a:p>
            <a:r>
              <a:rPr lang="en-AU" dirty="0"/>
              <a:t>Cover image instructions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1844675"/>
            <a:ext cx="5616575" cy="1827848"/>
          </a:xfrm>
        </p:spPr>
        <p:txBody>
          <a:bodyPr anchor="b">
            <a:noAutofit/>
          </a:bodyPr>
          <a:lstStyle>
            <a:lvl1pPr algn="l">
              <a:lnSpc>
                <a:spcPts val="4700"/>
              </a:lnSpc>
              <a:defRPr sz="4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5" y="3922078"/>
            <a:ext cx="5616575" cy="168509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/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/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476250"/>
            <a:ext cx="1734316" cy="737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5900527"/>
            <a:ext cx="2399426" cy="252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904288" y="6092825"/>
            <a:ext cx="2663825" cy="323850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tx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825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(Subhea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576001"/>
            <a:ext cx="10944225" cy="8733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5382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347200"/>
            <a:ext cx="5382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113" y="1628775"/>
            <a:ext cx="5382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113" y="2347200"/>
            <a:ext cx="5382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294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Full Heig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76000"/>
            <a:ext cx="5382000" cy="873388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3888" y="1628775"/>
            <a:ext cx="5381625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86112" y="1"/>
            <a:ext cx="6005888" cy="670560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a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736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7" y="6092825"/>
            <a:ext cx="8208962" cy="32385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2849" y="6092825"/>
            <a:ext cx="2735263" cy="323850"/>
          </a:xfrm>
        </p:spPr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2992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628775"/>
            <a:ext cx="5382000" cy="4321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113" y="1628775"/>
            <a:ext cx="5382000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468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628775"/>
            <a:ext cx="5382000" cy="4321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86113" y="1628775"/>
            <a:ext cx="5382000" cy="4321175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1037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(Sub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576001"/>
            <a:ext cx="10944225" cy="8733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5382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347200"/>
            <a:ext cx="5382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113" y="1628775"/>
            <a:ext cx="5382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113" y="2347200"/>
            <a:ext cx="5382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407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Full Heig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86112" y="0"/>
            <a:ext cx="6005888" cy="6857999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a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76000"/>
            <a:ext cx="5382000" cy="873388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3888" y="1628775"/>
            <a:ext cx="5381625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695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43" y="0"/>
            <a:ext cx="70012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1844675"/>
            <a:ext cx="5616575" cy="1827848"/>
          </a:xfrm>
        </p:spPr>
        <p:txBody>
          <a:bodyPr anchor="b">
            <a:noAutofit/>
          </a:bodyPr>
          <a:lstStyle>
            <a:lvl1pPr algn="l">
              <a:lnSpc>
                <a:spcPts val="4700"/>
              </a:lnSpc>
              <a:defRPr sz="4200">
                <a:solidFill>
                  <a:srgbClr val="592C8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5" y="3922078"/>
            <a:ext cx="5616575" cy="167359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592C82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592C82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592C82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1734316" cy="737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900527"/>
            <a:ext cx="2399427" cy="252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904288" y="6082003"/>
            <a:ext cx="2663825" cy="323850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1835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12192000" cy="1524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526474" y="0"/>
            <a:ext cx="7665527" cy="6858000"/>
          </a:xfrm>
          <a:custGeom>
            <a:avLst/>
            <a:gdLst>
              <a:gd name="connsiteX0" fmla="*/ 344605 w 7665527"/>
              <a:gd name="connsiteY0" fmla="*/ 0 h 6858000"/>
              <a:gd name="connsiteX1" fmla="*/ 2099377 w 7665527"/>
              <a:gd name="connsiteY1" fmla="*/ 0 h 6858000"/>
              <a:gd name="connsiteX2" fmla="*/ 5874361 w 7665527"/>
              <a:gd name="connsiteY2" fmla="*/ 0 h 6858000"/>
              <a:gd name="connsiteX3" fmla="*/ 7665527 w 7665527"/>
              <a:gd name="connsiteY3" fmla="*/ 0 h 6858000"/>
              <a:gd name="connsiteX4" fmla="*/ 7665527 w 7665527"/>
              <a:gd name="connsiteY4" fmla="*/ 6858000 h 6858000"/>
              <a:gd name="connsiteX5" fmla="*/ 2099377 w 7665527"/>
              <a:gd name="connsiteY5" fmla="*/ 6858000 h 6858000"/>
              <a:gd name="connsiteX6" fmla="*/ 2099377 w 7665527"/>
              <a:gd name="connsiteY6" fmla="*/ 6856263 h 6858000"/>
              <a:gd name="connsiteX7" fmla="*/ 769894 w 7665527"/>
              <a:gd name="connsiteY7" fmla="*/ 6856263 h 6858000"/>
              <a:gd name="connsiteX8" fmla="*/ 690672 w 7665527"/>
              <a:gd name="connsiteY8" fmla="*/ 6657162 h 6858000"/>
              <a:gd name="connsiteX9" fmla="*/ 0 w 7665527"/>
              <a:gd name="connsiteY9" fmla="*/ 2773693 h 6858000"/>
              <a:gd name="connsiteX10" fmla="*/ 344605 w 7665527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5527" h="6858000">
                <a:moveTo>
                  <a:pt x="344605" y="0"/>
                </a:moveTo>
                <a:lnTo>
                  <a:pt x="2099377" y="0"/>
                </a:lnTo>
                <a:lnTo>
                  <a:pt x="5874361" y="0"/>
                </a:lnTo>
                <a:lnTo>
                  <a:pt x="7665527" y="0"/>
                </a:lnTo>
                <a:lnTo>
                  <a:pt x="7665527" y="6858000"/>
                </a:lnTo>
                <a:lnTo>
                  <a:pt x="2099377" y="6858000"/>
                </a:lnTo>
                <a:lnTo>
                  <a:pt x="2099377" y="6856263"/>
                </a:lnTo>
                <a:lnTo>
                  <a:pt x="769894" y="6856263"/>
                </a:lnTo>
                <a:lnTo>
                  <a:pt x="690672" y="6657162"/>
                </a:lnTo>
                <a:cubicBezTo>
                  <a:pt x="243544" y="5446711"/>
                  <a:pt x="0" y="4138144"/>
                  <a:pt x="0" y="2773693"/>
                </a:cubicBezTo>
                <a:cubicBezTo>
                  <a:pt x="0" y="1814844"/>
                  <a:pt x="119286" y="889174"/>
                  <a:pt x="34460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rgbClr val="592C82"/>
                </a:solidFill>
              </a:defRPr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801" y="540000"/>
            <a:ext cx="3636462" cy="2387600"/>
          </a:xfrm>
        </p:spPr>
        <p:txBody>
          <a:bodyPr anchor="t">
            <a:noAutofit/>
          </a:bodyPr>
          <a:lstStyle>
            <a:lvl1pPr algn="l">
              <a:lnSpc>
                <a:spcPts val="4700"/>
              </a:lnSpc>
              <a:defRPr sz="4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622801" y="6092825"/>
            <a:ext cx="8281486" cy="32385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592C82"/>
                </a:solidFill>
              </a:defRPr>
            </a:lvl1pPr>
          </a:lstStyle>
          <a:p>
            <a:fld id="{E595C882-8582-454A-BF69-6BA96094E02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709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(Text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43" y="0"/>
            <a:ext cx="70012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801" y="540000"/>
            <a:ext cx="4567942" cy="2387600"/>
          </a:xfrm>
        </p:spPr>
        <p:txBody>
          <a:bodyPr anchor="t">
            <a:noAutofit/>
          </a:bodyPr>
          <a:lstStyle>
            <a:lvl1pPr algn="l">
              <a:lnSpc>
                <a:spcPts val="4700"/>
              </a:lnSpc>
              <a:defRPr sz="4200">
                <a:solidFill>
                  <a:srgbClr val="592C8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2801" y="6092825"/>
            <a:ext cx="8281486" cy="323850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95C882-8582-454A-BF69-6BA96094E02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4028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328"/>
            <a:ext cx="12192000" cy="5757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9425" y="1414580"/>
            <a:ext cx="6818522" cy="2190750"/>
          </a:xfrm>
        </p:spPr>
        <p:txBody>
          <a:bodyPr anchor="b"/>
          <a:lstStyle>
            <a:lvl1pPr marL="0" indent="0">
              <a:lnSpc>
                <a:spcPts val="6000"/>
              </a:lnSpc>
              <a:buFont typeface="Arial" panose="020B0604020202020204" pitchFamily="34" charset="0"/>
              <a:buNone/>
              <a:defRPr sz="6000" b="1"/>
            </a:lvl1pPr>
            <a:lvl2pPr marL="0" indent="0">
              <a:lnSpc>
                <a:spcPts val="6000"/>
              </a:lnSpc>
              <a:buFont typeface="Arial" panose="020B0604020202020204" pitchFamily="34" charset="0"/>
              <a:buNone/>
              <a:defRPr sz="6000" b="1"/>
            </a:lvl2pPr>
            <a:lvl3pPr marL="0" indent="0">
              <a:lnSpc>
                <a:spcPts val="6000"/>
              </a:lnSpc>
              <a:buFont typeface="Arial" panose="020B0604020202020204" pitchFamily="34" charset="0"/>
              <a:buNone/>
              <a:defRPr sz="6000" b="1"/>
            </a:lvl3pPr>
            <a:lvl4pPr marL="0" indent="0">
              <a:lnSpc>
                <a:spcPts val="6000"/>
              </a:lnSpc>
              <a:buNone/>
              <a:defRPr sz="6000" b="1"/>
            </a:lvl4pPr>
            <a:lvl5pPr marL="0" indent="0">
              <a:lnSpc>
                <a:spcPts val="6000"/>
              </a:lnSpc>
              <a:buNone/>
              <a:defRPr sz="6000" b="1"/>
            </a:lvl5pPr>
          </a:lstStyle>
          <a:p>
            <a:pPr lvl="0"/>
            <a:r>
              <a:rPr lang="en-US" dirty="0"/>
              <a:t>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303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6" y="576001"/>
            <a:ext cx="10944226" cy="8733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7" y="6092825"/>
            <a:ext cx="8208962" cy="32385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2849" y="6092825"/>
            <a:ext cx="2735263" cy="323850"/>
          </a:xfrm>
        </p:spPr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3886" y="1628774"/>
            <a:ext cx="10944225" cy="4321175"/>
          </a:xfrm>
        </p:spPr>
        <p:txBody>
          <a:bodyPr/>
          <a:lstStyle>
            <a:lvl1pPr>
              <a:defRPr>
                <a:solidFill>
                  <a:srgbClr val="592C82"/>
                </a:solidFill>
              </a:defRPr>
            </a:lvl1pPr>
            <a:lvl2pPr>
              <a:defRPr>
                <a:solidFill>
                  <a:srgbClr val="592C82"/>
                </a:solidFill>
              </a:defRPr>
            </a:lvl2pPr>
            <a:lvl3pPr>
              <a:defRPr>
                <a:solidFill>
                  <a:srgbClr val="592C82"/>
                </a:solidFill>
              </a:defRPr>
            </a:lvl3pPr>
            <a:lvl4pPr>
              <a:defRPr>
                <a:solidFill>
                  <a:srgbClr val="592C82"/>
                </a:solidFill>
              </a:defRPr>
            </a:lvl4pPr>
            <a:lvl5pPr>
              <a:defRPr>
                <a:solidFill>
                  <a:srgbClr val="592C8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821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58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628775"/>
            <a:ext cx="5382000" cy="4321176"/>
          </a:xfrm>
        </p:spPr>
        <p:txBody>
          <a:bodyPr/>
          <a:lstStyle>
            <a:lvl3pPr>
              <a:lnSpc>
                <a:spcPts val="16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113" y="1628775"/>
            <a:ext cx="5382000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34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628775"/>
            <a:ext cx="5382000" cy="4321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86113" y="1628775"/>
            <a:ext cx="5382000" cy="4321175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35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41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4" y="534760"/>
            <a:ext cx="11233151" cy="9146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4" y="1628775"/>
            <a:ext cx="11233151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79424" y="6092825"/>
            <a:ext cx="8424863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04287" y="6084887"/>
            <a:ext cx="2663825" cy="3317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95C882-8582-454A-BF69-6BA96094E02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5160C5-F440-A945-498E-03EE891A29B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85612" y="6350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87405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73" r:id="rId3"/>
    <p:sldLayoutId id="2147483704" r:id="rId4"/>
    <p:sldLayoutId id="2147483650" r:id="rId5"/>
  </p:sldLayoutIdLst>
  <p:hf hdr="0"/>
  <p:txStyles>
    <p:titleStyle>
      <a:lvl1pPr algn="l" defTabSz="914400" rtl="0" eaLnBrk="1" latinLnBrk="0" hangingPunct="1">
        <a:lnSpc>
          <a:spcPts val="4700"/>
        </a:lnSpc>
        <a:spcBef>
          <a:spcPct val="0"/>
        </a:spcBef>
        <a:buNone/>
        <a:defRPr sz="4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60000" indent="-180000" algn="l" defTabSz="1800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Tx/>
        <a:buFont typeface="Arial" panose="020B0604020202020204" pitchFamily="34" charset="0"/>
        <a:buChar char="•"/>
        <a:tabLst>
          <a:tab pos="0" algn="l"/>
          <a:tab pos="180000" algn="l"/>
          <a:tab pos="360000" algn="l"/>
          <a:tab pos="540000" algn="l"/>
          <a:tab pos="720000" algn="l"/>
          <a:tab pos="900000" algn="l"/>
        </a:tabLst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2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90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08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pos="2071" userDrawn="1">
          <p15:clr>
            <a:srgbClr val="F26B43"/>
          </p15:clr>
        </p15:guide>
        <p15:guide id="6" pos="5609" userDrawn="1">
          <p15:clr>
            <a:srgbClr val="F26B43"/>
          </p15:clr>
        </p15:guide>
        <p15:guide id="7" orient="horz" pos="4133" userDrawn="1">
          <p15:clr>
            <a:srgbClr val="F26B43"/>
          </p15:clr>
        </p15:guide>
        <p15:guide id="8" orient="horz" pos="300" userDrawn="1">
          <p15:clr>
            <a:srgbClr val="F26B43"/>
          </p15:clr>
        </p15:guide>
        <p15:guide id="9" orient="horz" pos="3838" userDrawn="1">
          <p15:clr>
            <a:srgbClr val="F26B43"/>
          </p15:clr>
        </p15:guide>
        <p15:guide id="10" pos="393" userDrawn="1">
          <p15:clr>
            <a:srgbClr val="F26B43"/>
          </p15:clr>
        </p15:guide>
        <p15:guide id="11" pos="7287" userDrawn="1">
          <p15:clr>
            <a:srgbClr val="F26B43"/>
          </p15:clr>
        </p15:guide>
        <p15:guide id="12" orient="horz" pos="391" userDrawn="1">
          <p15:clr>
            <a:srgbClr val="F26B43"/>
          </p15:clr>
        </p15:guide>
        <p15:guide id="13" pos="2683" userDrawn="1">
          <p15:clr>
            <a:srgbClr val="F26B43"/>
          </p15:clr>
        </p15:guide>
        <p15:guide id="14" orient="horz" pos="1162" userDrawn="1">
          <p15:clr>
            <a:srgbClr val="F26B43"/>
          </p15:clr>
        </p15:guide>
        <p15:guide id="15" orient="horz" pos="4042" userDrawn="1">
          <p15:clr>
            <a:srgbClr val="F26B43"/>
          </p15:clr>
        </p15:guide>
        <p15:guide id="16" orient="horz" pos="3748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  <p15:guide id="18" orient="horz" pos="913" userDrawn="1">
          <p15:clr>
            <a:srgbClr val="F26B43"/>
          </p15:clr>
        </p15:guide>
        <p15:guide id="19" userDrawn="1">
          <p15:clr>
            <a:srgbClr val="F26B43"/>
          </p15:clr>
        </p15:guide>
        <p15:guide id="20" pos="7680" userDrawn="1">
          <p15:clr>
            <a:srgbClr val="F26B43"/>
          </p15:clr>
        </p15:guide>
        <p15:guide id="21" orient="horz" userDrawn="1">
          <p15:clr>
            <a:srgbClr val="F26B43"/>
          </p15:clr>
        </p15:guide>
        <p15:guide id="22" orient="horz" pos="43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6" y="576001"/>
            <a:ext cx="10944226" cy="873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1628775"/>
            <a:ext cx="10944225" cy="4321176"/>
          </a:xfrm>
          <a:prstGeom prst="rect">
            <a:avLst/>
          </a:prstGeom>
        </p:spPr>
        <p:txBody>
          <a:bodyPr vert="horz" lIns="0" tIns="0" rIns="0" bIns="0" numCol="4" spcCol="30600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87" y="6092825"/>
            <a:ext cx="8208962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2849" y="6092825"/>
            <a:ext cx="2735263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CBC296-6F1C-40EB-A7B9-B66F495956D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B19A1-E67A-6C91-43E0-AE222463A0B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85612" y="6350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69693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592C8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-36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592C82"/>
        </a:buClr>
        <a:buFont typeface="+mj-lt"/>
        <a:buAutoNum type="arabicPeriod"/>
        <a:defRPr sz="1200" b="0" kern="120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36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592C82"/>
        </a:buClr>
        <a:buFont typeface="+mj-lt"/>
        <a:buAutoNum type="arabicPeriod"/>
        <a:defRPr sz="1200" b="0" kern="120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0000" indent="36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592C82"/>
        </a:buClr>
        <a:buFont typeface="+mj-lt"/>
        <a:buAutoNum type="arabicPeriod"/>
        <a:defRPr sz="1200" b="0" kern="120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0000" indent="36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592C82"/>
        </a:buClr>
        <a:buFont typeface="+mj-lt"/>
        <a:buAutoNum type="arabicPeriod"/>
        <a:tabLst>
          <a:tab pos="0" algn="l"/>
          <a:tab pos="180000" algn="l"/>
          <a:tab pos="360000" algn="l"/>
          <a:tab pos="540000" algn="l"/>
          <a:tab pos="720000" algn="l"/>
          <a:tab pos="900000" algn="l"/>
        </a:tabLst>
        <a:defRPr sz="1200" b="0" kern="120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592C82"/>
        </a:buClr>
        <a:buFont typeface="+mj-lt"/>
        <a:buNone/>
        <a:defRPr sz="1200" b="0" kern="120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2900" indent="-342900" algn="l" defTabSz="360000" rtl="0" eaLnBrk="1" latinLnBrk="0" hangingPunct="1">
        <a:lnSpc>
          <a:spcPts val="1500"/>
        </a:lnSpc>
        <a:spcBef>
          <a:spcPts val="500"/>
        </a:spcBef>
        <a:spcAft>
          <a:spcPts val="1100"/>
        </a:spcAft>
        <a:buClr>
          <a:srgbClr val="592C82"/>
        </a:buClr>
        <a:buFont typeface="+mj-lt"/>
        <a:buAutoNum type="arabicPeriod"/>
        <a:defRPr sz="1350" b="0" kern="1200" baseline="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062900" indent="-342900" algn="l" defTabSz="360000" rtl="0" eaLnBrk="1" latinLnBrk="0" hangingPunct="1">
        <a:lnSpc>
          <a:spcPts val="1500"/>
        </a:lnSpc>
        <a:spcBef>
          <a:spcPts val="500"/>
        </a:spcBef>
        <a:spcAft>
          <a:spcPts val="1100"/>
        </a:spcAft>
        <a:buClr>
          <a:srgbClr val="592C82"/>
        </a:buClr>
        <a:buFont typeface="+mj-lt"/>
        <a:buAutoNum type="arabicPeriod"/>
        <a:defRPr sz="1350" b="0" kern="120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242900" indent="-342900" algn="l" defTabSz="360000" rtl="0" eaLnBrk="1" latinLnBrk="0" hangingPunct="1">
        <a:lnSpc>
          <a:spcPts val="1500"/>
        </a:lnSpc>
        <a:spcBef>
          <a:spcPts val="500"/>
        </a:spcBef>
        <a:spcAft>
          <a:spcPts val="1100"/>
        </a:spcAft>
        <a:buClr>
          <a:srgbClr val="592C82"/>
        </a:buClr>
        <a:buFont typeface="+mj-lt"/>
        <a:buAutoNum type="arabicPeriod"/>
        <a:defRPr sz="1350" b="0" kern="1200" baseline="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orient="horz" pos="4133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393" userDrawn="1">
          <p15:clr>
            <a:srgbClr val="F26B43"/>
          </p15:clr>
        </p15:guide>
        <p15:guide id="9" orient="horz" pos="391" userDrawn="1">
          <p15:clr>
            <a:srgbClr val="F26B43"/>
          </p15:clr>
        </p15:guide>
        <p15:guide id="10" pos="2116" userDrawn="1">
          <p15:clr>
            <a:srgbClr val="F26B43"/>
          </p15:clr>
        </p15:guide>
        <p15:guide id="11" pos="5564" userDrawn="1">
          <p15:clr>
            <a:srgbClr val="F26B43"/>
          </p15:clr>
        </p15:guide>
        <p15:guide id="12" orient="horz" pos="527" userDrawn="1">
          <p15:clr>
            <a:srgbClr val="F26B43"/>
          </p15:clr>
        </p15:guide>
        <p15:guide id="13" orient="horz" pos="913" userDrawn="1">
          <p15:clr>
            <a:srgbClr val="F26B43"/>
          </p15:clr>
        </p15:guide>
        <p15:guide id="14" orient="horz" pos="1026" userDrawn="1">
          <p15:clr>
            <a:srgbClr val="F26B43"/>
          </p15:clr>
        </p15:guide>
        <p15:guide id="15" orient="horz" pos="4042" userDrawn="1">
          <p15:clr>
            <a:srgbClr val="F26B43"/>
          </p15:clr>
        </p15:guide>
        <p15:guide id="16" orient="horz" pos="3838" userDrawn="1">
          <p15:clr>
            <a:srgbClr val="F26B43"/>
          </p15:clr>
        </p15:guide>
        <p15:guide id="17" orient="horz" userDrawn="1">
          <p15:clr>
            <a:srgbClr val="F26B43"/>
          </p15:clr>
        </p15:guide>
        <p15:guide id="18" userDrawn="1">
          <p15:clr>
            <a:srgbClr val="F26B43"/>
          </p15:clr>
        </p15:guide>
        <p15:guide id="19" pos="7680" userDrawn="1">
          <p15:clr>
            <a:srgbClr val="F26B43"/>
          </p15:clr>
        </p15:guide>
        <p15:guide id="20" orient="horz" pos="43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12192000" cy="15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6" y="576001"/>
            <a:ext cx="10944226" cy="873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1628775"/>
            <a:ext cx="10944225" cy="4321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87" y="6092825"/>
            <a:ext cx="8208962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2849" y="6092825"/>
            <a:ext cx="2735263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CBC296-6F1C-40EB-A7B9-B66F495956D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D5F2-B78E-CB2A-DCB9-36C83322E31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85612" y="6350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2869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8" r:id="rId3"/>
    <p:sldLayoutId id="2147483700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592C8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800" b="1" kern="120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60000" indent="-180000" algn="l" defTabSz="1800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592C82"/>
        </a:buClr>
        <a:buFont typeface="Arial" panose="020B0604020202020204" pitchFamily="34" charset="0"/>
        <a:buChar char="•"/>
        <a:tabLst>
          <a:tab pos="0" algn="l"/>
          <a:tab pos="180000" algn="l"/>
          <a:tab pos="360000" algn="l"/>
          <a:tab pos="540000" algn="l"/>
          <a:tab pos="720000" algn="l"/>
          <a:tab pos="900000" algn="l"/>
        </a:tabLst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592C8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2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592C8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90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592C8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08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592C8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5" orient="horz" pos="4224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3748">
          <p15:clr>
            <a:srgbClr val="F26B43"/>
          </p15:clr>
        </p15:guide>
        <p15:guide id="8" pos="393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pos="2116">
          <p15:clr>
            <a:srgbClr val="F26B43"/>
          </p15:clr>
        </p15:guide>
        <p15:guide id="11" pos="5564">
          <p15:clr>
            <a:srgbClr val="F26B43"/>
          </p15:clr>
        </p15:guide>
        <p15:guide id="12" orient="horz" pos="527">
          <p15:clr>
            <a:srgbClr val="F26B43"/>
          </p15:clr>
        </p15:guide>
        <p15:guide id="13" orient="horz" pos="913">
          <p15:clr>
            <a:srgbClr val="F26B43"/>
          </p15:clr>
        </p15:guide>
        <p15:guide id="14" orient="horz" pos="1026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3838" userDrawn="1">
          <p15:clr>
            <a:srgbClr val="F26B43"/>
          </p15:clr>
        </p15:guide>
        <p15:guide id="17" userDrawn="1">
          <p15:clr>
            <a:srgbClr val="F26B43"/>
          </p15:clr>
        </p15:guide>
        <p15:guide id="18" pos="7287" userDrawn="1">
          <p15:clr>
            <a:srgbClr val="F26B43"/>
          </p15:clr>
        </p15:guide>
        <p15:guide id="19" pos="7680" userDrawn="1">
          <p15:clr>
            <a:srgbClr val="F26B43"/>
          </p15:clr>
        </p15:guide>
        <p15:guide id="20" orient="horz" userDrawn="1">
          <p15:clr>
            <a:srgbClr val="F26B43"/>
          </p15:clr>
        </p15:guide>
        <p15:guide id="21" orient="horz" pos="432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6" y="576001"/>
            <a:ext cx="10944226" cy="873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1628775"/>
            <a:ext cx="10944225" cy="4321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87" y="6092825"/>
            <a:ext cx="8208962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2849" y="6092825"/>
            <a:ext cx="2735263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CBC296-6F1C-40EB-A7B9-B66F495956D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151AB-6971-00C9-6E3D-DEC31D4E409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85612" y="6350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29028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5" r:id="rId3"/>
    <p:sldLayoutId id="2147483687" r:id="rId4"/>
    <p:sldLayoutId id="214748368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592C8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800" b="1" kern="120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60000" indent="-180000" algn="l" defTabSz="1800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592C82"/>
        </a:buClr>
        <a:buFont typeface="Arial" panose="020B0604020202020204" pitchFamily="34" charset="0"/>
        <a:buChar char="•"/>
        <a:tabLst>
          <a:tab pos="0" algn="l"/>
          <a:tab pos="180000" algn="l"/>
          <a:tab pos="360000" algn="l"/>
          <a:tab pos="540000" algn="l"/>
          <a:tab pos="720000" algn="l"/>
          <a:tab pos="900000" algn="l"/>
        </a:tabLst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592C8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2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592C8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90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592C8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08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592C8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87">
          <p15:clr>
            <a:srgbClr val="F26B43"/>
          </p15:clr>
        </p15:guide>
        <p15:guide id="5" orient="horz" pos="4224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3748">
          <p15:clr>
            <a:srgbClr val="F26B43"/>
          </p15:clr>
        </p15:guide>
        <p15:guide id="8" pos="393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pos="2116">
          <p15:clr>
            <a:srgbClr val="F26B43"/>
          </p15:clr>
        </p15:guide>
        <p15:guide id="11" pos="5564">
          <p15:clr>
            <a:srgbClr val="F26B43"/>
          </p15:clr>
        </p15:guide>
        <p15:guide id="12" orient="horz" pos="527">
          <p15:clr>
            <a:srgbClr val="F26B43"/>
          </p15:clr>
        </p15:guide>
        <p15:guide id="13" orient="horz" pos="913">
          <p15:clr>
            <a:srgbClr val="F26B43"/>
          </p15:clr>
        </p15:guide>
        <p15:guide id="14" orient="horz" pos="1026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3838" userDrawn="1">
          <p15:clr>
            <a:srgbClr val="F26B43"/>
          </p15:clr>
        </p15:guide>
        <p15:guide id="17" userDrawn="1">
          <p15:clr>
            <a:srgbClr val="F26B43"/>
          </p15:clr>
        </p15:guide>
        <p15:guide id="18" orient="horz" userDrawn="1">
          <p15:clr>
            <a:srgbClr val="F26B43"/>
          </p15:clr>
        </p15:guide>
        <p15:guide id="19" pos="7680" userDrawn="1">
          <p15:clr>
            <a:srgbClr val="F26B43"/>
          </p15:clr>
        </p15:guide>
        <p15:guide id="20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WA Virtual Education (WAVE) Project</a:t>
            </a:r>
            <a:br>
              <a:rPr lang="en-AU" dirty="0"/>
            </a:br>
            <a:endParaRPr lang="en-AU" sz="1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9425" y="4346479"/>
            <a:ext cx="6249179" cy="1908271"/>
          </a:xfrm>
        </p:spPr>
        <p:txBody>
          <a:bodyPr/>
          <a:lstStyle/>
          <a:p>
            <a:r>
              <a:rPr lang="en-AU" dirty="0"/>
              <a:t>Alcohol and other Drug Education</a:t>
            </a:r>
          </a:p>
          <a:p>
            <a:r>
              <a:rPr lang="en-AU" dirty="0"/>
              <a:t>Road Safety and Drug Education branch </a:t>
            </a:r>
          </a:p>
          <a:p>
            <a:endParaRPr lang="en-AU" sz="20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>
                <a:solidFill>
                  <a:schemeClr val="bg1"/>
                </a:solidFill>
              </a:rPr>
              <a:t>TRIM Number</a:t>
            </a:r>
          </a:p>
          <a:p>
            <a:r>
              <a:rPr lang="en-AU">
                <a:solidFill>
                  <a:schemeClr val="bg1"/>
                </a:solidFill>
              </a:rPr>
              <a:t>DD Month YYYY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6" name="Picture Placeholder 3" descr="Young woman using virtual reality headset">
            <a:extLst>
              <a:ext uri="{FF2B5EF4-FFF2-40B4-BE49-F238E27FC236}">
                <a16:creationId xmlns:a16="http://schemas.microsoft.com/office/drawing/2014/main" id="{05D5F44E-7151-4ED9-A00C-512E16DEBF4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6" r="22716"/>
          <a:stretch>
            <a:fillRect/>
          </a:stretch>
        </p:blipFill>
        <p:spPr>
          <a:xfrm>
            <a:off x="6578600" y="0"/>
            <a:ext cx="5613400" cy="6858000"/>
          </a:xfrm>
          <a:blipFill>
            <a:blip r:embed="rId3"/>
            <a:stretch>
              <a:fillRect/>
            </a:stretch>
          </a:blip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F27387-9402-406D-A7CA-92F8A42F3F9D}"/>
              </a:ext>
            </a:extLst>
          </p:cNvPr>
          <p:cNvSpPr txBox="1"/>
          <p:nvPr/>
        </p:nvSpPr>
        <p:spPr>
          <a:xfrm>
            <a:off x="350029" y="3317212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Instructions for students</a:t>
            </a:r>
          </a:p>
        </p:txBody>
      </p:sp>
    </p:spTree>
    <p:extLst>
      <p:ext uri="{BB962C8B-B14F-4D97-AF65-F5344CB8AC3E}">
        <p14:creationId xmlns:p14="http://schemas.microsoft.com/office/powerpoint/2010/main" val="410433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What to expect during the lesson…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3885" y="1449389"/>
            <a:ext cx="10348915" cy="43211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</a:rPr>
              <a:t>This is a </a:t>
            </a:r>
            <a:r>
              <a:rPr lang="en-AU" sz="2400" dirty="0">
                <a:solidFill>
                  <a:schemeClr val="tx1"/>
                </a:solidFill>
              </a:rPr>
              <a:t>seated</a:t>
            </a:r>
            <a:r>
              <a:rPr lang="en-AU" sz="2400" b="0" dirty="0">
                <a:solidFill>
                  <a:schemeClr val="tx1"/>
                </a:solidFill>
              </a:rPr>
              <a:t>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</a:rPr>
              <a:t>You can look around in every direction, but the </a:t>
            </a:r>
            <a:r>
              <a:rPr lang="en-AU" sz="2400" dirty="0">
                <a:solidFill>
                  <a:schemeClr val="tx1"/>
                </a:solidFill>
              </a:rPr>
              <a:t>entire experience is forward facing.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</a:rPr>
              <a:t>If you feel sick or dizzy, take the goggles off and raise your hand.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</a:rPr>
              <a:t>Make sure the area around you is clear of any obstructions. Take care of the equipment - they are fragile and expensive. </a:t>
            </a:r>
          </a:p>
        </p:txBody>
      </p:sp>
    </p:spTree>
    <p:extLst>
      <p:ext uri="{BB962C8B-B14F-4D97-AF65-F5344CB8AC3E}">
        <p14:creationId xmlns:p14="http://schemas.microsoft.com/office/powerpoint/2010/main" val="278129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6EBED8-C60D-40B8-9EFB-00DF2DA23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35" t="4005"/>
          <a:stretch/>
        </p:blipFill>
        <p:spPr bwMode="auto">
          <a:xfrm>
            <a:off x="8305233" y="675043"/>
            <a:ext cx="3262879" cy="5507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VR Instructions: wait for all instructions before starting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3885" y="1449389"/>
            <a:ext cx="7493572" cy="4321175"/>
          </a:xfrm>
        </p:spPr>
        <p:txBody>
          <a:bodyPr/>
          <a:lstStyle/>
          <a:p>
            <a:r>
              <a:rPr lang="en-AU" sz="2400" dirty="0"/>
              <a:t>Step 1: Putting the headset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</a:rPr>
              <a:t>Place the goggles on your eyes first (whatever way you face the goggles when setting up is the direction the experience will face)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</a:rPr>
              <a:t>If you have glasses, the goggles will fit over the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</a:rPr>
              <a:t>Adjust the straps around your head so it sits snugly, without feeling tight or uncomfortable </a:t>
            </a:r>
          </a:p>
        </p:txBody>
      </p:sp>
    </p:spTree>
    <p:extLst>
      <p:ext uri="{BB962C8B-B14F-4D97-AF65-F5344CB8AC3E}">
        <p14:creationId xmlns:p14="http://schemas.microsoft.com/office/powerpoint/2010/main" val="264385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Set-up instructions: With the VR goggles on your head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3885" y="1449389"/>
            <a:ext cx="6291820" cy="4321175"/>
          </a:xfrm>
        </p:spPr>
        <p:txBody>
          <a:bodyPr/>
          <a:lstStyle/>
          <a:p>
            <a:r>
              <a:rPr lang="en-AU" sz="2400" dirty="0"/>
              <a:t>Step 2: Turn on the VR headset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</a:rPr>
              <a:t>Turn on VR headset by holding down the power button.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</a:rPr>
              <a:t>Once on, you will see a ‘Pico’ logo.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</a:rPr>
              <a:t>This may be blurry, wait for the next screen then adjust the position of the headset on your head through tightening/ loosening.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19E46A-CC82-40C3-AF83-8D8561FA4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817" y="1762650"/>
            <a:ext cx="4176479" cy="306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Set-up instructions: With the VR goggles on your head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BE6373F-7848-4539-9AF4-040FB960140E}"/>
              </a:ext>
            </a:extLst>
          </p:cNvPr>
          <p:cNvSpPr txBox="1">
            <a:spLocks/>
          </p:cNvSpPr>
          <p:nvPr/>
        </p:nvSpPr>
        <p:spPr>
          <a:xfrm>
            <a:off x="743815" y="1344571"/>
            <a:ext cx="10944225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rgbClr val="592C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60000" indent="-180000" algn="l" defTabSz="1800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592C82"/>
              </a:buClr>
              <a:buFont typeface="Arial" panose="020B0604020202020204" pitchFamily="34" charset="0"/>
              <a:buChar char="•"/>
              <a:tabLst>
                <a:tab pos="0" algn="l"/>
                <a:tab pos="180000" algn="l"/>
                <a:tab pos="360000" algn="l"/>
                <a:tab pos="540000" algn="l"/>
                <a:tab pos="720000" algn="l"/>
                <a:tab pos="900000" algn="l"/>
              </a:tabLs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592C8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592C82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592C8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592C82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Step 3: Turn on the controllers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b="0" dirty="0">
                <a:solidFill>
                  <a:schemeClr val="tx1"/>
                </a:solidFill>
              </a:rPr>
              <a:t>Power on the controllers by pressing the HOME button for 1 second until the status indicator flashes blue and you feel a vibration.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b="0" dirty="0">
                <a:solidFill>
                  <a:schemeClr val="tx1"/>
                </a:solidFill>
              </a:rPr>
              <a:t>Once on, you will see a laser coming from the hands.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b="0" dirty="0">
                <a:solidFill>
                  <a:schemeClr val="tx1"/>
                </a:solidFill>
              </a:rPr>
              <a:t>The trigger button is the only button needed for the experience.</a:t>
            </a:r>
          </a:p>
          <a:p>
            <a:endParaRPr lang="en-AU" sz="2200" b="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DEFF-8260-4CE5-9E5C-9B73592D7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855" y="3627337"/>
            <a:ext cx="2676483" cy="28203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BADF26-6623-303F-B838-5D6352935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62" y="3933670"/>
            <a:ext cx="5106113" cy="2086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A73520-1C0C-E9D0-2C6A-F703070B0F48}"/>
              </a:ext>
            </a:extLst>
          </p:cNvPr>
          <p:cNvSpPr txBox="1"/>
          <p:nvPr/>
        </p:nvSpPr>
        <p:spPr>
          <a:xfrm>
            <a:off x="1062507" y="5801385"/>
            <a:ext cx="240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Hold it for 1 second until it flashes blue.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C1E15-3151-3572-C5B4-6F994E58F560}"/>
              </a:ext>
            </a:extLst>
          </p:cNvPr>
          <p:cNvSpPr txBox="1"/>
          <p:nvPr/>
        </p:nvSpPr>
        <p:spPr>
          <a:xfrm>
            <a:off x="4701396" y="5296414"/>
            <a:ext cx="202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HOME button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A934C-A0B3-A53D-F9DF-D719C6525C12}"/>
              </a:ext>
            </a:extLst>
          </p:cNvPr>
          <p:cNvSpPr txBox="1"/>
          <p:nvPr/>
        </p:nvSpPr>
        <p:spPr>
          <a:xfrm>
            <a:off x="7030153" y="5288843"/>
            <a:ext cx="17684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Trigger button</a:t>
            </a:r>
          </a:p>
        </p:txBody>
      </p:sp>
    </p:spTree>
    <p:extLst>
      <p:ext uri="{BB962C8B-B14F-4D97-AF65-F5344CB8AC3E}">
        <p14:creationId xmlns:p14="http://schemas.microsoft.com/office/powerpoint/2010/main" val="277352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Set-up instructions: With the VR goggles on your head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BE6373F-7848-4539-9AF4-040FB960140E}"/>
              </a:ext>
            </a:extLst>
          </p:cNvPr>
          <p:cNvSpPr txBox="1">
            <a:spLocks/>
          </p:cNvSpPr>
          <p:nvPr/>
        </p:nvSpPr>
        <p:spPr>
          <a:xfrm>
            <a:off x="623887" y="1337536"/>
            <a:ext cx="10944225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rgbClr val="592C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60000" indent="-180000" algn="l" defTabSz="1800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592C82"/>
              </a:buClr>
              <a:buFont typeface="Arial" panose="020B0604020202020204" pitchFamily="34" charset="0"/>
              <a:buChar char="•"/>
              <a:tabLst>
                <a:tab pos="0" algn="l"/>
                <a:tab pos="180000" algn="l"/>
                <a:tab pos="360000" algn="l"/>
                <a:tab pos="540000" algn="l"/>
                <a:tab pos="720000" algn="l"/>
                <a:tab pos="900000" algn="l"/>
              </a:tabLs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592C8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592C82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592C8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592C82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Step 4: Choose your lesson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</a:rPr>
              <a:t>On the flash screen, click the lesson your teacher instructs you to choose.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4E0DC-9B12-40F2-AA5A-B2CC5A520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27" b="1"/>
          <a:stretch/>
        </p:blipFill>
        <p:spPr bwMode="auto">
          <a:xfrm>
            <a:off x="862108" y="2383452"/>
            <a:ext cx="8557938" cy="3725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829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4F72D0-4A49-41AF-89DA-15972FBAD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20" r="42523" b="32285"/>
          <a:stretch/>
        </p:blipFill>
        <p:spPr>
          <a:xfrm>
            <a:off x="2571590" y="3004680"/>
            <a:ext cx="7048819" cy="244721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At the end of the lesson </a:t>
            </a:r>
            <a:br>
              <a:rPr lang="en-AU" sz="3200" dirty="0"/>
            </a:br>
            <a:br>
              <a:rPr lang="en-AU" sz="3200" dirty="0"/>
            </a:br>
            <a:r>
              <a:rPr lang="en-AU" dirty="0">
                <a:solidFill>
                  <a:schemeClr val="tx1"/>
                </a:solidFill>
              </a:rPr>
              <a:t>(After completing the in-VR survey and submitting your responses)</a:t>
            </a:r>
            <a:br>
              <a:rPr lang="en-AU" sz="3200" b="0" dirty="0">
                <a:solidFill>
                  <a:schemeClr val="tx1"/>
                </a:solidFill>
              </a:rPr>
            </a:br>
            <a:endParaRPr lang="en-AU" sz="32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BE6373F-7848-4539-9AF4-040FB960140E}"/>
              </a:ext>
            </a:extLst>
          </p:cNvPr>
          <p:cNvSpPr txBox="1">
            <a:spLocks/>
          </p:cNvSpPr>
          <p:nvPr/>
        </p:nvSpPr>
        <p:spPr>
          <a:xfrm>
            <a:off x="623886" y="2076326"/>
            <a:ext cx="10944225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rgbClr val="592C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60000" indent="-180000" algn="l" defTabSz="1800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592C82"/>
              </a:buClr>
              <a:buFont typeface="Arial" panose="020B0604020202020204" pitchFamily="34" charset="0"/>
              <a:buChar char="•"/>
              <a:tabLst>
                <a:tab pos="0" algn="l"/>
                <a:tab pos="180000" algn="l"/>
                <a:tab pos="360000" algn="l"/>
                <a:tab pos="540000" algn="l"/>
                <a:tab pos="720000" algn="l"/>
                <a:tab pos="900000" algn="l"/>
              </a:tabLs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592C8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592C82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592C8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592C82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AU" sz="2400" b="0" dirty="0">
                <a:solidFill>
                  <a:schemeClr val="tx1"/>
                </a:solidFill>
              </a:rPr>
              <a:t>Turn off the equipment by pressing and holding each of the controllers HOME button for 5 seconds - it will vibrate and the light will turn red.</a:t>
            </a:r>
          </a:p>
          <a:p>
            <a:pPr marL="342900" indent="-342900">
              <a:buAutoNum type="arabicPeriod"/>
            </a:pPr>
            <a:r>
              <a:rPr lang="en-AU" sz="2400" b="0" dirty="0">
                <a:solidFill>
                  <a:schemeClr val="tx1"/>
                </a:solidFill>
              </a:rPr>
              <a:t>Place them back in your case.</a:t>
            </a:r>
          </a:p>
          <a:p>
            <a:r>
              <a:rPr lang="en-AU" sz="2400" b="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3249790"/>
      </p:ext>
    </p:extLst>
  </p:cSld>
  <p:clrMapOvr>
    <a:masterClrMapping/>
  </p:clrMapOvr>
</p:sld>
</file>

<file path=ppt/theme/theme1.xml><?xml version="1.0" encoding="utf-8"?>
<a:theme xmlns:a="http://schemas.openxmlformats.org/drawingml/2006/main" name="1 Covers / Se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Contents">
  <a:themeElements>
    <a:clrScheme name="DOE Monochromatic 3">
      <a:dk1>
        <a:sysClr val="windowText" lastClr="000000"/>
      </a:dk1>
      <a:lt1>
        <a:sysClr val="window" lastClr="FFFFFF"/>
      </a:lt1>
      <a:dk2>
        <a:srgbClr val="592C82"/>
      </a:dk2>
      <a:lt2>
        <a:srgbClr val="E7E6E6"/>
      </a:lt2>
      <a:accent1>
        <a:srgbClr val="3F2B56"/>
      </a:accent1>
      <a:accent2>
        <a:srgbClr val="592C82"/>
      </a:accent2>
      <a:accent3>
        <a:srgbClr val="AB90BF"/>
      </a:accent3>
      <a:accent4>
        <a:srgbClr val="FDC432"/>
      </a:accent4>
      <a:accent5>
        <a:srgbClr val="A40A66"/>
      </a:accent5>
      <a:accent6>
        <a:srgbClr val="94C34A"/>
      </a:accent6>
      <a:hlink>
        <a:srgbClr val="5BC5EA"/>
      </a:hlink>
      <a:folHlink>
        <a:srgbClr val="5BC5EA"/>
      </a:folHlink>
    </a:clrScheme>
    <a:fontScheme name="DOE Monochromatic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 Content (Bas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 Content (Corner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398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1 Covers / Sections</vt:lpstr>
      <vt:lpstr>2 Contents</vt:lpstr>
      <vt:lpstr>3 Content (Base)</vt:lpstr>
      <vt:lpstr>4 Content (Corners)</vt:lpstr>
      <vt:lpstr>WA Virtual Education (WAVE) Project </vt:lpstr>
      <vt:lpstr>What to expect during the lesson…</vt:lpstr>
      <vt:lpstr>VR Instructions: wait for all instructions before starting </vt:lpstr>
      <vt:lpstr>Set-up instructions: With the VR goggles on your head </vt:lpstr>
      <vt:lpstr>Set-up instructions: With the VR goggles on your head </vt:lpstr>
      <vt:lpstr>Set-up instructions: With the VR goggles on your head </vt:lpstr>
      <vt:lpstr>At the end of the lesson   (After completing the in-VR survey and submitting your responses) 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DAVIES Vaughan [Public Relations &amp; Marketing]</dc:creator>
  <cp:lastModifiedBy>COOK Kendall [System Services and Responses]</cp:lastModifiedBy>
  <cp:revision>109</cp:revision>
  <dcterms:created xsi:type="dcterms:W3CDTF">2021-03-11T03:31:31Z</dcterms:created>
  <dcterms:modified xsi:type="dcterms:W3CDTF">2026-04-09T01:06:55Z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b51697-d8d5-4b00-af1f-cc3ba473113c_Enabled">
    <vt:lpwstr>true</vt:lpwstr>
  </property>
  <property fmtid="{D5CDD505-2E9C-101B-9397-08002B2CF9AE}" pid="3" name="MSIP_Label_1ab51697-d8d5-4b00-af1f-cc3ba473113c_SetDate">
    <vt:lpwstr>2026-01-14T01:22:49Z</vt:lpwstr>
  </property>
  <property fmtid="{D5CDD505-2E9C-101B-9397-08002B2CF9AE}" pid="4" name="MSIP_Label_1ab51697-d8d5-4b00-af1f-cc3ba473113c_Method">
    <vt:lpwstr>Standard</vt:lpwstr>
  </property>
  <property fmtid="{D5CDD505-2E9C-101B-9397-08002B2CF9AE}" pid="5" name="MSIP_Label_1ab51697-d8d5-4b00-af1f-cc3ba473113c_Name">
    <vt:lpwstr>OFFICIAL</vt:lpwstr>
  </property>
  <property fmtid="{D5CDD505-2E9C-101B-9397-08002B2CF9AE}" pid="6" name="MSIP_Label_1ab51697-d8d5-4b00-af1f-cc3ba473113c_SiteId">
    <vt:lpwstr>e08016f9-d1fd-4cbb-83b0-b76eb4361627</vt:lpwstr>
  </property>
  <property fmtid="{D5CDD505-2E9C-101B-9397-08002B2CF9AE}" pid="7" name="MSIP_Label_1ab51697-d8d5-4b00-af1f-cc3ba473113c_ActionId">
    <vt:lpwstr>4dd37e24-4d80-4bbd-b579-e97344debf45</vt:lpwstr>
  </property>
  <property fmtid="{D5CDD505-2E9C-101B-9397-08002B2CF9AE}" pid="8" name="MSIP_Label_1ab51697-d8d5-4b00-af1f-cc3ba473113c_ContentBits">
    <vt:lpwstr>1</vt:lpwstr>
  </property>
  <property fmtid="{D5CDD505-2E9C-101B-9397-08002B2CF9AE}" pid="9" name="MSIP_Label_1ab51697-d8d5-4b00-af1f-cc3ba473113c_Tag">
    <vt:lpwstr>10, 3, 0, 1</vt:lpwstr>
  </property>
  <property fmtid="{D5CDD505-2E9C-101B-9397-08002B2CF9AE}" pid="10" name="ClassificationContentMarkingHeaderLocations">
    <vt:lpwstr>1 Covers / Sections:7\2 Contents:8\3 Content (Base):8\4 Content (Corners):7</vt:lpwstr>
  </property>
  <property fmtid="{D5CDD505-2E9C-101B-9397-08002B2CF9AE}" pid="11" name="ClassificationContentMarkingHeaderText">
    <vt:lpwstr>OFFICIAL</vt:lpwstr>
  </property>
</Properties>
</file>