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1" r:id="rId6"/>
    <p:sldMasterId id="2147483679" r:id="rId7"/>
    <p:sldMasterId id="2147483707" r:id="rId8"/>
  </p:sldMasterIdLst>
  <p:notesMasterIdLst>
    <p:notesMasterId r:id="rId22"/>
  </p:notesMasterIdLst>
  <p:sldIdLst>
    <p:sldId id="256" r:id="rId9"/>
    <p:sldId id="2134804767" r:id="rId10"/>
    <p:sldId id="2134804769" r:id="rId11"/>
    <p:sldId id="2134804776" r:id="rId12"/>
    <p:sldId id="2134804773" r:id="rId13"/>
    <p:sldId id="2134804770" r:id="rId14"/>
    <p:sldId id="2134804777" r:id="rId15"/>
    <p:sldId id="2134804779" r:id="rId16"/>
    <p:sldId id="2134804775" r:id="rId17"/>
    <p:sldId id="2134804778" r:id="rId18"/>
    <p:sldId id="2134804771" r:id="rId19"/>
    <p:sldId id="310" r:id="rId20"/>
    <p:sldId id="257" r:id="rId21"/>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C16EFB-D959-DAC7-844D-CECD1C9F891C}" name="HALSALL Lucy [Secondary DHS &amp; Post School]" initials="LH" userId="S::lucy.halsall@education.wa.edu.au::55a6cf99-b349-4813-82ae-77b26d25bd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A66"/>
    <a:srgbClr val="E94F36"/>
    <a:srgbClr val="3F2B56"/>
    <a:srgbClr val="EE7202"/>
    <a:srgbClr val="FDC432"/>
    <a:srgbClr val="0085AC"/>
    <a:srgbClr val="592C82"/>
    <a:srgbClr val="AB90B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F5443-2B5A-41AB-888D-131C9300CCBC}" v="1" dt="2026-02-13T06:34:35.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1" autoAdjust="0"/>
  </p:normalViewPr>
  <p:slideViewPr>
    <p:cSldViewPr snapToGrid="0">
      <p:cViewPr varScale="1">
        <p:scale>
          <a:sx n="80" d="100"/>
          <a:sy n="80" d="100"/>
        </p:scale>
        <p:origin x="52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8" cy="513508"/>
          </a:xfrm>
          <a:prstGeom prst="rect">
            <a:avLst/>
          </a:prstGeom>
        </p:spPr>
        <p:txBody>
          <a:bodyPr vert="horz" lIns="94668" tIns="47334" rIns="94668" bIns="47334" rtlCol="0"/>
          <a:lstStyle>
            <a:lvl1pPr algn="l">
              <a:defRPr sz="1200"/>
            </a:lvl1pPr>
          </a:lstStyle>
          <a:p>
            <a:endParaRPr lang="en-AU"/>
          </a:p>
        </p:txBody>
      </p:sp>
      <p:sp>
        <p:nvSpPr>
          <p:cNvPr id="3" name="Date Placeholder 2"/>
          <p:cNvSpPr>
            <a:spLocks noGrp="1"/>
          </p:cNvSpPr>
          <p:nvPr>
            <p:ph type="dt" idx="1"/>
          </p:nvPr>
        </p:nvSpPr>
        <p:spPr>
          <a:xfrm>
            <a:off x="4023992" y="1"/>
            <a:ext cx="3078428" cy="513508"/>
          </a:xfrm>
          <a:prstGeom prst="rect">
            <a:avLst/>
          </a:prstGeom>
        </p:spPr>
        <p:txBody>
          <a:bodyPr vert="horz" lIns="94668" tIns="47334" rIns="94668" bIns="47334" rtlCol="0"/>
          <a:lstStyle>
            <a:lvl1pPr algn="r">
              <a:defRPr sz="1200"/>
            </a:lvl1pPr>
          </a:lstStyle>
          <a:p>
            <a:fld id="{B20FAD1D-6C85-481C-B3B4-2265CFDF3669}" type="datetimeFigureOut">
              <a:rPr lang="en-AU" smtClean="0"/>
              <a:t>13/02/2026</a:t>
            </a:fld>
            <a:endParaRPr lang="en-AU"/>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668" tIns="47334" rIns="94668" bIns="47334" rtlCol="0" anchor="ctr"/>
          <a:lstStyle/>
          <a:p>
            <a:endParaRPr lang="en-AU"/>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668" tIns="47334" rIns="94668" bIns="4733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8" cy="513507"/>
          </a:xfrm>
          <a:prstGeom prst="rect">
            <a:avLst/>
          </a:prstGeom>
        </p:spPr>
        <p:txBody>
          <a:bodyPr vert="horz" lIns="94668" tIns="47334" rIns="94668" bIns="47334" rtlCol="0" anchor="b"/>
          <a:lstStyle>
            <a:lvl1pPr algn="l">
              <a:defRPr sz="1200"/>
            </a:lvl1pPr>
          </a:lstStyle>
          <a:p>
            <a:endParaRPr lang="en-AU"/>
          </a:p>
        </p:txBody>
      </p:sp>
      <p:sp>
        <p:nvSpPr>
          <p:cNvPr id="7" name="Slide Number Placeholder 6"/>
          <p:cNvSpPr>
            <a:spLocks noGrp="1"/>
          </p:cNvSpPr>
          <p:nvPr>
            <p:ph type="sldNum" sz="quarter" idx="5"/>
          </p:nvPr>
        </p:nvSpPr>
        <p:spPr>
          <a:xfrm>
            <a:off x="4023992" y="9721107"/>
            <a:ext cx="3078428" cy="513507"/>
          </a:xfrm>
          <a:prstGeom prst="rect">
            <a:avLst/>
          </a:prstGeom>
        </p:spPr>
        <p:txBody>
          <a:bodyPr vert="horz" lIns="94668" tIns="47334" rIns="94668" bIns="47334" rtlCol="0" anchor="b"/>
          <a:lstStyle>
            <a:lvl1pPr algn="r">
              <a:defRPr sz="1200"/>
            </a:lvl1pPr>
          </a:lstStyle>
          <a:p>
            <a:fld id="{99B883AC-FE3C-4431-9252-48CE78076032}" type="slidenum">
              <a:rPr lang="en-AU" smtClean="0"/>
              <a:t>‹#›</a:t>
            </a:fld>
            <a:endParaRPr lang="en-AU"/>
          </a:p>
        </p:txBody>
      </p:sp>
    </p:spTree>
    <p:extLst>
      <p:ext uri="{BB962C8B-B14F-4D97-AF65-F5344CB8AC3E}">
        <p14:creationId xmlns:p14="http://schemas.microsoft.com/office/powerpoint/2010/main" val="87390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eotherforce.wa.gov.au/careers-and-training/occupa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otherforce.wa.gov.au/delivering-skilled-workfor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otherforce.wa.gov.au/was-defence-industr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fenceindustry.gov.au/abou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678">
              <a:defRPr/>
            </a:pPr>
            <a:r>
              <a:rPr lang="en-AU" dirty="0"/>
              <a:t>Use this PowerPoint in conjunction with the Defence Industry: Skills, pathways and careers</a:t>
            </a:r>
            <a:r>
              <a:rPr lang="en-AU" b="1" dirty="0"/>
              <a:t> </a:t>
            </a:r>
            <a:r>
              <a:rPr lang="en-AU" dirty="0"/>
              <a:t>lesson plan and student worksheet, found on the Department’s Education Resources website.</a:t>
            </a:r>
          </a:p>
          <a:p>
            <a:pPr defTabSz="946678">
              <a:defRPr/>
            </a:pPr>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a:t>
            </a:fld>
            <a:endParaRPr lang="en-AU"/>
          </a:p>
        </p:txBody>
      </p:sp>
    </p:spTree>
    <p:extLst>
      <p:ext uri="{BB962C8B-B14F-4D97-AF65-F5344CB8AC3E}">
        <p14:creationId xmlns:p14="http://schemas.microsoft.com/office/powerpoint/2010/main" val="2528034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7253-D06E-01CC-75CA-346E2BDB2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675E0-1389-CD58-5AB5-440658114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244BC-AA8C-EA51-9B56-4903531A0DA3}"/>
              </a:ext>
            </a:extLst>
          </p:cNvPr>
          <p:cNvSpPr>
            <a:spLocks noGrp="1"/>
          </p:cNvSpPr>
          <p:nvPr>
            <p:ph type="body" idx="1"/>
          </p:nvPr>
        </p:nvSpPr>
        <p:spPr/>
        <p:txBody>
          <a:bodyPr/>
          <a:lstStyle/>
          <a:p>
            <a:pPr marL="171450" indent="-171450">
              <a:buFont typeface="Arial" panose="020B0604020202020204" pitchFamily="34" charset="0"/>
              <a:buChar char="•"/>
            </a:pPr>
            <a:r>
              <a:rPr lang="en-AU" sz="1100" b="0" cap="none" dirty="0"/>
              <a:t>When you open this PowerPoint file, a security warning will appear. Click Enable Content to allow the video to play.</a:t>
            </a:r>
            <a:endParaRPr lang="en-AU" sz="1100" b="1" cap="all" dirty="0"/>
          </a:p>
        </p:txBody>
      </p:sp>
      <p:sp>
        <p:nvSpPr>
          <p:cNvPr id="4" name="Slide Number Placeholder 3">
            <a:extLst>
              <a:ext uri="{FF2B5EF4-FFF2-40B4-BE49-F238E27FC236}">
                <a16:creationId xmlns:a16="http://schemas.microsoft.com/office/drawing/2014/main" id="{A757555B-DE81-2363-4587-CC25EB11DF79}"/>
              </a:ext>
            </a:extLst>
          </p:cNvPr>
          <p:cNvSpPr>
            <a:spLocks noGrp="1"/>
          </p:cNvSpPr>
          <p:nvPr>
            <p:ph type="sldNum" sz="quarter" idx="5"/>
          </p:nvPr>
        </p:nvSpPr>
        <p:spPr/>
        <p:txBody>
          <a:bodyPr/>
          <a:lstStyle/>
          <a:p>
            <a:fld id="{99B883AC-FE3C-4431-9252-48CE78076032}" type="slidenum">
              <a:rPr lang="en-AU" smtClean="0"/>
              <a:t>10</a:t>
            </a:fld>
            <a:endParaRPr lang="en-AU"/>
          </a:p>
        </p:txBody>
      </p:sp>
    </p:spTree>
    <p:extLst>
      <p:ext uri="{BB962C8B-B14F-4D97-AF65-F5344CB8AC3E}">
        <p14:creationId xmlns:p14="http://schemas.microsoft.com/office/powerpoint/2010/main" val="85993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02" indent="-177502">
              <a:buFont typeface="Arial" panose="020B0604020202020204" pitchFamily="34" charset="0"/>
              <a:buChar char="•"/>
            </a:pPr>
            <a:r>
              <a:rPr lang="en-AU" dirty="0"/>
              <a:t>Direct students to </a:t>
            </a:r>
            <a:r>
              <a:rPr lang="en-AU" u="sng" dirty="0">
                <a:hlinkClick r:id="rId3"/>
              </a:rPr>
              <a:t>occupation spotlight page on The Other Force website</a:t>
            </a:r>
            <a:r>
              <a:rPr lang="en-AU" dirty="0"/>
              <a:t> to complete </a:t>
            </a:r>
            <a:r>
              <a:rPr lang="en-AU" b="1" dirty="0"/>
              <a:t>Activity 3</a:t>
            </a:r>
            <a:r>
              <a:rPr lang="en-AU" dirty="0"/>
              <a:t>. Display this slide for reference.</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Instruct students to explore the in-demand occupations within WA’s defence industry, choose a job that interests them and complete the table</a:t>
            </a:r>
            <a:r>
              <a:rPr lang="en-AU" b="1" dirty="0"/>
              <a:t> </a:t>
            </a:r>
            <a:r>
              <a:rPr lang="en-AU" dirty="0"/>
              <a:t>on their worksheet using the information provided on the website.</a:t>
            </a:r>
          </a:p>
        </p:txBody>
      </p:sp>
      <p:sp>
        <p:nvSpPr>
          <p:cNvPr id="4" name="Slide Number Placeholder 3"/>
          <p:cNvSpPr>
            <a:spLocks noGrp="1"/>
          </p:cNvSpPr>
          <p:nvPr>
            <p:ph type="sldNum" sz="quarter" idx="5"/>
          </p:nvPr>
        </p:nvSpPr>
        <p:spPr/>
        <p:txBody>
          <a:bodyPr/>
          <a:lstStyle/>
          <a:p>
            <a:fld id="{99B883AC-FE3C-4431-9252-48CE78076032}" type="slidenum">
              <a:rPr lang="en-AU" smtClean="0"/>
              <a:t>11</a:t>
            </a:fld>
            <a:endParaRPr lang="en-AU"/>
          </a:p>
        </p:txBody>
      </p:sp>
    </p:spTree>
    <p:extLst>
      <p:ext uri="{BB962C8B-B14F-4D97-AF65-F5344CB8AC3E}">
        <p14:creationId xmlns:p14="http://schemas.microsoft.com/office/powerpoint/2010/main" val="85817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This team can also visit your school and talk to students.</a:t>
            </a:r>
          </a:p>
          <a:p>
            <a:endParaRPr lang="en-AU" dirty="0"/>
          </a:p>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12</a:t>
            </a:fld>
            <a:endParaRPr lang="en-AU"/>
          </a:p>
        </p:txBody>
      </p:sp>
    </p:spTree>
    <p:extLst>
      <p:ext uri="{BB962C8B-B14F-4D97-AF65-F5344CB8AC3E}">
        <p14:creationId xmlns:p14="http://schemas.microsoft.com/office/powerpoint/2010/main" val="302820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13</a:t>
            </a:fld>
            <a:endParaRPr lang="en-AU"/>
          </a:p>
        </p:txBody>
      </p:sp>
    </p:spTree>
    <p:extLst>
      <p:ext uri="{BB962C8B-B14F-4D97-AF65-F5344CB8AC3E}">
        <p14:creationId xmlns:p14="http://schemas.microsoft.com/office/powerpoint/2010/main" val="54427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623888"/>
            <a:ext cx="6673850" cy="3754437"/>
          </a:xfrm>
        </p:spPr>
      </p:sp>
      <p:sp>
        <p:nvSpPr>
          <p:cNvPr id="3" name="Notes Placeholder 2"/>
          <p:cNvSpPr>
            <a:spLocks noGrp="1"/>
          </p:cNvSpPr>
          <p:nvPr>
            <p:ph type="body" idx="1"/>
          </p:nvPr>
        </p:nvSpPr>
        <p:spPr>
          <a:xfrm>
            <a:off x="437426" y="4820765"/>
            <a:ext cx="6176588" cy="6010868"/>
          </a:xfrm>
        </p:spPr>
        <p:txBody>
          <a:bodyPr/>
          <a:lstStyle/>
          <a:p>
            <a:pPr marL="177502" indent="-177502">
              <a:buFont typeface="Arial" panose="020B0604020202020204" pitchFamily="34" charset="0"/>
              <a:buChar char="•"/>
            </a:pPr>
            <a:r>
              <a:rPr lang="en-AU" dirty="0"/>
              <a:t>Display the question “What is defence industry?” and ask students what they think is meant by ‘defence industry’. Expect to hear responses that describe the Australian Defence Force such as the Army, Navy and Air Force.</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Click to display the 2 images, one depicting two members of the Air Force in uniform (Australian Defence Force) and one depicting defence industry. Invite students to respond further to the 2 images before clicking to display the image captions which differentiate between the Australian Defence Force and defence industry.</a:t>
            </a:r>
          </a:p>
        </p:txBody>
      </p:sp>
    </p:spTree>
    <p:extLst>
      <p:ext uri="{BB962C8B-B14F-4D97-AF65-F5344CB8AC3E}">
        <p14:creationId xmlns:p14="http://schemas.microsoft.com/office/powerpoint/2010/main" val="313208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02" indent="-177502" defTabSz="946678">
              <a:buFont typeface="Arial" panose="020B0604020202020204" pitchFamily="34" charset="0"/>
              <a:buChar char="•"/>
              <a:defRPr/>
            </a:pPr>
            <a:r>
              <a:rPr lang="en-AU" dirty="0"/>
              <a:t>Play this short clip and lead a discussion on how the video compared to student answers about what defence industry is. </a:t>
            </a:r>
          </a:p>
          <a:p>
            <a:pPr marL="177502" indent="-177502" defTabSz="946678">
              <a:buFont typeface="Arial" panose="020B0604020202020204" pitchFamily="34" charset="0"/>
              <a:buChar char="•"/>
              <a:defRPr/>
            </a:pPr>
            <a:endParaRPr lang="en-AU" dirty="0"/>
          </a:p>
          <a:p>
            <a:pPr marL="177502" indent="-177502" defTabSz="946678">
              <a:buFont typeface="Arial" panose="020B0604020202020204" pitchFamily="34" charset="0"/>
              <a:buChar char="•"/>
              <a:defRPr/>
            </a:pPr>
            <a:r>
              <a:rPr lang="en-AU" dirty="0"/>
              <a:t>Video © Government of Western Australia (2024). Source: The Other Force </a:t>
            </a:r>
          </a:p>
          <a:p>
            <a:pPr defTabSz="946678">
              <a:defRPr/>
            </a:pPr>
            <a:endParaRPr lang="en-AU" dirty="0"/>
          </a:p>
          <a:p>
            <a:pPr marL="177502" indent="-177502" defTabSz="946678">
              <a:buFont typeface="Arial" panose="020B0604020202020204" pitchFamily="34" charset="0"/>
              <a:buChar char="•"/>
              <a:defRPr/>
            </a:pPr>
            <a:endParaRPr lang="en-AU" dirty="0"/>
          </a:p>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3</a:t>
            </a:fld>
            <a:endParaRPr lang="en-AU"/>
          </a:p>
        </p:txBody>
      </p:sp>
    </p:spTree>
    <p:extLst>
      <p:ext uri="{BB962C8B-B14F-4D97-AF65-F5344CB8AC3E}">
        <p14:creationId xmlns:p14="http://schemas.microsoft.com/office/powerpoint/2010/main" val="473662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95B5C-F786-43D9-B621-35311CA48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44F26-E2AD-A27C-F593-5C942414817E}"/>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E78713AA-8D5C-ADCA-574A-71F490D86516}"/>
              </a:ext>
            </a:extLst>
          </p:cNvPr>
          <p:cNvSpPr>
            <a:spLocks noGrp="1"/>
          </p:cNvSpPr>
          <p:nvPr>
            <p:ph type="body" idx="1"/>
          </p:nvPr>
        </p:nvSpPr>
        <p:spPr>
          <a:xfrm>
            <a:off x="437426" y="4820765"/>
            <a:ext cx="6176588" cy="6010868"/>
          </a:xfrm>
        </p:spPr>
        <p:txBody>
          <a:bodyPr/>
          <a:lstStyle/>
          <a:p>
            <a:pPr marL="177502" indent="-177502">
              <a:buFont typeface="Arial" panose="020B0604020202020204" pitchFamily="34" charset="0"/>
              <a:buChar char="•"/>
            </a:pPr>
            <a:r>
              <a:rPr lang="en-AU" dirty="0"/>
              <a:t>Explain the definition of defence industry - ‘</a:t>
            </a:r>
            <a:r>
              <a:rPr lang="en-AU" i="1" dirty="0"/>
              <a:t>The private-sector businesses that design, develop, produce and maintain the products, services, and technologies required by the Australian Defence Force’</a:t>
            </a:r>
            <a:r>
              <a:rPr lang="en-AU" dirty="0"/>
              <a:t>. It refers to the network of organisations, companies, and workers that design, build, and maintain the equipment, technologies, and services that support Australia’s defence capabilities.</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Instruct students to write this definition on their worksheet.</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Discuss why people might confuse defence industry and the Australian Defence Force. </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Inform students that working in the defence industry does not mean joining the Australian Defence Force.</a:t>
            </a:r>
          </a:p>
          <a:p>
            <a:pPr marL="177502" indent="-177502">
              <a:buFont typeface="Arial" panose="020B0604020202020204" pitchFamily="34" charset="0"/>
              <a:buChar char="•"/>
            </a:pPr>
            <a:endParaRPr lang="en-US" sz="1400" dirty="0">
              <a:latin typeface="Arial"/>
              <a:cs typeface="Arial"/>
            </a:endParaRPr>
          </a:p>
        </p:txBody>
      </p:sp>
    </p:spTree>
    <p:extLst>
      <p:ext uri="{BB962C8B-B14F-4D97-AF65-F5344CB8AC3E}">
        <p14:creationId xmlns:p14="http://schemas.microsoft.com/office/powerpoint/2010/main" val="379200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1427-66AA-1EEE-8A98-600C8983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063F0-E7D0-B4C3-CE2B-D9A8C3163CA9}"/>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61B90415-017A-3AA8-654C-43170A4F5876}"/>
              </a:ext>
            </a:extLst>
          </p:cNvPr>
          <p:cNvSpPr>
            <a:spLocks noGrp="1"/>
          </p:cNvSpPr>
          <p:nvPr>
            <p:ph type="body" idx="1"/>
          </p:nvPr>
        </p:nvSpPr>
        <p:spPr>
          <a:xfrm>
            <a:off x="437426" y="4820765"/>
            <a:ext cx="6176588" cy="6010868"/>
          </a:xfrm>
        </p:spPr>
        <p:txBody>
          <a:bodyPr/>
          <a:lstStyle/>
          <a:p>
            <a:pPr marL="295837" indent="-295837" defTabSz="946678">
              <a:buFont typeface="Arial" panose="020B0604020202020204" pitchFamily="34" charset="0"/>
              <a:buChar char="•"/>
              <a:defRPr/>
            </a:pPr>
            <a:r>
              <a:rPr lang="en-AU" dirty="0"/>
              <a:t>Ask students what they already know about defence industry and/or if they know of any defence industry projects, which may require skilled workers now and into the future. </a:t>
            </a:r>
          </a:p>
          <a:p>
            <a:pPr marL="295837" indent="-295837">
              <a:buFont typeface="Arial" panose="020B0604020202020204" pitchFamily="34" charset="0"/>
              <a:buChar char="•"/>
            </a:pPr>
            <a:endParaRPr lang="en-AU" dirty="0"/>
          </a:p>
          <a:p>
            <a:pPr marL="295837" indent="-295837" defTabSz="946678">
              <a:buFont typeface="Arial" panose="020B0604020202020204" pitchFamily="34" charset="0"/>
              <a:buChar char="•"/>
              <a:defRPr/>
            </a:pPr>
            <a:r>
              <a:rPr lang="en-US" dirty="0">
                <a:cs typeface="Arial"/>
              </a:rPr>
              <a:t>Explain that, as the Western Australian Defence sector grows, it will generate new jobs that require thousands of highly qualified and skilled workers. </a:t>
            </a:r>
            <a:r>
              <a:rPr lang="en-AU" dirty="0"/>
              <a:t>WA’s defence industry is set to support 10,000 highly-skilled jobs over the next two decades. (</a:t>
            </a:r>
            <a:r>
              <a:rPr lang="en-AU" dirty="0">
                <a:hlinkClick r:id="rId3"/>
              </a:rPr>
              <a:t>Delivering a Skilled Workforce | DTWD Defence Industry</a:t>
            </a:r>
            <a:r>
              <a:rPr lang="en-AU" dirty="0"/>
              <a:t>)</a:t>
            </a:r>
          </a:p>
          <a:p>
            <a:pPr marL="295837" indent="-295837" defTabSz="946678">
              <a:buFont typeface="Arial" panose="020B0604020202020204" pitchFamily="34" charset="0"/>
              <a:buChar char="•"/>
              <a:defRPr/>
            </a:pPr>
            <a:endParaRPr lang="en-US" dirty="0">
              <a:cs typeface="Arial"/>
            </a:endParaRPr>
          </a:p>
          <a:p>
            <a:pPr marL="295837" indent="-295837" defTabSz="946678">
              <a:buFont typeface="Arial" panose="020B0604020202020204" pitchFamily="34" charset="0"/>
              <a:buChar char="•"/>
              <a:defRPr/>
            </a:pPr>
            <a:r>
              <a:rPr lang="en-AU" dirty="0">
                <a:cs typeface="Arial"/>
              </a:rPr>
              <a:t>Explain, for example, that AUKUS will have a big impact on the shipbuilding sector and that a world-class shipbuilding precinct will be built in Henderson. It will need skilled workers for blue/grey-collar jobs such as structural steel fabrication, welding and metal fitting, alongside white-collar professions such as such as project management and cyber security.</a:t>
            </a:r>
            <a:endParaRPr lang="en-US" dirty="0">
              <a:cs typeface="Arial"/>
            </a:endParaRPr>
          </a:p>
        </p:txBody>
      </p:sp>
    </p:spTree>
    <p:extLst>
      <p:ext uri="{BB962C8B-B14F-4D97-AF65-F5344CB8AC3E}">
        <p14:creationId xmlns:p14="http://schemas.microsoft.com/office/powerpoint/2010/main" val="235985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Information from the </a:t>
            </a:r>
            <a:r>
              <a:rPr lang="en-AU" dirty="0">
                <a:hlinkClick r:id="rId3"/>
              </a:rPr>
              <a:t>WA Defence Industry Domains | The Other Force</a:t>
            </a:r>
            <a:r>
              <a:rPr lang="en-AU" dirty="0"/>
              <a:t> webpage refers to these 5 domains as: Information and Cyber, Air, Space, Land and Maritime.</a:t>
            </a:r>
          </a:p>
          <a:p>
            <a:endParaRPr lang="en-AU" dirty="0"/>
          </a:p>
          <a:p>
            <a:pPr marL="177502" indent="-177502">
              <a:buFont typeface="Arial" panose="020B0604020202020204" pitchFamily="34" charset="0"/>
              <a:buChar char="•"/>
            </a:pPr>
            <a:r>
              <a:rPr lang="en-AU" dirty="0"/>
              <a:t>Western Australia is home to around 200 businesses involved in developing, maintaining, supporting and implementing cutting edge technology, infrastructure and assets across the five defence domains.</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Ask students which of the 5 domains they think AUKUS-generated jobs predominantly fall under.</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Each defence industry domain offers a range of jobs across trade (blue collar), paraprofessional (grey collar - </a:t>
            </a:r>
            <a:r>
              <a:rPr lang="en-AU" dirty="0">
                <a:solidFill>
                  <a:srgbClr val="5F6368"/>
                </a:solidFill>
              </a:rPr>
              <a:t>trained to assist a professional but not</a:t>
            </a:r>
            <a:r>
              <a:rPr lang="en-AU" dirty="0">
                <a:solidFill>
                  <a:srgbClr val="4D5156"/>
                </a:solidFill>
              </a:rPr>
              <a:t> licensed or fully trained to practice in the profession) </a:t>
            </a:r>
            <a:r>
              <a:rPr lang="en-AU" dirty="0"/>
              <a:t>and professional (white collar) roles.</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Skills, knowledge and experience can be transferrable across domains, expanding career options and opportunities.</a:t>
            </a:r>
          </a:p>
          <a:p>
            <a:r>
              <a:rPr lang="en-AU" b="1" cap="all" dirty="0"/>
              <a:t> </a:t>
            </a:r>
          </a:p>
        </p:txBody>
      </p:sp>
      <p:sp>
        <p:nvSpPr>
          <p:cNvPr id="4" name="Slide Number Placeholder 3"/>
          <p:cNvSpPr>
            <a:spLocks noGrp="1"/>
          </p:cNvSpPr>
          <p:nvPr>
            <p:ph type="sldNum" sz="quarter" idx="5"/>
          </p:nvPr>
        </p:nvSpPr>
        <p:spPr/>
        <p:txBody>
          <a:bodyPr/>
          <a:lstStyle/>
          <a:p>
            <a:fld id="{99B883AC-FE3C-4431-9252-48CE78076032}" type="slidenum">
              <a:rPr lang="en-AU" smtClean="0"/>
              <a:t>6</a:t>
            </a:fld>
            <a:endParaRPr lang="en-AU"/>
          </a:p>
        </p:txBody>
      </p:sp>
    </p:spTree>
    <p:extLst>
      <p:ext uri="{BB962C8B-B14F-4D97-AF65-F5344CB8AC3E}">
        <p14:creationId xmlns:p14="http://schemas.microsoft.com/office/powerpoint/2010/main" val="350564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4C08-F46E-B743-BEF5-7C0D1B34B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4C3C6-4653-54E6-5B85-092DFC914B5C}"/>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C8874A56-B57E-0BAB-CBED-E739130DDE2E}"/>
              </a:ext>
            </a:extLst>
          </p:cNvPr>
          <p:cNvSpPr>
            <a:spLocks noGrp="1"/>
          </p:cNvSpPr>
          <p:nvPr>
            <p:ph type="body" idx="1"/>
          </p:nvPr>
        </p:nvSpPr>
        <p:spPr>
          <a:xfrm>
            <a:off x="437426" y="4820765"/>
            <a:ext cx="6176588" cy="6010868"/>
          </a:xfrm>
        </p:spPr>
        <p:txBody>
          <a:bodyPr/>
          <a:lstStyle/>
          <a:p>
            <a:pPr marL="355004" indent="-355004">
              <a:buFont typeface="Symbol" panose="05050102010706020507" pitchFamily="18" charset="2"/>
              <a:buChar char=""/>
              <a:tabLst>
                <a:tab pos="223521" algn="l"/>
                <a:tab pos="447043" algn="l"/>
                <a:tab pos="671221" algn="l"/>
                <a:tab pos="894742" algn="l"/>
                <a:tab pos="1341785" algn="l"/>
                <a:tab pos="1565306" algn="l"/>
                <a:tab pos="1789485" algn="l"/>
                <a:tab pos="2013006" algn="l"/>
              </a:tabLst>
            </a:pPr>
            <a:r>
              <a:rPr lang="en-AU" dirty="0">
                <a:solidFill>
                  <a:srgbClr val="101929"/>
                </a:solidFill>
                <a:ea typeface="Calibri" panose="020F0502020204030204" pitchFamily="34" charset="0"/>
              </a:rPr>
              <a:t>Ask students to think about what skills are needed in defence industry (thinking about what they saw in the video clip and from the 5 domains). Following discussion, click to display a list of skills. Emphasise that each skill is used across a range of roles in the defence industry, with jobs available at different levels.</a:t>
            </a:r>
          </a:p>
          <a:p>
            <a:pPr marL="0" indent="0">
              <a:buFont typeface="Symbol" panose="05050102010706020507" pitchFamily="18" charset="2"/>
              <a:buNone/>
              <a:tabLst>
                <a:tab pos="223521" algn="l"/>
                <a:tab pos="447043" algn="l"/>
                <a:tab pos="671221" algn="l"/>
                <a:tab pos="894742" algn="l"/>
                <a:tab pos="1341785" algn="l"/>
                <a:tab pos="1565306" algn="l"/>
                <a:tab pos="1789485" algn="l"/>
                <a:tab pos="2013006" algn="l"/>
              </a:tabLst>
            </a:pPr>
            <a:endParaRPr lang="en-AU" dirty="0">
              <a:ea typeface="Calibri" panose="020F0502020204030204" pitchFamily="34" charset="0"/>
            </a:endParaRPr>
          </a:p>
          <a:p>
            <a:pPr marL="355004" indent="-355004">
              <a:buFont typeface="Symbol" panose="05050102010706020507" pitchFamily="18" charset="2"/>
              <a:buChar char=""/>
              <a:tabLst>
                <a:tab pos="223521" algn="l"/>
                <a:tab pos="447043" algn="l"/>
                <a:tab pos="671221" algn="l"/>
                <a:tab pos="894742" algn="l"/>
                <a:tab pos="1341785" algn="l"/>
                <a:tab pos="1565306" algn="l"/>
                <a:tab pos="1789485" algn="l"/>
                <a:tab pos="2013006" algn="l"/>
              </a:tabLst>
            </a:pPr>
            <a:r>
              <a:rPr lang="en-AU" b="1" dirty="0">
                <a:solidFill>
                  <a:srgbClr val="101929"/>
                </a:solidFill>
                <a:ea typeface="Calibri" panose="020F0502020204030204" pitchFamily="34" charset="0"/>
              </a:rPr>
              <a:t>Note</a:t>
            </a:r>
            <a:r>
              <a:rPr lang="en-AU" dirty="0">
                <a:solidFill>
                  <a:srgbClr val="101929"/>
                </a:solidFill>
                <a:ea typeface="Calibri" panose="020F0502020204030204" pitchFamily="34" charset="0"/>
              </a:rPr>
              <a:t>: The </a:t>
            </a:r>
            <a:r>
              <a:rPr lang="en-AU" u="sng" dirty="0">
                <a:solidFill>
                  <a:srgbClr val="0563C1"/>
                </a:solidFill>
                <a:ea typeface="Calibri" panose="020F0502020204030204" pitchFamily="34" charset="0"/>
                <a:hlinkClick r:id="rId3"/>
              </a:rPr>
              <a:t>defence industry</a:t>
            </a:r>
            <a:r>
              <a:rPr lang="en-AU" dirty="0">
                <a:solidFill>
                  <a:srgbClr val="101929"/>
                </a:solidFill>
                <a:ea typeface="Calibri" panose="020F0502020204030204" pitchFamily="34" charset="0"/>
              </a:rPr>
              <a:t> website contains more in-depth information about each in-demand skill, its sub-disciplines and associated skills. </a:t>
            </a:r>
            <a:endParaRPr lang="en-AU" dirty="0">
              <a:ea typeface="Calibri" panose="020F0502020204030204" pitchFamily="34" charset="0"/>
            </a:endParaRP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08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8337-2570-0885-FA39-7DC92B7A7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04762-16CA-CFF6-58AE-1536A5EA2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93871-CD22-B73A-226B-AB3DAB43D01F}"/>
              </a:ext>
            </a:extLst>
          </p:cNvPr>
          <p:cNvSpPr>
            <a:spLocks noGrp="1"/>
          </p:cNvSpPr>
          <p:nvPr>
            <p:ph type="body" idx="1"/>
          </p:nvPr>
        </p:nvSpPr>
        <p:spPr/>
        <p:txBody>
          <a:bodyPr/>
          <a:lstStyle/>
          <a:p>
            <a:pPr marL="177502" indent="-177502">
              <a:buFont typeface="Arial" panose="020B0604020202020204" pitchFamily="34" charset="0"/>
              <a:buChar char="•"/>
            </a:pPr>
            <a:r>
              <a:rPr lang="en-AU" dirty="0"/>
              <a:t>Instruct students to look at the in-demand occupations within WA’s defence industry on the slide and match them to the descriptions provided in the table. Review the correct answers as a class.</a:t>
            </a:r>
          </a:p>
        </p:txBody>
      </p:sp>
      <p:sp>
        <p:nvSpPr>
          <p:cNvPr id="4" name="Slide Number Placeholder 3">
            <a:extLst>
              <a:ext uri="{FF2B5EF4-FFF2-40B4-BE49-F238E27FC236}">
                <a16:creationId xmlns:a16="http://schemas.microsoft.com/office/drawing/2014/main" id="{81E15ED2-DC6B-E875-080B-2CA1A00B47AD}"/>
              </a:ext>
            </a:extLst>
          </p:cNvPr>
          <p:cNvSpPr>
            <a:spLocks noGrp="1"/>
          </p:cNvSpPr>
          <p:nvPr>
            <p:ph type="sldNum" sz="quarter" idx="5"/>
          </p:nvPr>
        </p:nvSpPr>
        <p:spPr/>
        <p:txBody>
          <a:bodyPr/>
          <a:lstStyle/>
          <a:p>
            <a:fld id="{99B883AC-FE3C-4431-9252-48CE78076032}" type="slidenum">
              <a:rPr lang="en-AU" smtClean="0"/>
              <a:t>8</a:t>
            </a:fld>
            <a:endParaRPr lang="en-AU"/>
          </a:p>
        </p:txBody>
      </p:sp>
    </p:spTree>
    <p:extLst>
      <p:ext uri="{BB962C8B-B14F-4D97-AF65-F5344CB8AC3E}">
        <p14:creationId xmlns:p14="http://schemas.microsoft.com/office/powerpoint/2010/main" val="265254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893C-BC56-9237-2DE8-6B429EC52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FE302-2EB1-87DD-AAEE-80CA7889AF0A}"/>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28510C07-9C6C-21F8-5C48-775B90D88147}"/>
              </a:ext>
            </a:extLst>
          </p:cNvPr>
          <p:cNvSpPr>
            <a:spLocks noGrp="1"/>
          </p:cNvSpPr>
          <p:nvPr>
            <p:ph type="body" idx="1"/>
          </p:nvPr>
        </p:nvSpPr>
        <p:spPr>
          <a:xfrm>
            <a:off x="437426" y="4820765"/>
            <a:ext cx="6176588" cy="6010868"/>
          </a:xfrm>
        </p:spPr>
        <p:txBody>
          <a:bodyPr/>
          <a:lstStyle/>
          <a:p>
            <a:pPr marL="177502" indent="-177502">
              <a:buFont typeface="Arial" panose="020B0604020202020204" pitchFamily="34" charset="0"/>
              <a:buChar char="•"/>
            </a:pPr>
            <a:r>
              <a:rPr lang="en-AU" dirty="0"/>
              <a:t>Highlight the different pathways available to careers within defence industry.</a:t>
            </a:r>
            <a:r>
              <a:rPr lang="en-AU" strike="sngStrike" dirty="0"/>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201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61138"/>
            <a:ext cx="12192000" cy="301752"/>
          </a:xfrm>
          <a:prstGeom prst="rect">
            <a:avLst/>
          </a:prstGeom>
        </p:spPr>
      </p:pic>
      <p:sp>
        <p:nvSpPr>
          <p:cNvPr id="12" name="Picture Placeholder 11"/>
          <p:cNvSpPr>
            <a:spLocks noGrp="1"/>
          </p:cNvSpPr>
          <p:nvPr>
            <p:ph type="pic" sz="quarter" idx="11" hasCustomPrompt="1"/>
          </p:nvPr>
        </p:nvSpPr>
        <p:spPr>
          <a:xfrm>
            <a:off x="6578601" y="0"/>
            <a:ext cx="5613399" cy="6858000"/>
          </a:xfrm>
          <a:custGeom>
            <a:avLst/>
            <a:gdLst>
              <a:gd name="connsiteX0" fmla="*/ 345237 w 5613399"/>
              <a:gd name="connsiteY0" fmla="*/ 0 h 6858000"/>
              <a:gd name="connsiteX1" fmla="*/ 5613399 w 5613399"/>
              <a:gd name="connsiteY1" fmla="*/ 0 h 6858000"/>
              <a:gd name="connsiteX2" fmla="*/ 5613399 w 5613399"/>
              <a:gd name="connsiteY2" fmla="*/ 6858000 h 6858000"/>
              <a:gd name="connsiteX3" fmla="*/ 771308 w 5613399"/>
              <a:gd name="connsiteY3" fmla="*/ 6858000 h 6858000"/>
              <a:gd name="connsiteX4" fmla="*/ 691940 w 5613399"/>
              <a:gd name="connsiteY4" fmla="*/ 6658849 h 6858000"/>
              <a:gd name="connsiteX5" fmla="*/ 0 w 5613399"/>
              <a:gd name="connsiteY5" fmla="*/ 2774396 h 6858000"/>
              <a:gd name="connsiteX6" fmla="*/ 345237 w 561339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99" h="6858000">
                <a:moveTo>
                  <a:pt x="345237" y="0"/>
                </a:moveTo>
                <a:lnTo>
                  <a:pt x="5613399" y="0"/>
                </a:lnTo>
                <a:lnTo>
                  <a:pt x="5613399" y="6858000"/>
                </a:lnTo>
                <a:lnTo>
                  <a:pt x="771308" y="6858000"/>
                </a:lnTo>
                <a:lnTo>
                  <a:pt x="691940" y="6658849"/>
                </a:lnTo>
                <a:cubicBezTo>
                  <a:pt x="243991" y="5448091"/>
                  <a:pt x="0" y="4139192"/>
                  <a:pt x="0" y="2774396"/>
                </a:cubicBezTo>
                <a:cubicBezTo>
                  <a:pt x="0" y="1815304"/>
                  <a:pt x="119505" y="889400"/>
                  <a:pt x="345237" y="0"/>
                </a:cubicBezTo>
                <a:close/>
              </a:path>
            </a:pathLst>
          </a:custGeom>
          <a:solidFill>
            <a:schemeClr val="bg1"/>
          </a:solidFill>
        </p:spPr>
        <p:txBody>
          <a:bodyPr wrap="square" lIns="360000" rIns="360000" bIns="1728000" anchor="ctr">
            <a:noAutofit/>
          </a:bodyPr>
          <a:lstStyle>
            <a:lvl1pPr algn="ctr">
              <a:defRPr sz="2000">
                <a:solidFill>
                  <a:schemeClr val="tx1"/>
                </a:solidFill>
              </a:defRPr>
            </a:lvl1pPr>
          </a:lstStyle>
          <a:p>
            <a:r>
              <a:rPr lang="en-AU"/>
              <a:t>Cover image instructions</a:t>
            </a:r>
          </a:p>
        </p:txBody>
      </p:sp>
      <p:sp>
        <p:nvSpPr>
          <p:cNvPr id="2" name="Title 1"/>
          <p:cNvSpPr>
            <a:spLocks noGrp="1"/>
          </p:cNvSpPr>
          <p:nvPr>
            <p:ph type="ctrTitle"/>
          </p:nvPr>
        </p:nvSpPr>
        <p:spPr>
          <a:xfrm>
            <a:off x="479425" y="1844675"/>
            <a:ext cx="5616575" cy="1827848"/>
          </a:xfrm>
        </p:spPr>
        <p:txBody>
          <a:bodyPr anchor="b">
            <a:noAutofit/>
          </a:bodyPr>
          <a:lstStyle>
            <a:lvl1pPr algn="l">
              <a:lnSpc>
                <a:spcPts val="4700"/>
              </a:lnSpc>
              <a:defRPr sz="4200"/>
            </a:lvl1pPr>
          </a:lstStyle>
          <a:p>
            <a:r>
              <a:rPr lang="en-US"/>
              <a:t>Click to edit Master title style</a:t>
            </a:r>
            <a:endParaRPr lang="en-AU"/>
          </a:p>
        </p:txBody>
      </p:sp>
      <p:sp>
        <p:nvSpPr>
          <p:cNvPr id="3" name="Subtitle 2"/>
          <p:cNvSpPr>
            <a:spLocks noGrp="1"/>
          </p:cNvSpPr>
          <p:nvPr>
            <p:ph type="subTitle" idx="1"/>
          </p:nvPr>
        </p:nvSpPr>
        <p:spPr>
          <a:xfrm>
            <a:off x="479425" y="3922078"/>
            <a:ext cx="5616575" cy="1685092"/>
          </a:xfrm>
        </p:spPr>
        <p:txBody>
          <a:bodyPr>
            <a:noAutofit/>
          </a:bodyPr>
          <a:lstStyle>
            <a:lvl1pPr marL="0" indent="0" algn="l">
              <a:lnSpc>
                <a:spcPct val="90000"/>
              </a:lnSpc>
              <a:spcBef>
                <a:spcPts val="0"/>
              </a:spcBef>
              <a:spcAft>
                <a:spcPts val="600"/>
              </a:spcAft>
              <a:buNone/>
              <a:defRPr sz="2400" b="1"/>
            </a:lvl1pPr>
            <a:lvl2pPr marL="0" indent="0" algn="l">
              <a:lnSpc>
                <a:spcPct val="90000"/>
              </a:lnSpc>
              <a:spcBef>
                <a:spcPts val="0"/>
              </a:spcBef>
              <a:spcAft>
                <a:spcPts val="600"/>
              </a:spcAft>
              <a:buNone/>
              <a:defRPr sz="2400" b="1"/>
            </a:lvl2pPr>
            <a:lvl3pPr marL="0" indent="0" algn="l">
              <a:lnSpc>
                <a:spcPct val="90000"/>
              </a:lnSpc>
              <a:spcBef>
                <a:spcPts val="0"/>
              </a:spcBef>
              <a:spcAft>
                <a:spcPts val="600"/>
              </a:spcAft>
              <a:buNone/>
              <a:defRPr sz="2400" b="1"/>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476250"/>
            <a:ext cx="1734316" cy="73761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5900527"/>
            <a:ext cx="2399427" cy="252000"/>
          </a:xfrm>
          <a:prstGeom prst="rect">
            <a:avLst/>
          </a:prstGeom>
        </p:spPr>
      </p:pic>
      <p:sp>
        <p:nvSpPr>
          <p:cNvPr id="6" name="Text Placeholder 5"/>
          <p:cNvSpPr>
            <a:spLocks noGrp="1"/>
          </p:cNvSpPr>
          <p:nvPr>
            <p:ph type="body" sz="quarter" idx="12"/>
          </p:nvPr>
        </p:nvSpPr>
        <p:spPr>
          <a:xfrm>
            <a:off x="8904288" y="6092825"/>
            <a:ext cx="2663825" cy="323850"/>
          </a:xfrm>
        </p:spPr>
        <p:txBody>
          <a:bodyPr anchor="b"/>
          <a:lstStyle>
            <a:lvl1pPr marL="0" indent="0" algn="r">
              <a:lnSpc>
                <a:spcPct val="100000"/>
              </a:lnSpc>
              <a:spcBef>
                <a:spcPts val="0"/>
              </a:spcBef>
              <a:spcAft>
                <a:spcPts val="0"/>
              </a:spcAft>
              <a:buFont typeface="Arial" panose="020B0604020202020204" pitchFamily="34" charset="0"/>
              <a:buNone/>
              <a:defRPr sz="800" b="1">
                <a:solidFill>
                  <a:schemeClr val="tx1"/>
                </a:solidFill>
              </a:defRPr>
            </a:lvl1pPr>
            <a:lvl2pPr marL="0" indent="0" algn="r">
              <a:lnSpc>
                <a:spcPct val="100000"/>
              </a:lnSpc>
              <a:spcBef>
                <a:spcPts val="0"/>
              </a:spcBef>
              <a:spcAft>
                <a:spcPts val="0"/>
              </a:spcAft>
              <a:buFont typeface="Arial" panose="020B0604020202020204" pitchFamily="34" charset="0"/>
              <a:buNone/>
              <a:defRPr sz="800" b="1">
                <a:solidFill>
                  <a:schemeClr val="tx1"/>
                </a:solidFill>
              </a:defRPr>
            </a:lvl2pPr>
            <a:lvl3pPr marL="0" indent="0">
              <a:lnSpc>
                <a:spcPct val="100000"/>
              </a:lnSpc>
              <a:spcBef>
                <a:spcPts val="0"/>
              </a:spcBef>
              <a:spcAft>
                <a:spcPts val="0"/>
              </a:spcAft>
              <a:buFont typeface="Arial" panose="020B0604020202020204" pitchFamily="34" charset="0"/>
              <a:buNone/>
              <a:defRPr sz="800" b="1">
                <a:solidFill>
                  <a:schemeClr val="tx1"/>
                </a:solidFill>
              </a:defRPr>
            </a:lvl3pPr>
            <a:lvl4pPr marL="0" indent="0">
              <a:lnSpc>
                <a:spcPct val="100000"/>
              </a:lnSpc>
              <a:spcBef>
                <a:spcPts val="0"/>
              </a:spcBef>
              <a:spcAft>
                <a:spcPts val="0"/>
              </a:spcAft>
              <a:buNone/>
              <a:defRPr sz="800" b="1">
                <a:solidFill>
                  <a:schemeClr val="tx1"/>
                </a:solidFill>
              </a:defRPr>
            </a:lvl4pPr>
            <a:lvl5pPr marL="0" indent="0">
              <a:lnSpc>
                <a:spcPct val="100000"/>
              </a:lnSpc>
              <a:spcBef>
                <a:spcPts val="0"/>
              </a:spcBef>
              <a:spcAft>
                <a:spcPts val="0"/>
              </a:spcAft>
              <a:buNone/>
              <a:defRPr sz="800" b="1">
                <a:solidFill>
                  <a:schemeClr val="tx1"/>
                </a:solidFill>
              </a:defRPr>
            </a:lvl5pPr>
          </a:lstStyle>
          <a:p>
            <a:pPr lvl="0"/>
            <a:r>
              <a:rPr lang="en-US"/>
              <a:t>Edit Master text styles</a:t>
            </a:r>
          </a:p>
          <a:p>
            <a:pPr lvl="1"/>
            <a:r>
              <a:rPr lang="en-US"/>
              <a:t>Second level</a:t>
            </a:r>
            <a:endParaRPr lang="en-AU"/>
          </a:p>
        </p:txBody>
      </p:sp>
    </p:spTree>
    <p:extLst>
      <p:ext uri="{BB962C8B-B14F-4D97-AF65-F5344CB8AC3E}">
        <p14:creationId xmlns:p14="http://schemas.microsoft.com/office/powerpoint/2010/main" val="354825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10" name="Picture Placeholder 9"/>
          <p:cNvSpPr>
            <a:spLocks noGrp="1"/>
          </p:cNvSpPr>
          <p:nvPr>
            <p:ph type="pic" sz="quarter" idx="13" hasCustomPrompt="1"/>
          </p:nvPr>
        </p:nvSpPr>
        <p:spPr>
          <a:xfrm>
            <a:off x="6186113" y="1628775"/>
            <a:ext cx="5382000" cy="4321175"/>
          </a:xfrm>
        </p:spPr>
        <p:txBody>
          <a:bodyPr anchor="ctr"/>
          <a:lstStyle>
            <a:lvl1pPr algn="ctr">
              <a:defRPr baseline="0"/>
            </a:lvl1pPr>
          </a:lstStyle>
          <a:p>
            <a:r>
              <a:rPr lang="en-AU"/>
              <a:t>Drag and drop image here or</a:t>
            </a:r>
            <a:br>
              <a:rPr lang="en-AU"/>
            </a:br>
            <a:r>
              <a:rPr lang="en-AU"/>
              <a:t>click icon below to add picture</a:t>
            </a:r>
            <a:br>
              <a:rPr lang="en-AU"/>
            </a:br>
            <a:br>
              <a:rPr lang="en-AU"/>
            </a:br>
            <a:br>
              <a:rPr lang="en-AU"/>
            </a:br>
            <a:br>
              <a:rPr lang="en-AU"/>
            </a:br>
            <a:endParaRPr lang="en-AU"/>
          </a:p>
        </p:txBody>
      </p:sp>
    </p:spTree>
    <p:extLst>
      <p:ext uri="{BB962C8B-B14F-4D97-AF65-F5344CB8AC3E}">
        <p14:creationId xmlns:p14="http://schemas.microsoft.com/office/powerpoint/2010/main" val="9563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lumns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3887" y="576001"/>
            <a:ext cx="10944225" cy="873388"/>
          </a:xfrm>
        </p:spPr>
        <p:txBody>
          <a:bodyPr/>
          <a:lstStyle/>
          <a:p>
            <a:r>
              <a:rPr lang="en-US"/>
              <a:t>Click to edit Master title style</a:t>
            </a:r>
            <a:endParaRPr lang="en-AU"/>
          </a:p>
        </p:txBody>
      </p:sp>
      <p:sp>
        <p:nvSpPr>
          <p:cNvPr id="3" name="Text Placeholder 2"/>
          <p:cNvSpPr>
            <a:spLocks noGrp="1"/>
          </p:cNvSpPr>
          <p:nvPr>
            <p:ph type="body" idx="1"/>
          </p:nvPr>
        </p:nvSpPr>
        <p:spPr>
          <a:xfrm>
            <a:off x="623888"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3888"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86113"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6113"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375294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Full Heigh Picture)">
    <p:spTree>
      <p:nvGrpSpPr>
        <p:cNvPr id="1" name=""/>
        <p:cNvGrpSpPr/>
        <p:nvPr/>
      </p:nvGrpSpPr>
      <p:grpSpPr>
        <a:xfrm>
          <a:off x="0" y="0"/>
          <a:ext cx="0" cy="0"/>
          <a:chOff x="0" y="0"/>
          <a:chExt cx="0" cy="0"/>
        </a:xfrm>
      </p:grpSpPr>
      <p:sp>
        <p:nvSpPr>
          <p:cNvPr id="2" name="Title 1"/>
          <p:cNvSpPr>
            <a:spLocks noGrp="1"/>
          </p:cNvSpPr>
          <p:nvPr>
            <p:ph type="title"/>
          </p:nvPr>
        </p:nvSpPr>
        <p:spPr>
          <a:xfrm>
            <a:off x="623888" y="576000"/>
            <a:ext cx="5382000" cy="873388"/>
          </a:xfrm>
        </p:spPr>
        <p:txBody>
          <a:bodyPr anchor="t">
            <a:noAutofit/>
          </a:bodyPr>
          <a:lstStyle>
            <a:lvl1pPr>
              <a:defRPr sz="2400"/>
            </a:lvl1pPr>
          </a:lstStyle>
          <a:p>
            <a:r>
              <a:rPr lang="en-US"/>
              <a:t>Click to edit Master title style</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8" name="Content Placeholder 7"/>
          <p:cNvSpPr>
            <a:spLocks noGrp="1"/>
          </p:cNvSpPr>
          <p:nvPr>
            <p:ph sz="quarter" idx="13"/>
          </p:nvPr>
        </p:nvSpPr>
        <p:spPr>
          <a:xfrm>
            <a:off x="623888" y="1628775"/>
            <a:ext cx="5381625"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Picture Placeholder 9"/>
          <p:cNvSpPr>
            <a:spLocks noGrp="1"/>
          </p:cNvSpPr>
          <p:nvPr>
            <p:ph type="pic" sz="quarter" idx="14" hasCustomPrompt="1"/>
          </p:nvPr>
        </p:nvSpPr>
        <p:spPr>
          <a:xfrm>
            <a:off x="6186112" y="1"/>
            <a:ext cx="6005888" cy="6705600"/>
          </a:xfrm>
        </p:spPr>
        <p:txBody>
          <a:bodyPr anchor="ctr"/>
          <a:lstStyle>
            <a:lvl1pPr algn="ctr">
              <a:defRPr baseline="0"/>
            </a:lvl1pPr>
          </a:lstStyle>
          <a:p>
            <a:r>
              <a:rPr lang="en-AU"/>
              <a:t>Drag and drop image here or</a:t>
            </a:r>
            <a:br>
              <a:rPr lang="en-AU"/>
            </a:br>
            <a:r>
              <a:rPr lang="en-AU"/>
              <a:t>click icon below to add a picture</a:t>
            </a:r>
            <a:br>
              <a:rPr lang="en-AU"/>
            </a:br>
            <a:br>
              <a:rPr lang="en-AU"/>
            </a:br>
            <a:br>
              <a:rPr lang="en-AU"/>
            </a:br>
            <a:endParaRPr lang="en-AU"/>
          </a:p>
        </p:txBody>
      </p:sp>
    </p:spTree>
    <p:extLst>
      <p:ext uri="{BB962C8B-B14F-4D97-AF65-F5344CB8AC3E}">
        <p14:creationId xmlns:p14="http://schemas.microsoft.com/office/powerpoint/2010/main" val="1437363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a:xfrm>
            <a:off x="623887" y="6092825"/>
            <a:ext cx="8208962" cy="323850"/>
          </a:xfrm>
        </p:spPr>
        <p:txBody>
          <a:bodyPr/>
          <a:lstStyle/>
          <a:p>
            <a:endParaRPr lang="en-AU"/>
          </a:p>
        </p:txBody>
      </p:sp>
      <p:sp>
        <p:nvSpPr>
          <p:cNvPr id="6" name="Slide Number Placeholder 5"/>
          <p:cNvSpPr>
            <a:spLocks noGrp="1"/>
          </p:cNvSpPr>
          <p:nvPr>
            <p:ph type="sldNum" sz="quarter" idx="12"/>
          </p:nvPr>
        </p:nvSpPr>
        <p:spPr>
          <a:xfrm>
            <a:off x="8832849" y="6092825"/>
            <a:ext cx="2735263" cy="323850"/>
          </a:xfrm>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772992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86113" y="1628775"/>
            <a:ext cx="538200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1622468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10" name="Picture Placeholder 9"/>
          <p:cNvSpPr>
            <a:spLocks noGrp="1"/>
          </p:cNvSpPr>
          <p:nvPr>
            <p:ph type="pic" sz="quarter" idx="13" hasCustomPrompt="1"/>
          </p:nvPr>
        </p:nvSpPr>
        <p:spPr>
          <a:xfrm>
            <a:off x="6186113" y="1628775"/>
            <a:ext cx="5382000" cy="4321175"/>
          </a:xfrm>
        </p:spPr>
        <p:txBody>
          <a:bodyPr anchor="ctr"/>
          <a:lstStyle>
            <a:lvl1pPr algn="ctr">
              <a:defRPr baseline="0"/>
            </a:lvl1pPr>
          </a:lstStyle>
          <a:p>
            <a:r>
              <a:rPr lang="en-AU"/>
              <a:t>Drag and drop image here or</a:t>
            </a:r>
            <a:br>
              <a:rPr lang="en-AU"/>
            </a:br>
            <a:r>
              <a:rPr lang="en-AU"/>
              <a:t>click icon below to add picture</a:t>
            </a:r>
            <a:br>
              <a:rPr lang="en-AU"/>
            </a:br>
            <a:br>
              <a:rPr lang="en-AU"/>
            </a:br>
            <a:br>
              <a:rPr lang="en-AU"/>
            </a:br>
            <a:br>
              <a:rPr lang="en-AU"/>
            </a:br>
            <a:endParaRPr lang="en-AU"/>
          </a:p>
        </p:txBody>
      </p:sp>
    </p:spTree>
    <p:extLst>
      <p:ext uri="{BB962C8B-B14F-4D97-AF65-F5344CB8AC3E}">
        <p14:creationId xmlns:p14="http://schemas.microsoft.com/office/powerpoint/2010/main" val="1061037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Two Columns (Subheading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23887" y="576001"/>
            <a:ext cx="10944225" cy="873388"/>
          </a:xfrm>
        </p:spPr>
        <p:txBody>
          <a:bodyPr/>
          <a:lstStyle/>
          <a:p>
            <a:r>
              <a:rPr lang="en-US"/>
              <a:t>Click to edit Master title style</a:t>
            </a:r>
            <a:endParaRPr lang="en-AU"/>
          </a:p>
        </p:txBody>
      </p:sp>
      <p:sp>
        <p:nvSpPr>
          <p:cNvPr id="3" name="Text Placeholder 2"/>
          <p:cNvSpPr>
            <a:spLocks noGrp="1"/>
          </p:cNvSpPr>
          <p:nvPr>
            <p:ph type="body" idx="1"/>
          </p:nvPr>
        </p:nvSpPr>
        <p:spPr>
          <a:xfrm>
            <a:off x="623888"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3888"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86113"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6113"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1889407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Full Heigh Pictu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icture Placeholder 9"/>
          <p:cNvSpPr>
            <a:spLocks noGrp="1"/>
          </p:cNvSpPr>
          <p:nvPr>
            <p:ph type="pic" sz="quarter" idx="14" hasCustomPrompt="1"/>
          </p:nvPr>
        </p:nvSpPr>
        <p:spPr>
          <a:xfrm>
            <a:off x="6186112" y="0"/>
            <a:ext cx="6005888" cy="6857999"/>
          </a:xfrm>
        </p:spPr>
        <p:txBody>
          <a:bodyPr anchor="ctr"/>
          <a:lstStyle>
            <a:lvl1pPr algn="ctr">
              <a:defRPr baseline="0"/>
            </a:lvl1pPr>
          </a:lstStyle>
          <a:p>
            <a:r>
              <a:rPr lang="en-AU"/>
              <a:t>Drag and drop image here or</a:t>
            </a:r>
            <a:br>
              <a:rPr lang="en-AU"/>
            </a:br>
            <a:r>
              <a:rPr lang="en-AU"/>
              <a:t>click icon below to add a picture</a:t>
            </a:r>
            <a:br>
              <a:rPr lang="en-AU"/>
            </a:br>
            <a:br>
              <a:rPr lang="en-AU"/>
            </a:br>
            <a:br>
              <a:rPr lang="en-AU"/>
            </a:br>
            <a:endParaRPr lang="en-AU"/>
          </a:p>
        </p:txBody>
      </p:sp>
      <p:sp>
        <p:nvSpPr>
          <p:cNvPr id="2" name="Title 1"/>
          <p:cNvSpPr>
            <a:spLocks noGrp="1"/>
          </p:cNvSpPr>
          <p:nvPr>
            <p:ph type="title"/>
          </p:nvPr>
        </p:nvSpPr>
        <p:spPr>
          <a:xfrm>
            <a:off x="623888" y="576000"/>
            <a:ext cx="5382000" cy="873388"/>
          </a:xfrm>
        </p:spPr>
        <p:txBody>
          <a:bodyPr anchor="t">
            <a:noAutofit/>
          </a:bodyPr>
          <a:lstStyle>
            <a:lvl1pPr>
              <a:defRPr sz="2400"/>
            </a:lvl1pPr>
          </a:lstStyle>
          <a:p>
            <a:r>
              <a:rPr lang="en-US"/>
              <a:t>Click to edit Master title style</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8" name="Content Placeholder 7"/>
          <p:cNvSpPr>
            <a:spLocks noGrp="1"/>
          </p:cNvSpPr>
          <p:nvPr>
            <p:ph sz="quarter" idx="13"/>
          </p:nvPr>
        </p:nvSpPr>
        <p:spPr>
          <a:xfrm>
            <a:off x="623888" y="1628775"/>
            <a:ext cx="5381625"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26959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ef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BBD2-EE89-4DFB-8DFD-9D9D7B0EF6B1}"/>
              </a:ext>
            </a:extLst>
          </p:cNvPr>
          <p:cNvSpPr>
            <a:spLocks noGrp="1"/>
          </p:cNvSpPr>
          <p:nvPr>
            <p:ph type="ctrTitle"/>
          </p:nvPr>
        </p:nvSpPr>
        <p:spPr>
          <a:xfrm>
            <a:off x="0" y="1122363"/>
            <a:ext cx="12192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D7FB6E8-9385-4D8D-A762-37A4A546F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C9C392C-A787-4D11-B2F9-5DDF0749E2F2}"/>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5" name="Footer Placeholder 4">
            <a:extLst>
              <a:ext uri="{FF2B5EF4-FFF2-40B4-BE49-F238E27FC236}">
                <a16:creationId xmlns:a16="http://schemas.microsoft.com/office/drawing/2014/main" id="{7E97F714-EAE6-4E5F-9495-2D384AE698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8E1660B-5A87-4A74-950A-FD40FC511F60}"/>
              </a:ext>
            </a:extLst>
          </p:cNvPr>
          <p:cNvSpPr>
            <a:spLocks noGrp="1"/>
          </p:cNvSpPr>
          <p:nvPr>
            <p:ph type="sldNum" sz="quarter" idx="12"/>
          </p:nvPr>
        </p:nvSpPr>
        <p:spPr/>
        <p:txBody>
          <a:bodyPr/>
          <a:lstStyle/>
          <a:p>
            <a:fld id="{13D0A191-1191-42D2-98B9-F1A8B2A6D828}" type="slidenum">
              <a:rPr lang="en-AU" smtClean="0"/>
              <a:t>‹#›</a:t>
            </a:fld>
            <a:endParaRPr lang="en-AU"/>
          </a:p>
        </p:txBody>
      </p:sp>
      <p:sp>
        <p:nvSpPr>
          <p:cNvPr id="7" name="Rectangle 6">
            <a:extLst>
              <a:ext uri="{FF2B5EF4-FFF2-40B4-BE49-F238E27FC236}">
                <a16:creationId xmlns:a16="http://schemas.microsoft.com/office/drawing/2014/main" id="{61373A44-F868-46FE-8637-CF5A1960E6F1}"/>
              </a:ext>
            </a:extLst>
          </p:cNvPr>
          <p:cNvSpPr/>
          <p:nvPr userDrawn="1"/>
        </p:nvSpPr>
        <p:spPr>
          <a:xfrm>
            <a:off x="0" y="6319316"/>
            <a:ext cx="12192000" cy="552177"/>
          </a:xfrm>
          <a:prstGeom prst="rect">
            <a:avLst/>
          </a:prstGeom>
          <a:solidFill>
            <a:srgbClr val="2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50238885-7BFC-4635-A769-1E8D0C1CA0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3149" y="127052"/>
            <a:ext cx="3160132" cy="903236"/>
          </a:xfrm>
          <a:prstGeom prst="rect">
            <a:avLst/>
          </a:prstGeom>
        </p:spPr>
      </p:pic>
      <p:pic>
        <p:nvPicPr>
          <p:cNvPr id="12" name="Picture 11">
            <a:extLst>
              <a:ext uri="{FF2B5EF4-FFF2-40B4-BE49-F238E27FC236}">
                <a16:creationId xmlns:a16="http://schemas.microsoft.com/office/drawing/2014/main" id="{548E767E-F326-4515-8DC8-3F23E4058C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1400" y="127052"/>
            <a:ext cx="2293436" cy="903236"/>
          </a:xfrm>
          <a:prstGeom prst="rect">
            <a:avLst/>
          </a:prstGeom>
        </p:spPr>
      </p:pic>
      <p:pic>
        <p:nvPicPr>
          <p:cNvPr id="14" name="Picture 13">
            <a:extLst>
              <a:ext uri="{FF2B5EF4-FFF2-40B4-BE49-F238E27FC236}">
                <a16:creationId xmlns:a16="http://schemas.microsoft.com/office/drawing/2014/main" id="{DDF0B05F-3BBC-44BD-AA68-F5C269BAD6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32274" y="210185"/>
            <a:ext cx="1936577" cy="736969"/>
          </a:xfrm>
          <a:prstGeom prst="rect">
            <a:avLst/>
          </a:prstGeom>
        </p:spPr>
      </p:pic>
    </p:spTree>
    <p:extLst>
      <p:ext uri="{BB962C8B-B14F-4D97-AF65-F5344CB8AC3E}">
        <p14:creationId xmlns:p14="http://schemas.microsoft.com/office/powerpoint/2010/main" val="218982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BFE9-8429-4478-B68C-7DEEA8773F6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A70A8B-BA15-4683-A1D4-2FC029DBE608}"/>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4" name="Footer Placeholder 3">
            <a:extLst>
              <a:ext uri="{FF2B5EF4-FFF2-40B4-BE49-F238E27FC236}">
                <a16:creationId xmlns:a16="http://schemas.microsoft.com/office/drawing/2014/main" id="{1DDB2B0D-56BF-4B0B-870C-E393319AB95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2276378-F1EC-410E-900F-0819878287E2}"/>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54968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43" y="0"/>
            <a:ext cx="7001256" cy="6858000"/>
          </a:xfrm>
          <a:prstGeom prst="rect">
            <a:avLst/>
          </a:prstGeom>
        </p:spPr>
      </p:pic>
      <p:sp>
        <p:nvSpPr>
          <p:cNvPr id="2" name="Title 1"/>
          <p:cNvSpPr>
            <a:spLocks noGrp="1"/>
          </p:cNvSpPr>
          <p:nvPr>
            <p:ph type="ctrTitle"/>
          </p:nvPr>
        </p:nvSpPr>
        <p:spPr>
          <a:xfrm>
            <a:off x="479425" y="1844675"/>
            <a:ext cx="5616575" cy="1827848"/>
          </a:xfrm>
        </p:spPr>
        <p:txBody>
          <a:bodyPr anchor="b">
            <a:noAutofit/>
          </a:bodyPr>
          <a:lstStyle>
            <a:lvl1pPr algn="l">
              <a:lnSpc>
                <a:spcPts val="4700"/>
              </a:lnSpc>
              <a:defRPr sz="4200">
                <a:solidFill>
                  <a:srgbClr val="A40A66"/>
                </a:solidFill>
              </a:defRPr>
            </a:lvl1pPr>
          </a:lstStyle>
          <a:p>
            <a:r>
              <a:rPr lang="en-US"/>
              <a:t>Click to edit Master title style</a:t>
            </a:r>
            <a:endParaRPr lang="en-AU"/>
          </a:p>
        </p:txBody>
      </p:sp>
      <p:sp>
        <p:nvSpPr>
          <p:cNvPr id="3" name="Subtitle 2"/>
          <p:cNvSpPr>
            <a:spLocks noGrp="1"/>
          </p:cNvSpPr>
          <p:nvPr>
            <p:ph type="subTitle" idx="1"/>
          </p:nvPr>
        </p:nvSpPr>
        <p:spPr>
          <a:xfrm>
            <a:off x="479425" y="3922078"/>
            <a:ext cx="5616575" cy="1673590"/>
          </a:xfrm>
        </p:spPr>
        <p:txBody>
          <a:bodyPr>
            <a:noAutofit/>
          </a:bodyPr>
          <a:lstStyle>
            <a:lvl1pPr marL="0" indent="0" algn="l">
              <a:lnSpc>
                <a:spcPct val="90000"/>
              </a:lnSpc>
              <a:spcBef>
                <a:spcPts val="0"/>
              </a:spcBef>
              <a:spcAft>
                <a:spcPts val="600"/>
              </a:spcAft>
              <a:buNone/>
              <a:defRPr sz="2400" b="1">
                <a:solidFill>
                  <a:srgbClr val="A40A66"/>
                </a:solidFill>
              </a:defRPr>
            </a:lvl1pPr>
            <a:lvl2pPr marL="0" indent="0" algn="l">
              <a:lnSpc>
                <a:spcPct val="90000"/>
              </a:lnSpc>
              <a:spcBef>
                <a:spcPts val="0"/>
              </a:spcBef>
              <a:spcAft>
                <a:spcPts val="600"/>
              </a:spcAft>
              <a:buNone/>
              <a:defRPr sz="2400" b="1">
                <a:solidFill>
                  <a:srgbClr val="592C82"/>
                </a:solidFill>
              </a:defRPr>
            </a:lvl2pPr>
            <a:lvl3pPr marL="0" indent="0" algn="l">
              <a:lnSpc>
                <a:spcPct val="90000"/>
              </a:lnSpc>
              <a:spcBef>
                <a:spcPts val="0"/>
              </a:spcBef>
              <a:spcAft>
                <a:spcPts val="600"/>
              </a:spcAft>
              <a:buNone/>
              <a:defRPr sz="2400" b="1">
                <a:solidFill>
                  <a:srgbClr val="592C82"/>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476250"/>
            <a:ext cx="1734316" cy="73761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5900527"/>
            <a:ext cx="2399427" cy="252000"/>
          </a:xfrm>
          <a:prstGeom prst="rect">
            <a:avLst/>
          </a:prstGeom>
        </p:spPr>
      </p:pic>
      <p:sp>
        <p:nvSpPr>
          <p:cNvPr id="5" name="Text Placeholder 4"/>
          <p:cNvSpPr>
            <a:spLocks noGrp="1"/>
          </p:cNvSpPr>
          <p:nvPr>
            <p:ph type="body" sz="quarter" idx="10"/>
          </p:nvPr>
        </p:nvSpPr>
        <p:spPr>
          <a:xfrm>
            <a:off x="8904288" y="6082003"/>
            <a:ext cx="2663825" cy="323850"/>
          </a:xfrm>
        </p:spPr>
        <p:txBody>
          <a:bodyPr anchor="b"/>
          <a:lstStyle>
            <a:lvl1pPr marL="0" indent="0" algn="r">
              <a:lnSpc>
                <a:spcPct val="100000"/>
              </a:lnSpc>
              <a:spcBef>
                <a:spcPts val="0"/>
              </a:spcBef>
              <a:spcAft>
                <a:spcPts val="0"/>
              </a:spcAft>
              <a:buFont typeface="Arial" panose="020B0604020202020204" pitchFamily="34" charset="0"/>
              <a:buNone/>
              <a:defRPr sz="800" b="1"/>
            </a:lvl1pPr>
            <a:lvl2pPr marL="0" indent="0" algn="r">
              <a:lnSpc>
                <a:spcPct val="100000"/>
              </a:lnSpc>
              <a:spcBef>
                <a:spcPts val="0"/>
              </a:spcBef>
              <a:spcAft>
                <a:spcPts val="0"/>
              </a:spcAft>
              <a:buFont typeface="Arial" panose="020B0604020202020204" pitchFamily="34" charset="0"/>
              <a:buNone/>
              <a:defRPr sz="800" b="1"/>
            </a:lvl2pPr>
            <a:lvl3pPr marL="0" indent="0" algn="r">
              <a:lnSpc>
                <a:spcPct val="100000"/>
              </a:lnSpc>
              <a:spcBef>
                <a:spcPts val="0"/>
              </a:spcBef>
              <a:spcAft>
                <a:spcPts val="0"/>
              </a:spcAft>
              <a:buFont typeface="Arial" panose="020B0604020202020204" pitchFamily="34" charset="0"/>
              <a:buNone/>
              <a:defRPr sz="800" b="1"/>
            </a:lvl3pPr>
            <a:lvl4pPr marL="0" indent="0" algn="r">
              <a:lnSpc>
                <a:spcPct val="100000"/>
              </a:lnSpc>
              <a:spcBef>
                <a:spcPts val="0"/>
              </a:spcBef>
              <a:spcAft>
                <a:spcPts val="0"/>
              </a:spcAft>
              <a:buNone/>
              <a:defRPr sz="800" b="1"/>
            </a:lvl4pPr>
            <a:lvl5pPr marL="0" indent="0" algn="r">
              <a:lnSpc>
                <a:spcPct val="100000"/>
              </a:lnSpc>
              <a:spcBef>
                <a:spcPts val="0"/>
              </a:spcBef>
              <a:spcAft>
                <a:spcPts val="0"/>
              </a:spcAft>
              <a:buNone/>
              <a:defRPr sz="800" b="1"/>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2183535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69F6-0D76-4069-A774-03B223E6F6B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319F454-F624-4B1F-8B76-4FFD29C4FB5F}"/>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4" name="Footer Placeholder 3">
            <a:extLst>
              <a:ext uri="{FF2B5EF4-FFF2-40B4-BE49-F238E27FC236}">
                <a16:creationId xmlns:a16="http://schemas.microsoft.com/office/drawing/2014/main" id="{FA9383CB-A96B-40F2-91D8-DF4A67FBB4E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41688D8-28BB-4342-A03F-3A6958DE81DD}"/>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713723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0619-EA24-4F24-9AB6-4B0EA467EB4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AB576D5-4495-4E6E-996C-8F3073B7F776}"/>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4" name="Footer Placeholder 3">
            <a:extLst>
              <a:ext uri="{FF2B5EF4-FFF2-40B4-BE49-F238E27FC236}">
                <a16:creationId xmlns:a16="http://schemas.microsoft.com/office/drawing/2014/main" id="{50AAD639-FC2E-4BE4-AF8C-D77A4BFF910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8F6B6A8-88C2-404B-AC1B-F456193F9F95}"/>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351639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E5AC-8C5A-469F-A08A-CC2A25BF9AE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7B59281-C08D-45FE-A0F8-5DDA9996E0CB}"/>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4" name="Footer Placeholder 3">
            <a:extLst>
              <a:ext uri="{FF2B5EF4-FFF2-40B4-BE49-F238E27FC236}">
                <a16:creationId xmlns:a16="http://schemas.microsoft.com/office/drawing/2014/main" id="{356C4244-DD3A-48D2-AEB6-2EFA78C09EB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449B8FB-9265-44E7-BFF6-A32D4D45EA32}"/>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32823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A2CD-3E31-47D2-8B2D-FD4120C75FD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601BACB-2A08-4147-B6E4-C10CBED7BC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91DD21-B2A9-4216-8E9F-C87444FA4443}"/>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5" name="Footer Placeholder 4">
            <a:extLst>
              <a:ext uri="{FF2B5EF4-FFF2-40B4-BE49-F238E27FC236}">
                <a16:creationId xmlns:a16="http://schemas.microsoft.com/office/drawing/2014/main" id="{57813FA1-AD73-4571-BF58-FBFAA020F4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9AE178-DF19-4CFC-A104-2466488CAB93}"/>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2020785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6920-422A-4706-98BF-DFFF528A21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9DEC9C0-E5FA-4BD3-B5D7-3F1C37E53909}"/>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4" name="Footer Placeholder 3">
            <a:extLst>
              <a:ext uri="{FF2B5EF4-FFF2-40B4-BE49-F238E27FC236}">
                <a16:creationId xmlns:a16="http://schemas.microsoft.com/office/drawing/2014/main" id="{DB193E98-E1A9-4834-82EF-B30F9FDB01C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7D743D4-40F5-4E66-9102-8A26CB30A953}"/>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1762135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9FF9-87CE-495E-ACFB-0FEF5F5786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10A8E31-1D45-4D24-B1F8-F9B64569F4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589BB-4DF1-423C-A5C2-741C90D749B9}"/>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5" name="Footer Placeholder 4">
            <a:extLst>
              <a:ext uri="{FF2B5EF4-FFF2-40B4-BE49-F238E27FC236}">
                <a16:creationId xmlns:a16="http://schemas.microsoft.com/office/drawing/2014/main" id="{6F697895-0CA9-4BFC-826A-F192E6FE2F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3F5B69-6C7A-4095-83F7-565258B4C596}"/>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4050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2F69-EF40-412F-9751-83F74AA5179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568057-636B-45B7-A52D-D07B965EE0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F945E5E-EE18-440B-AEC3-0BE254849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C71A997-FCBB-4956-B234-1DD65FC8CD02}"/>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6" name="Footer Placeholder 5">
            <a:extLst>
              <a:ext uri="{FF2B5EF4-FFF2-40B4-BE49-F238E27FC236}">
                <a16:creationId xmlns:a16="http://schemas.microsoft.com/office/drawing/2014/main" id="{4927B86D-B558-4A21-8CA2-9083650E4BC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EB1047A-E338-42C2-920B-7ACA29E643CC}"/>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1671819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7CEA-3831-481D-A55B-9F4869FF583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6735796-4458-4E3F-AC29-1A53BF994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099CF-F1E0-41AC-898A-F67ADB0FB7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8E88950-28F1-46A4-B2EB-E87563968B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890B13-9DCE-4E6E-8EFA-6F7CF0A0F1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BD92B7A-8D40-4224-AE1C-5707FED1A0CA}"/>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8" name="Footer Placeholder 7">
            <a:extLst>
              <a:ext uri="{FF2B5EF4-FFF2-40B4-BE49-F238E27FC236}">
                <a16:creationId xmlns:a16="http://schemas.microsoft.com/office/drawing/2014/main" id="{C20DD39C-6716-4824-8C82-9C2628D4603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9ED3AC-CBB2-4A97-BEB5-76CECC76D6E1}"/>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2660015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5D90-08A0-4BD0-A80F-7B5A1C9A497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D766D2E-B9A6-47A6-9ECE-6D7CDAA9F300}"/>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4" name="Footer Placeholder 3">
            <a:extLst>
              <a:ext uri="{FF2B5EF4-FFF2-40B4-BE49-F238E27FC236}">
                <a16:creationId xmlns:a16="http://schemas.microsoft.com/office/drawing/2014/main" id="{B5CC0771-042D-49B2-A53E-290558C511F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E209765-1B6E-453B-A333-1793ED4147AD}"/>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4244798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BF61E-9E32-41E3-9721-E1BAFED5DC0E}"/>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3" name="Footer Placeholder 2">
            <a:extLst>
              <a:ext uri="{FF2B5EF4-FFF2-40B4-BE49-F238E27FC236}">
                <a16:creationId xmlns:a16="http://schemas.microsoft.com/office/drawing/2014/main" id="{78B8532F-2851-4255-A493-4F32CADCEF9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05E0306-A71E-438E-A686-0D941E2095BE}"/>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314571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pener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5600"/>
            <a:ext cx="12192000" cy="152400"/>
          </a:xfrm>
          <a:prstGeom prst="rect">
            <a:avLst/>
          </a:prstGeom>
        </p:spPr>
      </p:pic>
      <p:sp>
        <p:nvSpPr>
          <p:cNvPr id="11" name="Picture Placeholder 10"/>
          <p:cNvSpPr>
            <a:spLocks noGrp="1"/>
          </p:cNvSpPr>
          <p:nvPr>
            <p:ph type="pic" sz="quarter" idx="14" hasCustomPrompt="1"/>
          </p:nvPr>
        </p:nvSpPr>
        <p:spPr>
          <a:xfrm>
            <a:off x="4526474" y="0"/>
            <a:ext cx="7665527" cy="6858000"/>
          </a:xfrm>
          <a:custGeom>
            <a:avLst/>
            <a:gdLst>
              <a:gd name="connsiteX0" fmla="*/ 344605 w 7665527"/>
              <a:gd name="connsiteY0" fmla="*/ 0 h 6858000"/>
              <a:gd name="connsiteX1" fmla="*/ 2099377 w 7665527"/>
              <a:gd name="connsiteY1" fmla="*/ 0 h 6858000"/>
              <a:gd name="connsiteX2" fmla="*/ 5874361 w 7665527"/>
              <a:gd name="connsiteY2" fmla="*/ 0 h 6858000"/>
              <a:gd name="connsiteX3" fmla="*/ 7665527 w 7665527"/>
              <a:gd name="connsiteY3" fmla="*/ 0 h 6858000"/>
              <a:gd name="connsiteX4" fmla="*/ 7665527 w 7665527"/>
              <a:gd name="connsiteY4" fmla="*/ 6858000 h 6858000"/>
              <a:gd name="connsiteX5" fmla="*/ 2099377 w 7665527"/>
              <a:gd name="connsiteY5" fmla="*/ 6858000 h 6858000"/>
              <a:gd name="connsiteX6" fmla="*/ 2099377 w 7665527"/>
              <a:gd name="connsiteY6" fmla="*/ 6856263 h 6858000"/>
              <a:gd name="connsiteX7" fmla="*/ 769894 w 7665527"/>
              <a:gd name="connsiteY7" fmla="*/ 6856263 h 6858000"/>
              <a:gd name="connsiteX8" fmla="*/ 690672 w 7665527"/>
              <a:gd name="connsiteY8" fmla="*/ 6657162 h 6858000"/>
              <a:gd name="connsiteX9" fmla="*/ 0 w 7665527"/>
              <a:gd name="connsiteY9" fmla="*/ 2773693 h 6858000"/>
              <a:gd name="connsiteX10" fmla="*/ 344605 w 7665527"/>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5527" h="6858000">
                <a:moveTo>
                  <a:pt x="344605" y="0"/>
                </a:moveTo>
                <a:lnTo>
                  <a:pt x="2099377" y="0"/>
                </a:lnTo>
                <a:lnTo>
                  <a:pt x="5874361" y="0"/>
                </a:lnTo>
                <a:lnTo>
                  <a:pt x="7665527" y="0"/>
                </a:lnTo>
                <a:lnTo>
                  <a:pt x="7665527" y="6858000"/>
                </a:lnTo>
                <a:lnTo>
                  <a:pt x="2099377" y="6858000"/>
                </a:lnTo>
                <a:lnTo>
                  <a:pt x="2099377" y="6856263"/>
                </a:lnTo>
                <a:lnTo>
                  <a:pt x="769894" y="6856263"/>
                </a:lnTo>
                <a:lnTo>
                  <a:pt x="690672" y="6657162"/>
                </a:lnTo>
                <a:cubicBezTo>
                  <a:pt x="243544" y="5446711"/>
                  <a:pt x="0" y="4138144"/>
                  <a:pt x="0" y="2773693"/>
                </a:cubicBezTo>
                <a:cubicBezTo>
                  <a:pt x="0" y="1814844"/>
                  <a:pt x="119286" y="889174"/>
                  <a:pt x="344605" y="0"/>
                </a:cubicBezTo>
                <a:close/>
              </a:path>
            </a:pathLst>
          </a:custGeom>
          <a:solidFill>
            <a:schemeClr val="bg1"/>
          </a:solidFill>
        </p:spPr>
        <p:txBody>
          <a:bodyPr wrap="square" anchor="ctr">
            <a:noAutofit/>
          </a:bodyPr>
          <a:lstStyle>
            <a:lvl1pPr algn="ctr">
              <a:defRPr>
                <a:solidFill>
                  <a:srgbClr val="A40A66"/>
                </a:solidFill>
              </a:defRPr>
            </a:lvl1pPr>
          </a:lstStyle>
          <a:p>
            <a:r>
              <a:rPr lang="en-AU"/>
              <a:t>Drag and drop image here or</a:t>
            </a:r>
            <a:br>
              <a:rPr lang="en-AU"/>
            </a:br>
            <a:r>
              <a:rPr lang="en-AU"/>
              <a:t>click icon below to add picture</a:t>
            </a:r>
            <a:br>
              <a:rPr lang="en-AU"/>
            </a:br>
            <a:br>
              <a:rPr lang="en-AU"/>
            </a:br>
            <a:br>
              <a:rPr lang="en-AU"/>
            </a:br>
            <a:endParaRPr lang="en-AU"/>
          </a:p>
        </p:txBody>
      </p:sp>
      <p:sp>
        <p:nvSpPr>
          <p:cNvPr id="2" name="Title 1"/>
          <p:cNvSpPr>
            <a:spLocks noGrp="1"/>
          </p:cNvSpPr>
          <p:nvPr>
            <p:ph type="ctrTitle"/>
          </p:nvPr>
        </p:nvSpPr>
        <p:spPr>
          <a:xfrm>
            <a:off x="622801" y="540000"/>
            <a:ext cx="3636462" cy="2387600"/>
          </a:xfrm>
        </p:spPr>
        <p:txBody>
          <a:bodyPr anchor="t">
            <a:noAutofit/>
          </a:bodyPr>
          <a:lstStyle>
            <a:lvl1pPr algn="l">
              <a:lnSpc>
                <a:spcPts val="4700"/>
              </a:lnSpc>
              <a:defRPr sz="4200"/>
            </a:lvl1pPr>
          </a:lstStyle>
          <a:p>
            <a:r>
              <a:rPr lang="en-US"/>
              <a:t>Click to edit Master title style</a:t>
            </a:r>
            <a:endParaRPr lang="en-AU"/>
          </a:p>
        </p:txBody>
      </p:sp>
      <p:sp>
        <p:nvSpPr>
          <p:cNvPr id="26" name="Footer Placeholder 25"/>
          <p:cNvSpPr>
            <a:spLocks noGrp="1"/>
          </p:cNvSpPr>
          <p:nvPr>
            <p:ph type="ftr" sz="quarter" idx="12"/>
          </p:nvPr>
        </p:nvSpPr>
        <p:spPr>
          <a:xfrm>
            <a:off x="622801" y="6092825"/>
            <a:ext cx="8281486" cy="323850"/>
          </a:xfrm>
        </p:spPr>
        <p:txBody>
          <a:bodyPr/>
          <a:lstStyle/>
          <a:p>
            <a:endParaRPr lang="en-AU"/>
          </a:p>
        </p:txBody>
      </p:sp>
      <p:sp>
        <p:nvSpPr>
          <p:cNvPr id="27" name="Slide Number Placeholder 26"/>
          <p:cNvSpPr>
            <a:spLocks noGrp="1"/>
          </p:cNvSpPr>
          <p:nvPr>
            <p:ph type="sldNum" sz="quarter" idx="13"/>
          </p:nvPr>
        </p:nvSpPr>
        <p:spPr/>
        <p:txBody>
          <a:bodyPr/>
          <a:lstStyle>
            <a:lvl1pPr>
              <a:defRPr>
                <a:solidFill>
                  <a:srgbClr val="592C82"/>
                </a:solidFill>
              </a:defRPr>
            </a:lvl1pPr>
          </a:lstStyle>
          <a:p>
            <a:fld id="{E595C882-8582-454A-BF69-6BA96094E026}" type="slidenum">
              <a:rPr lang="en-AU" smtClean="0"/>
              <a:pPr/>
              <a:t>‹#›</a:t>
            </a:fld>
            <a:endParaRPr lang="en-AU"/>
          </a:p>
        </p:txBody>
      </p:sp>
    </p:spTree>
    <p:extLst>
      <p:ext uri="{BB962C8B-B14F-4D97-AF65-F5344CB8AC3E}">
        <p14:creationId xmlns:p14="http://schemas.microsoft.com/office/powerpoint/2010/main" val="209709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C61B-BAC7-407E-8908-2C9473B05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4D86BF6-4384-4904-9D68-C382EDCF4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7458AF-83D3-431A-93BA-1B048E030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AE924-845C-4A86-9330-8C9EE37D0A3D}"/>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6" name="Footer Placeholder 5">
            <a:extLst>
              <a:ext uri="{FF2B5EF4-FFF2-40B4-BE49-F238E27FC236}">
                <a16:creationId xmlns:a16="http://schemas.microsoft.com/office/drawing/2014/main" id="{E126B2F0-89F3-4833-8186-89E853BB53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EE98841-814F-4585-A490-1E9E29C6CA65}"/>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4053412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F6DB-4F2B-4681-95DE-DEEC0B1208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D493769-7BF3-43B0-B3A1-84413A8BC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E206489-5C08-4AB4-97D6-DE88AAC7B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E213A-474F-4220-B322-343FBDDEFB0B}"/>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6" name="Footer Placeholder 5">
            <a:extLst>
              <a:ext uri="{FF2B5EF4-FFF2-40B4-BE49-F238E27FC236}">
                <a16:creationId xmlns:a16="http://schemas.microsoft.com/office/drawing/2014/main" id="{66C78FE9-2CEA-48F7-80AE-8382B8D590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99292AB-C266-48BE-8AA9-77E47B4F8353}"/>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818803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B6F3-D5A7-48CB-ADEB-39DC83851F2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EB7DEA2-13D7-4B14-90B7-5D2E6E674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FB0EDB-8088-4252-9535-3DA927A1B636}"/>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5" name="Footer Placeholder 4">
            <a:extLst>
              <a:ext uri="{FF2B5EF4-FFF2-40B4-BE49-F238E27FC236}">
                <a16:creationId xmlns:a16="http://schemas.microsoft.com/office/drawing/2014/main" id="{F1B007BE-DFAB-43A5-912B-5E30090F49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656806-DB92-4180-A8DE-EFEA7886D348}"/>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1873989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CC73C-09DE-48FB-9B77-A101D3FB20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FA7E1BC-4133-452A-9875-BE5AA02C71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D25EB8-0100-45AF-8D7A-6006A1CD0631}"/>
              </a:ext>
            </a:extLst>
          </p:cNvPr>
          <p:cNvSpPr>
            <a:spLocks noGrp="1"/>
          </p:cNvSpPr>
          <p:nvPr>
            <p:ph type="dt" sz="half" idx="10"/>
          </p:nvPr>
        </p:nvSpPr>
        <p:spPr/>
        <p:txBody>
          <a:bodyPr/>
          <a:lstStyle/>
          <a:p>
            <a:fld id="{D4FE55BB-F230-4AB8-AFC1-017E01F5394E}" type="datetimeFigureOut">
              <a:rPr lang="en-AU" smtClean="0"/>
              <a:t>13/02/2026</a:t>
            </a:fld>
            <a:endParaRPr lang="en-AU"/>
          </a:p>
        </p:txBody>
      </p:sp>
      <p:sp>
        <p:nvSpPr>
          <p:cNvPr id="5" name="Footer Placeholder 4">
            <a:extLst>
              <a:ext uri="{FF2B5EF4-FFF2-40B4-BE49-F238E27FC236}">
                <a16:creationId xmlns:a16="http://schemas.microsoft.com/office/drawing/2014/main" id="{F50AAAA5-B96F-43AF-9E5F-8401C218ACF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4A36F8-A145-418A-85F3-327F805CCAAA}"/>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226828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ener (Text Only)">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43" y="0"/>
            <a:ext cx="7001256" cy="6858000"/>
          </a:xfrm>
          <a:prstGeom prst="rect">
            <a:avLst/>
          </a:prstGeom>
        </p:spPr>
      </p:pic>
      <p:sp>
        <p:nvSpPr>
          <p:cNvPr id="2" name="Title 1"/>
          <p:cNvSpPr>
            <a:spLocks noGrp="1"/>
          </p:cNvSpPr>
          <p:nvPr>
            <p:ph type="ctrTitle"/>
          </p:nvPr>
        </p:nvSpPr>
        <p:spPr>
          <a:xfrm>
            <a:off x="622801" y="540000"/>
            <a:ext cx="4567942" cy="2387600"/>
          </a:xfrm>
        </p:spPr>
        <p:txBody>
          <a:bodyPr anchor="t">
            <a:noAutofit/>
          </a:bodyPr>
          <a:lstStyle>
            <a:lvl1pPr algn="l">
              <a:lnSpc>
                <a:spcPts val="4700"/>
              </a:lnSpc>
              <a:defRPr sz="4200">
                <a:solidFill>
                  <a:srgbClr val="A40A66"/>
                </a:solidFill>
              </a:defRPr>
            </a:lvl1pPr>
          </a:lstStyle>
          <a:p>
            <a:r>
              <a:rPr lang="en-US"/>
              <a:t>Click to edit Master title style</a:t>
            </a:r>
            <a:endParaRPr lang="en-AU"/>
          </a:p>
        </p:txBody>
      </p:sp>
      <p:sp>
        <p:nvSpPr>
          <p:cNvPr id="3" name="Footer Placeholder 2"/>
          <p:cNvSpPr>
            <a:spLocks noGrp="1"/>
          </p:cNvSpPr>
          <p:nvPr>
            <p:ph type="ftr" sz="quarter" idx="10"/>
          </p:nvPr>
        </p:nvSpPr>
        <p:spPr>
          <a:xfrm>
            <a:off x="622801" y="6092825"/>
            <a:ext cx="8281486" cy="323850"/>
          </a:xfrm>
        </p:spPr>
        <p:txBody>
          <a:bodyPr/>
          <a:lstStyle>
            <a:lvl1pPr>
              <a:defRPr>
                <a:solidFill>
                  <a:srgbClr val="898989"/>
                </a:solidFill>
              </a:defRPr>
            </a:lvl1pPr>
          </a:lstStyle>
          <a:p>
            <a:endParaRPr lang="en-AU"/>
          </a:p>
        </p:txBody>
      </p:sp>
      <p:sp>
        <p:nvSpPr>
          <p:cNvPr id="4" name="Slide Number Placeholder 3"/>
          <p:cNvSpPr>
            <a:spLocks noGrp="1"/>
          </p:cNvSpPr>
          <p:nvPr>
            <p:ph type="sldNum" sz="quarter" idx="11"/>
          </p:nvPr>
        </p:nvSpPr>
        <p:spPr/>
        <p:txBody>
          <a:bodyPr/>
          <a:lstStyle>
            <a:lvl1pPr>
              <a:defRPr sz="1000">
                <a:solidFill>
                  <a:schemeClr val="tx1"/>
                </a:solidFill>
                <a:latin typeface="Arial" panose="020B0604020202020204" pitchFamily="34" charset="0"/>
                <a:cs typeface="Arial" panose="020B0604020202020204" pitchFamily="34" charset="0"/>
              </a:defRPr>
            </a:lvl1pPr>
          </a:lstStyle>
          <a:p>
            <a:fld id="{E595C882-8582-454A-BF69-6BA96094E026}" type="slidenum">
              <a:rPr lang="en-AU" smtClean="0"/>
              <a:pPr/>
              <a:t>‹#›</a:t>
            </a:fld>
            <a:endParaRPr lang="en-AU"/>
          </a:p>
        </p:txBody>
      </p:sp>
    </p:spTree>
    <p:extLst>
      <p:ext uri="{BB962C8B-B14F-4D97-AF65-F5344CB8AC3E}">
        <p14:creationId xmlns:p14="http://schemas.microsoft.com/office/powerpoint/2010/main" val="11840287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97280"/>
            <a:ext cx="12192000" cy="5760720"/>
          </a:xfrm>
          <a:prstGeom prst="rect">
            <a:avLst/>
          </a:prstGeom>
        </p:spPr>
      </p:pic>
      <p:sp>
        <p:nvSpPr>
          <p:cNvPr id="4" name="Text Placeholder 3"/>
          <p:cNvSpPr>
            <a:spLocks noGrp="1"/>
          </p:cNvSpPr>
          <p:nvPr>
            <p:ph type="body" sz="quarter" idx="10"/>
          </p:nvPr>
        </p:nvSpPr>
        <p:spPr>
          <a:xfrm>
            <a:off x="479425" y="1414580"/>
            <a:ext cx="6818522" cy="2190750"/>
          </a:xfrm>
        </p:spPr>
        <p:txBody>
          <a:bodyPr anchor="b"/>
          <a:lstStyle>
            <a:lvl1pPr marL="0" indent="0">
              <a:lnSpc>
                <a:spcPts val="6000"/>
              </a:lnSpc>
              <a:buFont typeface="Arial" panose="020B0604020202020204" pitchFamily="34" charset="0"/>
              <a:buNone/>
              <a:defRPr sz="6000" b="1"/>
            </a:lvl1pPr>
            <a:lvl2pPr marL="0" indent="0">
              <a:lnSpc>
                <a:spcPts val="6000"/>
              </a:lnSpc>
              <a:buFont typeface="Arial" panose="020B0604020202020204" pitchFamily="34" charset="0"/>
              <a:buNone/>
              <a:defRPr sz="6000" b="1"/>
            </a:lvl2pPr>
            <a:lvl3pPr marL="0" indent="0">
              <a:lnSpc>
                <a:spcPts val="6000"/>
              </a:lnSpc>
              <a:buFont typeface="Arial" panose="020B0604020202020204" pitchFamily="34" charset="0"/>
              <a:buNone/>
              <a:defRPr sz="6000" b="1"/>
            </a:lvl3pPr>
            <a:lvl4pPr marL="0" indent="0">
              <a:lnSpc>
                <a:spcPts val="6000"/>
              </a:lnSpc>
              <a:buNone/>
              <a:defRPr sz="6000" b="1"/>
            </a:lvl4pPr>
            <a:lvl5pPr marL="0" indent="0">
              <a:lnSpc>
                <a:spcPts val="6000"/>
              </a:lnSpc>
              <a:buNone/>
              <a:defRPr sz="6000" b="1"/>
            </a:lvl5pPr>
          </a:lstStyle>
          <a:p>
            <a:pPr lvl="0"/>
            <a:r>
              <a:rPr lang="en-US"/>
              <a:t>Edit Master text styles</a:t>
            </a:r>
            <a:endParaRPr lang="en-AU"/>
          </a:p>
        </p:txBody>
      </p:sp>
    </p:spTree>
    <p:extLst>
      <p:ext uri="{BB962C8B-B14F-4D97-AF65-F5344CB8AC3E}">
        <p14:creationId xmlns:p14="http://schemas.microsoft.com/office/powerpoint/2010/main" val="394303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623886" y="576001"/>
            <a:ext cx="10944226" cy="873387"/>
          </a:xfrm>
        </p:spPr>
        <p:txBody>
          <a:bodyPr/>
          <a:lstStyle/>
          <a:p>
            <a:r>
              <a:rPr lang="en-US"/>
              <a:t>Click to edit Master title style</a:t>
            </a:r>
            <a:endParaRPr lang="en-AU"/>
          </a:p>
        </p:txBody>
      </p:sp>
      <p:sp>
        <p:nvSpPr>
          <p:cNvPr id="5" name="Footer Placeholder 4"/>
          <p:cNvSpPr>
            <a:spLocks noGrp="1"/>
          </p:cNvSpPr>
          <p:nvPr>
            <p:ph type="ftr" sz="quarter" idx="11"/>
          </p:nvPr>
        </p:nvSpPr>
        <p:spPr>
          <a:xfrm>
            <a:off x="623887" y="6092825"/>
            <a:ext cx="8208962" cy="323850"/>
          </a:xfrm>
        </p:spPr>
        <p:txBody>
          <a:bodyPr/>
          <a:lstStyle/>
          <a:p>
            <a:endParaRPr lang="en-AU"/>
          </a:p>
        </p:txBody>
      </p:sp>
      <p:sp>
        <p:nvSpPr>
          <p:cNvPr id="6" name="Slide Number Placeholder 5"/>
          <p:cNvSpPr>
            <a:spLocks noGrp="1"/>
          </p:cNvSpPr>
          <p:nvPr>
            <p:ph type="sldNum" sz="quarter" idx="12"/>
          </p:nvPr>
        </p:nvSpPr>
        <p:spPr>
          <a:xfrm>
            <a:off x="8832849" y="6092825"/>
            <a:ext cx="2735263" cy="323850"/>
          </a:xfrm>
        </p:spPr>
        <p:txBody>
          <a:bodyPr/>
          <a:lstStyle/>
          <a:p>
            <a:fld id="{0ACBC296-6F1C-40EB-A7B9-B66F495956D9}" type="slidenum">
              <a:rPr lang="en-AU" smtClean="0"/>
              <a:t>‹#›</a:t>
            </a:fld>
            <a:endParaRPr lang="en-AU"/>
          </a:p>
        </p:txBody>
      </p:sp>
      <p:sp>
        <p:nvSpPr>
          <p:cNvPr id="4" name="Text Placeholder 3"/>
          <p:cNvSpPr>
            <a:spLocks noGrp="1"/>
          </p:cNvSpPr>
          <p:nvPr>
            <p:ph type="body" sz="quarter" idx="14"/>
          </p:nvPr>
        </p:nvSpPr>
        <p:spPr>
          <a:xfrm>
            <a:off x="623886" y="1628774"/>
            <a:ext cx="10944225" cy="4321175"/>
          </a:xfrm>
        </p:spPr>
        <p:txBody>
          <a:bodyPr/>
          <a:lstStyle>
            <a:lvl1pPr>
              <a:defRPr>
                <a:solidFill>
                  <a:srgbClr val="A40A66"/>
                </a:solidFill>
              </a:defRPr>
            </a:lvl1pPr>
            <a:lvl2pPr>
              <a:defRPr>
                <a:solidFill>
                  <a:srgbClr val="A40A66"/>
                </a:solidFill>
              </a:defRPr>
            </a:lvl2pPr>
            <a:lvl3pPr>
              <a:defRPr>
                <a:solidFill>
                  <a:srgbClr val="A40A66"/>
                </a:solidFill>
              </a:defRPr>
            </a:lvl3pPr>
            <a:lvl4pPr>
              <a:defRPr>
                <a:solidFill>
                  <a:srgbClr val="A40A66"/>
                </a:solidFill>
              </a:defRPr>
            </a:lvl4pPr>
            <a:lvl5pPr>
              <a:defRPr>
                <a:solidFill>
                  <a:srgbClr val="A40A6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5821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21871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654587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lvl3pPr>
              <a:lnSpc>
                <a:spcPts val="1600"/>
              </a:lnSpc>
              <a:defRPr/>
            </a:lvl3pPr>
            <a:lvl4pPr>
              <a:lnSpc>
                <a:spcPts val="1600"/>
              </a:lnSpc>
              <a:defRPr/>
            </a:lvl4pPr>
            <a:lvl5pPr>
              <a:lnSpc>
                <a:spcPts val="16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86113" y="1628775"/>
            <a:ext cx="538200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4022342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40A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534760"/>
            <a:ext cx="11233151" cy="914627"/>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479424" y="1628775"/>
            <a:ext cx="11233151" cy="43211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endParaRPr lang="en-AU"/>
          </a:p>
        </p:txBody>
      </p:sp>
      <p:sp>
        <p:nvSpPr>
          <p:cNvPr id="4" name="Footer Placeholder 3"/>
          <p:cNvSpPr>
            <a:spLocks noGrp="1"/>
          </p:cNvSpPr>
          <p:nvPr>
            <p:ph type="ftr" sz="quarter" idx="3"/>
          </p:nvPr>
        </p:nvSpPr>
        <p:spPr>
          <a:xfrm>
            <a:off x="479424" y="6092825"/>
            <a:ext cx="8424863" cy="323850"/>
          </a:xfrm>
          <a:prstGeom prst="rect">
            <a:avLst/>
          </a:prstGeom>
        </p:spPr>
        <p:txBody>
          <a:bodyPr vert="horz" lIns="0" tIns="0" rIns="0" bIns="0" rtlCol="0" anchor="ctr"/>
          <a:lstStyle>
            <a:lvl1pPr algn="l">
              <a:defRPr sz="1000">
                <a:solidFill>
                  <a:schemeClr val="bg1"/>
                </a:solidFill>
                <a:latin typeface="Arial" panose="020B0604020202020204" pitchFamily="34" charset="0"/>
                <a:cs typeface="Arial" panose="020B0604020202020204" pitchFamily="34" charset="0"/>
              </a:defRPr>
            </a:lvl1pPr>
          </a:lstStyle>
          <a:p>
            <a:endParaRPr lang="en-AU"/>
          </a:p>
        </p:txBody>
      </p:sp>
      <p:sp>
        <p:nvSpPr>
          <p:cNvPr id="5" name="Slide Number Placeholder 4"/>
          <p:cNvSpPr>
            <a:spLocks noGrp="1"/>
          </p:cNvSpPr>
          <p:nvPr>
            <p:ph type="sldNum" sz="quarter" idx="4"/>
          </p:nvPr>
        </p:nvSpPr>
        <p:spPr>
          <a:xfrm>
            <a:off x="8904287" y="6084887"/>
            <a:ext cx="2663825" cy="331788"/>
          </a:xfrm>
          <a:prstGeom prst="rect">
            <a:avLst/>
          </a:prstGeom>
        </p:spPr>
        <p:txBody>
          <a:bodyPr vert="horz" lIns="0" tIns="0" rIns="0" bIns="0" rtlCol="0" anchor="ctr"/>
          <a:lstStyle>
            <a:lvl1pPr algn="r">
              <a:defRPr sz="1000">
                <a:solidFill>
                  <a:schemeClr val="bg1"/>
                </a:solidFill>
                <a:latin typeface="Arial" panose="020B0604020202020204" pitchFamily="34" charset="0"/>
                <a:cs typeface="Arial" panose="020B0604020202020204" pitchFamily="34" charset="0"/>
              </a:defRPr>
            </a:lvl1pPr>
          </a:lstStyle>
          <a:p>
            <a:fld id="{E595C882-8582-454A-BF69-6BA96094E026}" type="slidenum">
              <a:rPr lang="en-AU" smtClean="0"/>
              <a:pPr/>
              <a:t>‹#›</a:t>
            </a:fld>
            <a:endParaRPr lang="en-AU"/>
          </a:p>
        </p:txBody>
      </p:sp>
      <p:sp>
        <p:nvSpPr>
          <p:cNvPr id="7" name="TextBox 6">
            <a:extLst>
              <a:ext uri="{FF2B5EF4-FFF2-40B4-BE49-F238E27FC236}">
                <a16:creationId xmlns:a16="http://schemas.microsoft.com/office/drawing/2014/main" id="{96DA169D-3AF3-5AC3-B7BD-64A3F69001CB}"/>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2874052247"/>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73" r:id="rId3"/>
    <p:sldLayoutId id="2147483704" r:id="rId4"/>
    <p:sldLayoutId id="2147483650" r:id="rId5"/>
  </p:sldLayoutIdLst>
  <p:hf hdr="0"/>
  <p:txStyles>
    <p:titleStyle>
      <a:lvl1pPr algn="l" defTabSz="914400" rtl="0" eaLnBrk="1" latinLnBrk="0" hangingPunct="1">
        <a:lnSpc>
          <a:spcPts val="4700"/>
        </a:lnSpc>
        <a:spcBef>
          <a:spcPct val="0"/>
        </a:spcBef>
        <a:buNone/>
        <a:defRPr sz="42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chemeClr val="bg1"/>
        </a:buClr>
        <a:buFont typeface="Arial" panose="020B0604020202020204" pitchFamily="34" charset="0"/>
        <a:buChar char="•"/>
        <a:tabLst>
          <a:tab pos="0" algn="l"/>
          <a:tab pos="180000" algn="l"/>
          <a:tab pos="360000" algn="l"/>
          <a:tab pos="540000" algn="l"/>
          <a:tab pos="720000" algn="l"/>
          <a:tab pos="900000" algn="l"/>
        </a:tabLst>
        <a:defRPr sz="1200" kern="1200">
          <a:solidFill>
            <a:schemeClr val="bg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guide id="5" pos="2071" userDrawn="1">
          <p15:clr>
            <a:srgbClr val="F26B43"/>
          </p15:clr>
        </p15:guide>
        <p15:guide id="6" pos="5609" userDrawn="1">
          <p15:clr>
            <a:srgbClr val="F26B43"/>
          </p15:clr>
        </p15:guide>
        <p15:guide id="7" orient="horz" pos="4133" userDrawn="1">
          <p15:clr>
            <a:srgbClr val="F26B43"/>
          </p15:clr>
        </p15:guide>
        <p15:guide id="8" orient="horz" pos="300" userDrawn="1">
          <p15:clr>
            <a:srgbClr val="F26B43"/>
          </p15:clr>
        </p15:guide>
        <p15:guide id="9" orient="horz" pos="3838" userDrawn="1">
          <p15:clr>
            <a:srgbClr val="F26B43"/>
          </p15:clr>
        </p15:guide>
        <p15:guide id="10" pos="393" userDrawn="1">
          <p15:clr>
            <a:srgbClr val="F26B43"/>
          </p15:clr>
        </p15:guide>
        <p15:guide id="11" pos="7287" userDrawn="1">
          <p15:clr>
            <a:srgbClr val="F26B43"/>
          </p15:clr>
        </p15:guide>
        <p15:guide id="12" orient="horz" pos="391" userDrawn="1">
          <p15:clr>
            <a:srgbClr val="F26B43"/>
          </p15:clr>
        </p15:guide>
        <p15:guide id="13" pos="2683" userDrawn="1">
          <p15:clr>
            <a:srgbClr val="F26B43"/>
          </p15:clr>
        </p15:guide>
        <p15:guide id="14" orient="horz" pos="1162" userDrawn="1">
          <p15:clr>
            <a:srgbClr val="F26B43"/>
          </p15:clr>
        </p15:guide>
        <p15:guide id="15" orient="horz" pos="4042" userDrawn="1">
          <p15:clr>
            <a:srgbClr val="F26B43"/>
          </p15:clr>
        </p15:guide>
        <p15:guide id="16" orient="horz" pos="3748" userDrawn="1">
          <p15:clr>
            <a:srgbClr val="F26B43"/>
          </p15:clr>
        </p15:guide>
        <p15:guide id="17" orient="horz" pos="1026" userDrawn="1">
          <p15:clr>
            <a:srgbClr val="F26B43"/>
          </p15:clr>
        </p15:guide>
        <p15:guide id="18" orient="horz" pos="913" userDrawn="1">
          <p15:clr>
            <a:srgbClr val="F26B43"/>
          </p15:clr>
        </p15:guide>
        <p15:guide id="19" userDrawn="1">
          <p15:clr>
            <a:srgbClr val="F26B43"/>
          </p15:clr>
        </p15:guide>
        <p15:guide id="20" pos="7680" userDrawn="1">
          <p15:clr>
            <a:srgbClr val="F26B43"/>
          </p15:clr>
        </p15:guide>
        <p15:guide id="21" orient="horz" userDrawn="1">
          <p15:clr>
            <a:srgbClr val="F26B43"/>
          </p15:clr>
        </p15:guide>
        <p15:guide id="22" orient="horz" pos="4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23886" y="576001"/>
            <a:ext cx="10944226" cy="873388"/>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623887" y="1628775"/>
            <a:ext cx="10944225" cy="4321176"/>
          </a:xfrm>
          <a:prstGeom prst="rect">
            <a:avLst/>
          </a:prstGeom>
        </p:spPr>
        <p:txBody>
          <a:bodyPr vert="horz" lIns="0" tIns="0" rIns="0" bIns="0" numCol="4" spcCol="30600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3887" y="6092825"/>
            <a:ext cx="8208962" cy="323850"/>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4"/>
          </p:nvPr>
        </p:nvSpPr>
        <p:spPr>
          <a:xfrm>
            <a:off x="8832849" y="6092825"/>
            <a:ext cx="2735263" cy="323850"/>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ACBC296-6F1C-40EB-A7B9-B66F495956D9}" type="slidenum">
              <a:rPr lang="en-AU" smtClean="0"/>
              <a:pPr/>
              <a:t>‹#›</a:t>
            </a:fld>
            <a:endParaRPr lang="en-AU"/>
          </a:p>
        </p:txBody>
      </p:sp>
      <p:sp>
        <p:nvSpPr>
          <p:cNvPr id="8" name="TextBox 7">
            <a:extLst>
              <a:ext uri="{FF2B5EF4-FFF2-40B4-BE49-F238E27FC236}">
                <a16:creationId xmlns:a16="http://schemas.microsoft.com/office/drawing/2014/main" id="{33E8AFE9-7BF8-7518-986B-FE687E424761}"/>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696932280"/>
      </p:ext>
    </p:extLst>
  </p:cSld>
  <p:clrMap bg1="lt1" tx1="dk1" bg2="lt2" tx2="dk2" accent1="accent1" accent2="accent2" accent3="accent3" accent4="accent4" accent5="accent5" accent6="accent6" hlink="hlink" folHlink="folHlink"/>
  <p:sldLayoutIdLst>
    <p:sldLayoutId id="2147483662" r:id="rId1"/>
    <p:sldLayoutId id="2147483705" r:id="rId2"/>
  </p:sldLayoutIdLst>
  <p:txStyles>
    <p:titleStyle>
      <a:lvl1pPr algn="l" defTabSz="914400" rtl="0" eaLnBrk="1" latinLnBrk="0" hangingPunct="1">
        <a:lnSpc>
          <a:spcPct val="90000"/>
        </a:lnSpc>
        <a:spcBef>
          <a:spcPct val="0"/>
        </a:spcBef>
        <a:buNone/>
        <a:defRPr sz="2400" b="1" kern="1200">
          <a:solidFill>
            <a:srgbClr val="A40A66"/>
          </a:solidFill>
          <a:latin typeface="Arial" panose="020B0604020202020204" pitchFamily="34" charset="0"/>
          <a:ea typeface="+mj-ea"/>
          <a:cs typeface="Arial" panose="020B0604020202020204" pitchFamily="34" charset="0"/>
        </a:defRPr>
      </a:lvl1pPr>
    </p:titleStyle>
    <p:bodyStyle>
      <a:lvl1pPr marL="0" indent="-360000" algn="l" defTabSz="360000" rtl="0" eaLnBrk="1" latinLnBrk="0" hangingPunct="1">
        <a:lnSpc>
          <a:spcPct val="100000"/>
        </a:lnSpc>
        <a:spcBef>
          <a:spcPts val="0"/>
        </a:spcBef>
        <a:spcAft>
          <a:spcPts val="1000"/>
        </a:spcAft>
        <a:buClr>
          <a:srgbClr val="A40A66"/>
        </a:buClr>
        <a:buFont typeface="+mj-lt"/>
        <a:buAutoNum type="arabicPeriod"/>
        <a:defRPr sz="1200" b="0" kern="1200">
          <a:solidFill>
            <a:srgbClr val="A40A66"/>
          </a:solidFill>
          <a:latin typeface="Arial" panose="020B0604020202020204" pitchFamily="34" charset="0"/>
          <a:ea typeface="+mn-ea"/>
          <a:cs typeface="Arial" panose="020B0604020202020204" pitchFamily="34" charset="0"/>
        </a:defRPr>
      </a:lvl1pPr>
      <a:lvl2pPr marL="360000" indent="360000" algn="l" defTabSz="360000" rtl="0" eaLnBrk="1" latinLnBrk="0" hangingPunct="1">
        <a:lnSpc>
          <a:spcPct val="100000"/>
        </a:lnSpc>
        <a:spcBef>
          <a:spcPts val="0"/>
        </a:spcBef>
        <a:spcAft>
          <a:spcPts val="1000"/>
        </a:spcAft>
        <a:buClr>
          <a:srgbClr val="A40A66"/>
        </a:buClr>
        <a:buFont typeface="+mj-lt"/>
        <a:buAutoNum type="arabicPeriod"/>
        <a:defRPr sz="1200" b="0" kern="1200">
          <a:solidFill>
            <a:srgbClr val="A40A66"/>
          </a:solidFill>
          <a:latin typeface="Arial" panose="020B0604020202020204" pitchFamily="34" charset="0"/>
          <a:ea typeface="+mn-ea"/>
          <a:cs typeface="Arial" panose="020B0604020202020204" pitchFamily="34" charset="0"/>
        </a:defRPr>
      </a:lvl2pPr>
      <a:lvl3pPr marL="720000" indent="360000" algn="l" defTabSz="360000" rtl="0" eaLnBrk="1" latinLnBrk="0" hangingPunct="1">
        <a:lnSpc>
          <a:spcPct val="100000"/>
        </a:lnSpc>
        <a:spcBef>
          <a:spcPts val="0"/>
        </a:spcBef>
        <a:spcAft>
          <a:spcPts val="1000"/>
        </a:spcAft>
        <a:buClr>
          <a:srgbClr val="A40A66"/>
        </a:buClr>
        <a:buFont typeface="+mj-lt"/>
        <a:buAutoNum type="arabicPeriod"/>
        <a:defRPr sz="1200" b="0" kern="1200">
          <a:solidFill>
            <a:srgbClr val="A40A66"/>
          </a:solidFill>
          <a:latin typeface="Arial" panose="020B0604020202020204" pitchFamily="34" charset="0"/>
          <a:ea typeface="+mn-ea"/>
          <a:cs typeface="Arial" panose="020B0604020202020204" pitchFamily="34" charset="0"/>
        </a:defRPr>
      </a:lvl3pPr>
      <a:lvl4pPr marL="1080000" indent="360000" algn="l" defTabSz="360000" rtl="0" eaLnBrk="1" latinLnBrk="0" hangingPunct="1">
        <a:lnSpc>
          <a:spcPct val="100000"/>
        </a:lnSpc>
        <a:spcBef>
          <a:spcPts val="0"/>
        </a:spcBef>
        <a:spcAft>
          <a:spcPts val="1000"/>
        </a:spcAft>
        <a:buClr>
          <a:srgbClr val="A40A66"/>
        </a:buClr>
        <a:buFont typeface="+mj-lt"/>
        <a:buAutoNum type="arabicPeriod"/>
        <a:tabLst>
          <a:tab pos="0" algn="l"/>
          <a:tab pos="180000" algn="l"/>
          <a:tab pos="360000" algn="l"/>
          <a:tab pos="540000" algn="l"/>
          <a:tab pos="720000" algn="l"/>
          <a:tab pos="900000" algn="l"/>
        </a:tabLst>
        <a:defRPr sz="1200" b="0" kern="1200">
          <a:solidFill>
            <a:srgbClr val="A40A66"/>
          </a:solidFill>
          <a:latin typeface="Arial" panose="020B0604020202020204" pitchFamily="34" charset="0"/>
          <a:ea typeface="+mn-ea"/>
          <a:cs typeface="Arial" panose="020B0604020202020204" pitchFamily="34" charset="0"/>
        </a:defRPr>
      </a:lvl4pPr>
      <a:lvl5pPr marL="1440000" indent="0" algn="l" defTabSz="360000" rtl="0" eaLnBrk="1" latinLnBrk="0" hangingPunct="1">
        <a:lnSpc>
          <a:spcPct val="100000"/>
        </a:lnSpc>
        <a:spcBef>
          <a:spcPts val="0"/>
        </a:spcBef>
        <a:spcAft>
          <a:spcPts val="1000"/>
        </a:spcAft>
        <a:buClr>
          <a:srgbClr val="592C82"/>
        </a:buClr>
        <a:buFont typeface="+mj-lt"/>
        <a:buNone/>
        <a:defRPr sz="1200" b="0" kern="1200">
          <a:solidFill>
            <a:srgbClr val="A40A66"/>
          </a:solidFill>
          <a:latin typeface="Arial" panose="020B0604020202020204" pitchFamily="34" charset="0"/>
          <a:ea typeface="+mn-ea"/>
          <a:cs typeface="Arial" panose="020B0604020202020204" pitchFamily="34" charset="0"/>
        </a:defRPr>
      </a:lvl5pPr>
      <a:lvl6pPr marL="882900" indent="-342900" algn="l" defTabSz="360000" rtl="0" eaLnBrk="1" latinLnBrk="0" hangingPunct="1">
        <a:lnSpc>
          <a:spcPts val="1500"/>
        </a:lnSpc>
        <a:spcBef>
          <a:spcPts val="500"/>
        </a:spcBef>
        <a:spcAft>
          <a:spcPts val="1100"/>
        </a:spcAft>
        <a:buClr>
          <a:srgbClr val="592C82"/>
        </a:buClr>
        <a:buFont typeface="+mj-lt"/>
        <a:buAutoNum type="arabicPeriod"/>
        <a:defRPr sz="1350" b="0" kern="1200" baseline="0">
          <a:solidFill>
            <a:srgbClr val="592C82"/>
          </a:solidFill>
          <a:latin typeface="Arial" panose="020B0604020202020204" pitchFamily="34" charset="0"/>
          <a:ea typeface="+mn-ea"/>
          <a:cs typeface="Arial" panose="020B0604020202020204" pitchFamily="34" charset="0"/>
        </a:defRPr>
      </a:lvl6pPr>
      <a:lvl7pPr marL="1062900" indent="-342900" algn="l" defTabSz="360000" rtl="0" eaLnBrk="1" latinLnBrk="0" hangingPunct="1">
        <a:lnSpc>
          <a:spcPts val="1500"/>
        </a:lnSpc>
        <a:spcBef>
          <a:spcPts val="500"/>
        </a:spcBef>
        <a:spcAft>
          <a:spcPts val="1100"/>
        </a:spcAft>
        <a:buClr>
          <a:srgbClr val="592C82"/>
        </a:buClr>
        <a:buFont typeface="+mj-lt"/>
        <a:buAutoNum type="arabicPeriod"/>
        <a:defRPr sz="1350" b="0" kern="1200">
          <a:solidFill>
            <a:srgbClr val="592C82"/>
          </a:solidFill>
          <a:latin typeface="Arial" panose="020B0604020202020204" pitchFamily="34" charset="0"/>
          <a:ea typeface="+mn-ea"/>
          <a:cs typeface="Arial" panose="020B0604020202020204" pitchFamily="34" charset="0"/>
        </a:defRPr>
      </a:lvl7pPr>
      <a:lvl8pPr marL="1242900" indent="-342900" algn="l" defTabSz="360000" rtl="0" eaLnBrk="1" latinLnBrk="0" hangingPunct="1">
        <a:lnSpc>
          <a:spcPts val="1500"/>
        </a:lnSpc>
        <a:spcBef>
          <a:spcPts val="500"/>
        </a:spcBef>
        <a:spcAft>
          <a:spcPts val="1100"/>
        </a:spcAft>
        <a:buClr>
          <a:srgbClr val="592C82"/>
        </a:buClr>
        <a:buFont typeface="+mj-lt"/>
        <a:buAutoNum type="arabicPeriod"/>
        <a:defRPr sz="1350" b="0" kern="1200" baseline="0">
          <a:solidFill>
            <a:srgbClr val="592C82"/>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87" userDrawn="1">
          <p15:clr>
            <a:srgbClr val="F26B43"/>
          </p15:clr>
        </p15:guide>
        <p15:guide id="5" orient="horz" pos="4224" userDrawn="1">
          <p15:clr>
            <a:srgbClr val="F26B43"/>
          </p15:clr>
        </p15:guide>
        <p15:guide id="6" orient="horz" pos="4133" userDrawn="1">
          <p15:clr>
            <a:srgbClr val="F26B43"/>
          </p15:clr>
        </p15:guide>
        <p15:guide id="7" orient="horz" pos="3748" userDrawn="1">
          <p15:clr>
            <a:srgbClr val="F26B43"/>
          </p15:clr>
        </p15:guide>
        <p15:guide id="8" pos="393" userDrawn="1">
          <p15:clr>
            <a:srgbClr val="F26B43"/>
          </p15:clr>
        </p15:guide>
        <p15:guide id="9" orient="horz" pos="391" userDrawn="1">
          <p15:clr>
            <a:srgbClr val="F26B43"/>
          </p15:clr>
        </p15:guide>
        <p15:guide id="10" pos="2116" userDrawn="1">
          <p15:clr>
            <a:srgbClr val="F26B43"/>
          </p15:clr>
        </p15:guide>
        <p15:guide id="11" pos="5564" userDrawn="1">
          <p15:clr>
            <a:srgbClr val="F26B43"/>
          </p15:clr>
        </p15:guide>
        <p15:guide id="12" orient="horz" pos="527" userDrawn="1">
          <p15:clr>
            <a:srgbClr val="F26B43"/>
          </p15:clr>
        </p15:guide>
        <p15:guide id="13" orient="horz" pos="913" userDrawn="1">
          <p15:clr>
            <a:srgbClr val="F26B43"/>
          </p15:clr>
        </p15:guide>
        <p15:guide id="14" orient="horz" pos="1026" userDrawn="1">
          <p15:clr>
            <a:srgbClr val="F26B43"/>
          </p15:clr>
        </p15:guide>
        <p15:guide id="15" orient="horz" pos="4042" userDrawn="1">
          <p15:clr>
            <a:srgbClr val="F26B43"/>
          </p15:clr>
        </p15:guide>
        <p15:guide id="16" orient="horz" pos="3838" userDrawn="1">
          <p15:clr>
            <a:srgbClr val="F26B43"/>
          </p15:clr>
        </p15:guide>
        <p15:guide id="17" orient="horz" userDrawn="1">
          <p15:clr>
            <a:srgbClr val="F26B43"/>
          </p15:clr>
        </p15:guide>
        <p15:guide id="18" userDrawn="1">
          <p15:clr>
            <a:srgbClr val="F26B43"/>
          </p15:clr>
        </p15:guide>
        <p15:guide id="19" pos="7680" userDrawn="1">
          <p15:clr>
            <a:srgbClr val="F26B43"/>
          </p15:clr>
        </p15:guide>
        <p15:guide id="20" orient="horz" pos="43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705600"/>
            <a:ext cx="12192000" cy="152400"/>
          </a:xfrm>
          <a:prstGeom prst="rect">
            <a:avLst/>
          </a:prstGeom>
        </p:spPr>
      </p:pic>
      <p:sp>
        <p:nvSpPr>
          <p:cNvPr id="2" name="Title Placeholder 1"/>
          <p:cNvSpPr>
            <a:spLocks noGrp="1"/>
          </p:cNvSpPr>
          <p:nvPr>
            <p:ph type="title"/>
          </p:nvPr>
        </p:nvSpPr>
        <p:spPr>
          <a:xfrm>
            <a:off x="623886" y="576001"/>
            <a:ext cx="10944226" cy="873388"/>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623887" y="1628775"/>
            <a:ext cx="10944225" cy="43211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endParaRPr lang="en-AU"/>
          </a:p>
        </p:txBody>
      </p:sp>
      <p:sp>
        <p:nvSpPr>
          <p:cNvPr id="5" name="Footer Placeholder 4"/>
          <p:cNvSpPr>
            <a:spLocks noGrp="1"/>
          </p:cNvSpPr>
          <p:nvPr>
            <p:ph type="ftr" sz="quarter" idx="3"/>
          </p:nvPr>
        </p:nvSpPr>
        <p:spPr>
          <a:xfrm>
            <a:off x="623887" y="6092825"/>
            <a:ext cx="8208962" cy="323850"/>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4"/>
          </p:nvPr>
        </p:nvSpPr>
        <p:spPr>
          <a:xfrm>
            <a:off x="8832849" y="6092825"/>
            <a:ext cx="2735263" cy="323850"/>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ACBC296-6F1C-40EB-A7B9-B66F495956D9}" type="slidenum">
              <a:rPr lang="en-AU" smtClean="0"/>
              <a:pPr/>
              <a:t>‹#›</a:t>
            </a:fld>
            <a:endParaRPr lang="en-AU"/>
          </a:p>
        </p:txBody>
      </p:sp>
      <p:sp>
        <p:nvSpPr>
          <p:cNvPr id="8" name="TextBox 7">
            <a:extLst>
              <a:ext uri="{FF2B5EF4-FFF2-40B4-BE49-F238E27FC236}">
                <a16:creationId xmlns:a16="http://schemas.microsoft.com/office/drawing/2014/main" id="{02011A68-85F5-B0AD-D782-9CB03669C19B}"/>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28694653"/>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8" r:id="rId3"/>
    <p:sldLayoutId id="2147483700" r:id="rId4"/>
    <p:sldLayoutId id="2147483702" r:id="rId5"/>
  </p:sldLayoutIdLst>
  <p:txStyles>
    <p:titleStyle>
      <a:lvl1pPr algn="l" defTabSz="914400" rtl="0" eaLnBrk="1" latinLnBrk="0" hangingPunct="1">
        <a:lnSpc>
          <a:spcPct val="90000"/>
        </a:lnSpc>
        <a:spcBef>
          <a:spcPct val="0"/>
        </a:spcBef>
        <a:buNone/>
        <a:defRPr sz="2400" b="1" kern="1200">
          <a:solidFill>
            <a:srgbClr val="A40A6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A40A6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A40A66"/>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4224">
          <p15:clr>
            <a:srgbClr val="F26B43"/>
          </p15:clr>
        </p15:guide>
        <p15:guide id="6" orient="horz" pos="4133">
          <p15:clr>
            <a:srgbClr val="F26B43"/>
          </p15:clr>
        </p15:guide>
        <p15:guide id="7" orient="horz" pos="3748">
          <p15:clr>
            <a:srgbClr val="F26B43"/>
          </p15:clr>
        </p15:guide>
        <p15:guide id="8" pos="393">
          <p15:clr>
            <a:srgbClr val="F26B43"/>
          </p15:clr>
        </p15:guide>
        <p15:guide id="9" orient="horz" pos="391">
          <p15:clr>
            <a:srgbClr val="F26B43"/>
          </p15:clr>
        </p15:guide>
        <p15:guide id="10" pos="2116">
          <p15:clr>
            <a:srgbClr val="F26B43"/>
          </p15:clr>
        </p15:guide>
        <p15:guide id="11" pos="5564">
          <p15:clr>
            <a:srgbClr val="F26B43"/>
          </p15:clr>
        </p15:guide>
        <p15:guide id="12" orient="horz" pos="527">
          <p15:clr>
            <a:srgbClr val="F26B43"/>
          </p15:clr>
        </p15:guide>
        <p15:guide id="13" orient="horz" pos="913">
          <p15:clr>
            <a:srgbClr val="F26B43"/>
          </p15:clr>
        </p15:guide>
        <p15:guide id="14" orient="horz" pos="1026">
          <p15:clr>
            <a:srgbClr val="F26B43"/>
          </p15:clr>
        </p15:guide>
        <p15:guide id="15" orient="horz" pos="4042">
          <p15:clr>
            <a:srgbClr val="F26B43"/>
          </p15:clr>
        </p15:guide>
        <p15:guide id="16" orient="horz" pos="3838" userDrawn="1">
          <p15:clr>
            <a:srgbClr val="F26B43"/>
          </p15:clr>
        </p15:guide>
        <p15:guide id="17" userDrawn="1">
          <p15:clr>
            <a:srgbClr val="F26B43"/>
          </p15:clr>
        </p15:guide>
        <p15:guide id="18" pos="7287" userDrawn="1">
          <p15:clr>
            <a:srgbClr val="F26B43"/>
          </p15:clr>
        </p15:guide>
        <p15:guide id="19" pos="7680" userDrawn="1">
          <p15:clr>
            <a:srgbClr val="F26B43"/>
          </p15:clr>
        </p15:guide>
        <p15:guide id="20" orient="horz" userDrawn="1">
          <p15:clr>
            <a:srgbClr val="F26B43"/>
          </p15:clr>
        </p15:guide>
        <p15:guide id="21" orient="horz" pos="43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6" y="576001"/>
            <a:ext cx="10944226" cy="873388"/>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623887" y="1628775"/>
            <a:ext cx="10944225" cy="43211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endParaRPr lang="en-AU"/>
          </a:p>
        </p:txBody>
      </p:sp>
      <p:sp>
        <p:nvSpPr>
          <p:cNvPr id="5" name="Footer Placeholder 4"/>
          <p:cNvSpPr>
            <a:spLocks noGrp="1"/>
          </p:cNvSpPr>
          <p:nvPr>
            <p:ph type="ftr" sz="quarter" idx="3"/>
          </p:nvPr>
        </p:nvSpPr>
        <p:spPr>
          <a:xfrm>
            <a:off x="623887" y="6092825"/>
            <a:ext cx="8208962" cy="323850"/>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4"/>
          </p:nvPr>
        </p:nvSpPr>
        <p:spPr>
          <a:xfrm>
            <a:off x="8832849" y="6092825"/>
            <a:ext cx="2735263" cy="323850"/>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ACBC296-6F1C-40EB-A7B9-B66F495956D9}" type="slidenum">
              <a:rPr lang="en-AU" smtClean="0"/>
              <a:pPr/>
              <a:t>‹#›</a:t>
            </a:fld>
            <a:endParaRPr lang="en-AU"/>
          </a:p>
        </p:txBody>
      </p:sp>
      <p:sp>
        <p:nvSpPr>
          <p:cNvPr id="7" name="TextBox 6">
            <a:extLst>
              <a:ext uri="{FF2B5EF4-FFF2-40B4-BE49-F238E27FC236}">
                <a16:creationId xmlns:a16="http://schemas.microsoft.com/office/drawing/2014/main" id="{263A8FD3-037A-76E4-25EF-EEFB1D7A2BC7}"/>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3290287322"/>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5" r:id="rId3"/>
    <p:sldLayoutId id="2147483687" r:id="rId4"/>
    <p:sldLayoutId id="2147483689" r:id="rId5"/>
  </p:sldLayoutIdLst>
  <p:txStyles>
    <p:titleStyle>
      <a:lvl1pPr algn="l" defTabSz="914400" rtl="0" eaLnBrk="1" latinLnBrk="0" hangingPunct="1">
        <a:lnSpc>
          <a:spcPct val="90000"/>
        </a:lnSpc>
        <a:spcBef>
          <a:spcPct val="0"/>
        </a:spcBef>
        <a:buNone/>
        <a:defRPr sz="2400" b="1" kern="1200">
          <a:solidFill>
            <a:srgbClr val="A40A6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A40A6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A40A66"/>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87">
          <p15:clr>
            <a:srgbClr val="F26B43"/>
          </p15:clr>
        </p15:guide>
        <p15:guide id="5" orient="horz" pos="4224">
          <p15:clr>
            <a:srgbClr val="F26B43"/>
          </p15:clr>
        </p15:guide>
        <p15:guide id="6" orient="horz" pos="4133">
          <p15:clr>
            <a:srgbClr val="F26B43"/>
          </p15:clr>
        </p15:guide>
        <p15:guide id="7" orient="horz" pos="3748">
          <p15:clr>
            <a:srgbClr val="F26B43"/>
          </p15:clr>
        </p15:guide>
        <p15:guide id="8" pos="393">
          <p15:clr>
            <a:srgbClr val="F26B43"/>
          </p15:clr>
        </p15:guide>
        <p15:guide id="9" orient="horz" pos="391">
          <p15:clr>
            <a:srgbClr val="F26B43"/>
          </p15:clr>
        </p15:guide>
        <p15:guide id="10" pos="2116">
          <p15:clr>
            <a:srgbClr val="F26B43"/>
          </p15:clr>
        </p15:guide>
        <p15:guide id="11" pos="5564">
          <p15:clr>
            <a:srgbClr val="F26B43"/>
          </p15:clr>
        </p15:guide>
        <p15:guide id="12" orient="horz" pos="527">
          <p15:clr>
            <a:srgbClr val="F26B43"/>
          </p15:clr>
        </p15:guide>
        <p15:guide id="13" orient="horz" pos="913">
          <p15:clr>
            <a:srgbClr val="F26B43"/>
          </p15:clr>
        </p15:guide>
        <p15:guide id="14" orient="horz" pos="1026">
          <p15:clr>
            <a:srgbClr val="F26B43"/>
          </p15:clr>
        </p15:guide>
        <p15:guide id="15" orient="horz" pos="4042">
          <p15:clr>
            <a:srgbClr val="F26B43"/>
          </p15:clr>
        </p15:guide>
        <p15:guide id="16" orient="horz" pos="3838" userDrawn="1">
          <p15:clr>
            <a:srgbClr val="F26B43"/>
          </p15:clr>
        </p15:guide>
        <p15:guide id="17" userDrawn="1">
          <p15:clr>
            <a:srgbClr val="F26B43"/>
          </p15:clr>
        </p15:guide>
        <p15:guide id="18" orient="horz" userDrawn="1">
          <p15:clr>
            <a:srgbClr val="F26B43"/>
          </p15:clr>
        </p15:guide>
        <p15:guide id="19" pos="7680" userDrawn="1">
          <p15:clr>
            <a:srgbClr val="F26B43"/>
          </p15:clr>
        </p15:guide>
        <p15:guide id="20" orient="horz" pos="432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6A27C-1976-4B06-8FB8-5FA49B111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2B03446-013E-4342-9A1A-E024D72333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BDC30C-0E51-4B64-BCAF-652A767AF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E55BB-F230-4AB8-AFC1-017E01F5394E}" type="datetimeFigureOut">
              <a:rPr lang="en-AU" smtClean="0"/>
              <a:t>13/02/2026</a:t>
            </a:fld>
            <a:endParaRPr lang="en-AU"/>
          </a:p>
        </p:txBody>
      </p:sp>
      <p:sp>
        <p:nvSpPr>
          <p:cNvPr id="5" name="Footer Placeholder 4">
            <a:extLst>
              <a:ext uri="{FF2B5EF4-FFF2-40B4-BE49-F238E27FC236}">
                <a16:creationId xmlns:a16="http://schemas.microsoft.com/office/drawing/2014/main" id="{75C26BCA-08B5-4BBA-89FB-013F8E940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6F52CF7-3CA8-4035-82D5-89B8F3028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0A191-1191-42D2-98B9-F1A8B2A6D828}" type="slidenum">
              <a:rPr lang="en-AU" smtClean="0"/>
              <a:t>‹#›</a:t>
            </a:fld>
            <a:endParaRPr lang="en-AU"/>
          </a:p>
        </p:txBody>
      </p:sp>
      <p:sp>
        <p:nvSpPr>
          <p:cNvPr id="8" name="TextBox 7">
            <a:extLst>
              <a:ext uri="{FF2B5EF4-FFF2-40B4-BE49-F238E27FC236}">
                <a16:creationId xmlns:a16="http://schemas.microsoft.com/office/drawing/2014/main" id="{5AEF846B-6337-7F06-F596-B7B177944D08}"/>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40895813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theotherforce.wa.gov.au/" TargetMode="Externa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ideo" Target="https://www.youtube.com/embed/KNMRuTJ_cuQ?feature=oembed"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adfcareers.gov.au/" TargetMode="External"/><Relationship Id="rId5" Type="http://schemas.openxmlformats.org/officeDocument/2006/relationships/hyperlink" Target="https://theotherforce.wa.gov.au/" TargetMode="Externa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theotherforce.wa.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theotherforce.wa.gov.a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theotherforce.wa.gov.a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24616C5-8528-92F7-8A18-81D5EB333F2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336" t="371" r="14452" b="3333"/>
          <a:stretch>
            <a:fillRect/>
          </a:stretch>
        </p:blipFill>
        <p:spPr>
          <a:xfrm>
            <a:off x="6578601" y="0"/>
            <a:ext cx="5613399" cy="6604000"/>
          </a:xfrm>
          <a:blipFill>
            <a:blip r:embed="rId4"/>
            <a:stretch>
              <a:fillRect/>
            </a:stretch>
          </a:blipFill>
        </p:spPr>
      </p:pic>
      <p:sp>
        <p:nvSpPr>
          <p:cNvPr id="4" name="Title 3">
            <a:extLst>
              <a:ext uri="{FF2B5EF4-FFF2-40B4-BE49-F238E27FC236}">
                <a16:creationId xmlns:a16="http://schemas.microsoft.com/office/drawing/2014/main" id="{CC65C10C-C860-42A5-B90C-68BB23AAEC77}"/>
              </a:ext>
            </a:extLst>
          </p:cNvPr>
          <p:cNvSpPr>
            <a:spLocks noGrp="1"/>
          </p:cNvSpPr>
          <p:nvPr>
            <p:ph type="ctrTitle"/>
          </p:nvPr>
        </p:nvSpPr>
        <p:spPr/>
        <p:txBody>
          <a:bodyPr/>
          <a:lstStyle/>
          <a:p>
            <a:r>
              <a:rPr lang="en-AU"/>
              <a:t>Defence </a:t>
            </a:r>
            <a:r>
              <a:rPr lang="en-AU" dirty="0"/>
              <a:t>industry</a:t>
            </a:r>
            <a:endParaRPr lang="en-AU"/>
          </a:p>
        </p:txBody>
      </p:sp>
      <p:sp>
        <p:nvSpPr>
          <p:cNvPr id="6" name="Subtitle 5">
            <a:extLst>
              <a:ext uri="{FF2B5EF4-FFF2-40B4-BE49-F238E27FC236}">
                <a16:creationId xmlns:a16="http://schemas.microsoft.com/office/drawing/2014/main" id="{E56F9C4F-472A-4C94-958A-077E08EB59D8}"/>
              </a:ext>
            </a:extLst>
          </p:cNvPr>
          <p:cNvSpPr>
            <a:spLocks noGrp="1"/>
          </p:cNvSpPr>
          <p:nvPr>
            <p:ph type="subTitle" idx="1"/>
          </p:nvPr>
        </p:nvSpPr>
        <p:spPr/>
        <p:txBody>
          <a:bodyPr/>
          <a:lstStyle/>
          <a:p>
            <a:r>
              <a:rPr lang="en-AU"/>
              <a:t>Skills, pathways and careers</a:t>
            </a:r>
          </a:p>
        </p:txBody>
      </p:sp>
      <p:sp>
        <p:nvSpPr>
          <p:cNvPr id="17" name="Text Placeholder 16"/>
          <p:cNvSpPr>
            <a:spLocks noGrp="1"/>
          </p:cNvSpPr>
          <p:nvPr>
            <p:ph type="body" sz="quarter" idx="12"/>
          </p:nvPr>
        </p:nvSpPr>
        <p:spPr>
          <a:xfrm>
            <a:off x="8980488" y="6018540"/>
            <a:ext cx="2663825" cy="323850"/>
          </a:xfrm>
        </p:spPr>
        <p:txBody>
          <a:bodyPr/>
          <a:lstStyle/>
          <a:p>
            <a:r>
              <a:rPr lang="en-AU" b="0" i="0" dirty="0">
                <a:solidFill>
                  <a:schemeClr val="bg1"/>
                </a:solidFill>
                <a:effectLst/>
                <a:latin typeface="Arial Bold" panose="020B0704020202020204" pitchFamily="34" charset="0"/>
                <a:cs typeface="Arial Bold" panose="020B0704020202020204" pitchFamily="34" charset="0"/>
              </a:rPr>
              <a:t>D24/0472719</a:t>
            </a:r>
          </a:p>
          <a:p>
            <a:r>
              <a:rPr lang="en-AU" b="0" dirty="0">
                <a:solidFill>
                  <a:schemeClr val="bg1"/>
                </a:solidFill>
                <a:latin typeface="Arial Bold" panose="020B0704020202020204" pitchFamily="34" charset="0"/>
                <a:cs typeface="Arial Bold" panose="020B0704020202020204" pitchFamily="34" charset="0"/>
              </a:rPr>
              <a:t>February 2026</a:t>
            </a:r>
            <a:endParaRPr lang="en-AU" dirty="0">
              <a:solidFill>
                <a:schemeClr val="bg1"/>
              </a:solidFill>
              <a:latin typeface="Arial Bold" panose="020B0704020202020204" pitchFamily="34" charset="0"/>
              <a:cs typeface="Arial Bold" panose="020B0704020202020204" pitchFamily="34" charset="0"/>
            </a:endParaRPr>
          </a:p>
        </p:txBody>
      </p:sp>
      <p:sp>
        <p:nvSpPr>
          <p:cNvPr id="2" name="TextBox 1">
            <a:extLst>
              <a:ext uri="{FF2B5EF4-FFF2-40B4-BE49-F238E27FC236}">
                <a16:creationId xmlns:a16="http://schemas.microsoft.com/office/drawing/2014/main" id="{77845D53-20B3-43A9-1FFE-909B0CFC0A92}"/>
              </a:ext>
            </a:extLst>
          </p:cNvPr>
          <p:cNvSpPr txBox="1"/>
          <p:nvPr/>
        </p:nvSpPr>
        <p:spPr>
          <a:xfrm>
            <a:off x="7241517" y="6342390"/>
            <a:ext cx="4607583" cy="261610"/>
          </a:xfrm>
          <a:prstGeom prst="rect">
            <a:avLst/>
          </a:prstGeom>
          <a:noFill/>
        </p:spPr>
        <p:txBody>
          <a:bodyPr wrap="square" rtlCol="0">
            <a:spAutoFit/>
          </a:bodyPr>
          <a:lstStyle/>
          <a:p>
            <a:r>
              <a:rPr lang="en-AU" sz="1100" dirty="0"/>
              <a:t>Image © Government of Western Australia (2024). Source: </a:t>
            </a:r>
            <a:r>
              <a:rPr lang="en-AU" sz="1100" dirty="0">
                <a:solidFill>
                  <a:schemeClr val="bg1"/>
                </a:solidFill>
                <a:hlinkClick r:id="rId5">
                  <a:extLst>
                    <a:ext uri="{A12FA001-AC4F-418D-AE19-62706E023703}">
                      <ahyp:hlinkClr xmlns:ahyp="http://schemas.microsoft.com/office/drawing/2018/hyperlinkcolor" val="tx"/>
                    </a:ext>
                  </a:extLst>
                </a:hlinkClick>
              </a:rPr>
              <a:t>The Other Force </a:t>
            </a:r>
            <a:endParaRPr lang="en-AU" sz="1100" dirty="0">
              <a:solidFill>
                <a:schemeClr val="bg1"/>
              </a:solidFill>
            </a:endParaRPr>
          </a:p>
        </p:txBody>
      </p:sp>
    </p:spTree>
    <p:extLst>
      <p:ext uri="{BB962C8B-B14F-4D97-AF65-F5344CB8AC3E}">
        <p14:creationId xmlns:p14="http://schemas.microsoft.com/office/powerpoint/2010/main" val="410433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FDFD0-8A8A-D634-1A96-F28E34E8F3E0}"/>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08E6484-DBFC-71B6-894B-94DEA92B2AD9}"/>
              </a:ext>
            </a:extLst>
          </p:cNvPr>
          <p:cNvSpPr>
            <a:spLocks noGrp="1"/>
          </p:cNvSpPr>
          <p:nvPr>
            <p:ph type="title"/>
          </p:nvPr>
        </p:nvSpPr>
        <p:spPr>
          <a:xfrm>
            <a:off x="623885" y="576001"/>
            <a:ext cx="11180187" cy="873388"/>
          </a:xfrm>
        </p:spPr>
        <p:txBody>
          <a:bodyPr anchor="t">
            <a:normAutofit/>
          </a:bodyPr>
          <a:lstStyle/>
          <a:p>
            <a:r>
              <a:rPr lang="en-US" sz="2800" dirty="0"/>
              <a:t>Opportunities within </a:t>
            </a:r>
            <a:r>
              <a:rPr lang="en-US" sz="2800" dirty="0" err="1"/>
              <a:t>defence</a:t>
            </a:r>
            <a:r>
              <a:rPr lang="en-US" sz="2800" dirty="0"/>
              <a:t> industry at South Metropolitan TAFE </a:t>
            </a:r>
          </a:p>
        </p:txBody>
      </p:sp>
      <p:pic>
        <p:nvPicPr>
          <p:cNvPr id="4" name="Online Media 3" title="Defence at South Metropolitan TAFE">
            <a:hlinkClick r:id="" action="ppaction://media"/>
            <a:extLst>
              <a:ext uri="{FF2B5EF4-FFF2-40B4-BE49-F238E27FC236}">
                <a16:creationId xmlns:a16="http://schemas.microsoft.com/office/drawing/2014/main" id="{280B4A25-4AE6-13ED-33FF-8498900597D3}"/>
              </a:ext>
            </a:extLst>
          </p:cNvPr>
          <p:cNvPicPr>
            <a:picLocks noGrp="1" noRot="1" noChangeAspect="1"/>
          </p:cNvPicPr>
          <p:nvPr>
            <p:ph idx="1"/>
            <a:videoFile r:link="rId1"/>
          </p:nvPr>
        </p:nvPicPr>
        <p:blipFill>
          <a:blip r:embed="rId4"/>
          <a:stretch>
            <a:fillRect/>
          </a:stretch>
        </p:blipFill>
        <p:spPr>
          <a:xfrm>
            <a:off x="2271950" y="1628775"/>
            <a:ext cx="7648099" cy="4321176"/>
          </a:xfrm>
          <a:prstGeom prst="rect">
            <a:avLst/>
          </a:prstGeom>
          <a:noFill/>
        </p:spPr>
      </p:pic>
    </p:spTree>
    <p:extLst>
      <p:ext uri="{BB962C8B-B14F-4D97-AF65-F5344CB8AC3E}">
        <p14:creationId xmlns:p14="http://schemas.microsoft.com/office/powerpoint/2010/main" val="708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F096DE-B63A-DE27-A352-73726A60335D}"/>
              </a:ext>
            </a:extLst>
          </p:cNvPr>
          <p:cNvSpPr>
            <a:spLocks noGrp="1"/>
          </p:cNvSpPr>
          <p:nvPr>
            <p:ph type="title"/>
          </p:nvPr>
        </p:nvSpPr>
        <p:spPr>
          <a:xfrm>
            <a:off x="623886" y="576001"/>
            <a:ext cx="10944226" cy="873388"/>
          </a:xfrm>
        </p:spPr>
        <p:txBody>
          <a:bodyPr anchor="t">
            <a:normAutofit/>
          </a:bodyPr>
          <a:lstStyle/>
          <a:p>
            <a:r>
              <a:rPr lang="en-AU" dirty="0"/>
              <a:t>Activity 3 - </a:t>
            </a:r>
            <a:r>
              <a:rPr lang="en-AU"/>
              <a:t>Defence </a:t>
            </a:r>
            <a:r>
              <a:rPr lang="en-AU" dirty="0"/>
              <a:t>industry occupation spotlight</a:t>
            </a:r>
            <a:endParaRPr lang="en-AU"/>
          </a:p>
        </p:txBody>
      </p:sp>
      <p:pic>
        <p:nvPicPr>
          <p:cNvPr id="9" name="Content Placeholder 8">
            <a:extLst>
              <a:ext uri="{FF2B5EF4-FFF2-40B4-BE49-F238E27FC236}">
                <a16:creationId xmlns:a16="http://schemas.microsoft.com/office/drawing/2014/main" id="{2385602E-D23A-664D-2E65-90D4EA106D34}"/>
              </a:ext>
            </a:extLst>
          </p:cNvPr>
          <p:cNvPicPr>
            <a:picLocks noGrp="1" noChangeAspect="1"/>
          </p:cNvPicPr>
          <p:nvPr>
            <p:ph idx="1"/>
          </p:nvPr>
        </p:nvPicPr>
        <p:blipFill>
          <a:blip r:embed="rId3"/>
          <a:stretch>
            <a:fillRect/>
          </a:stretch>
        </p:blipFill>
        <p:spPr>
          <a:xfrm>
            <a:off x="2814768" y="1012695"/>
            <a:ext cx="6562462" cy="5479657"/>
          </a:xfrm>
          <a:prstGeom prst="rect">
            <a:avLst/>
          </a:prstGeom>
          <a:noFill/>
        </p:spPr>
      </p:pic>
    </p:spTree>
    <p:extLst>
      <p:ext uri="{BB962C8B-B14F-4D97-AF65-F5344CB8AC3E}">
        <p14:creationId xmlns:p14="http://schemas.microsoft.com/office/powerpoint/2010/main" val="13797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FD8B2B6-BFE6-44F4-8813-86F0EC07CB33}"/>
              </a:ext>
            </a:extLst>
          </p:cNvPr>
          <p:cNvSpPr txBox="1">
            <a:spLocks/>
          </p:cNvSpPr>
          <p:nvPr/>
        </p:nvSpPr>
        <p:spPr bwMode="auto">
          <a:xfrm>
            <a:off x="872718" y="1837319"/>
            <a:ext cx="10709682" cy="4362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A dedicated </a:t>
            </a:r>
            <a:r>
              <a:rPr kumimoji="0" lang="en-US" sz="2400" b="0" i="0" u="none" strike="noStrike" kern="1200" cap="none" spc="0" normalizeH="0" baseline="0" noProof="0" dirty="0" err="1">
                <a:ln>
                  <a:noFill/>
                </a:ln>
                <a:solidFill>
                  <a:srgbClr val="333333"/>
                </a:solidFill>
                <a:effectLst/>
                <a:uLnTx/>
                <a:uFillTx/>
                <a:latin typeface="Calibri"/>
                <a:ea typeface="+mn-ea"/>
                <a:cs typeface="+mn-cs"/>
              </a:rPr>
              <a:t>defence</a:t>
            </a:r>
            <a:r>
              <a:rPr kumimoji="0" lang="en-US" sz="2400" b="0" i="0" u="none" strike="noStrike" kern="1200" cap="none" spc="0" normalizeH="0" baseline="0" noProof="0" dirty="0">
                <a:ln>
                  <a:noFill/>
                </a:ln>
                <a:solidFill>
                  <a:srgbClr val="333333"/>
                </a:solidFill>
                <a:effectLst/>
                <a:uLnTx/>
                <a:uFillTx/>
                <a:latin typeface="Calibri"/>
                <a:ea typeface="+mn-ea"/>
                <a:cs typeface="+mn-cs"/>
              </a:rPr>
              <a:t> industry team is available at the Rockingham Jobs and Skills Centre to provide</a:t>
            </a:r>
            <a:r>
              <a:rPr kumimoji="0" lang="en-US" sz="2400" b="1" i="0" u="none" strike="noStrike" kern="1200" cap="none" spc="0" normalizeH="0" baseline="0" noProof="0" dirty="0">
                <a:ln>
                  <a:noFill/>
                </a:ln>
                <a:solidFill>
                  <a:srgbClr val="333333"/>
                </a:solidFill>
                <a:effectLst/>
                <a:uLnTx/>
                <a:uFillTx/>
                <a:latin typeface="Calibri"/>
                <a:ea typeface="+mn-ea"/>
                <a:cs typeface="+mn-cs"/>
              </a:rPr>
              <a:t> free </a:t>
            </a:r>
            <a:r>
              <a:rPr kumimoji="0" lang="en-US" sz="2400" b="0" i="0" u="none" strike="noStrike" kern="1200" cap="none" spc="0" normalizeH="0" baseline="0" noProof="0" dirty="0">
                <a:ln>
                  <a:noFill/>
                </a:ln>
                <a:solidFill>
                  <a:srgbClr val="333333"/>
                </a:solidFill>
                <a:effectLst/>
                <a:uLnTx/>
                <a:uFillTx/>
                <a:latin typeface="Calibri"/>
                <a:ea typeface="+mn-ea"/>
                <a:cs typeface="+mn-cs"/>
              </a:rPr>
              <a:t>advice about jobs, careers, and training pathways into the </a:t>
            </a:r>
            <a:r>
              <a:rPr kumimoji="0" lang="en-US" sz="2400" b="0" i="0" u="none" strike="noStrike" kern="1200" cap="none" spc="0" normalizeH="0" baseline="0" noProof="0" dirty="0" err="1">
                <a:ln>
                  <a:noFill/>
                </a:ln>
                <a:solidFill>
                  <a:srgbClr val="333333"/>
                </a:solidFill>
                <a:effectLst/>
                <a:uLnTx/>
                <a:uFillTx/>
                <a:latin typeface="Calibri"/>
                <a:ea typeface="+mn-ea"/>
                <a:cs typeface="+mn-cs"/>
              </a:rPr>
              <a:t>defence</a:t>
            </a:r>
            <a:r>
              <a:rPr kumimoji="0" lang="en-US" sz="2400" b="0" i="0" u="none" strike="noStrike" kern="1200" cap="none" spc="0" normalizeH="0" baseline="0" noProof="0" dirty="0">
                <a:ln>
                  <a:noFill/>
                </a:ln>
                <a:solidFill>
                  <a:srgbClr val="333333"/>
                </a:solidFill>
                <a:effectLst/>
                <a:uLnTx/>
                <a:uFillTx/>
                <a:latin typeface="Calibri"/>
                <a:ea typeface="+mn-ea"/>
                <a:cs typeface="+mn-cs"/>
              </a:rPr>
              <a:t> industry.</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T: 08 9599 8655</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E: defence.careers@smtafe.wa.edu.au</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Building G — SM TAFE Rockingham Simpson Avenue Rockingham</a:t>
            </a:r>
            <a:endParaRPr kumimoji="0" lang="en-AU" sz="2400" b="0" i="0" u="none" strike="noStrike" kern="1200" cap="none" spc="0" normalizeH="0" baseline="0" noProof="0" dirty="0">
              <a:ln>
                <a:noFill/>
              </a:ln>
              <a:solidFill>
                <a:srgbClr val="33333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7E716C9-B64D-45C1-85D2-35725DDE8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7242" y="3429000"/>
            <a:ext cx="3962400" cy="1557563"/>
          </a:xfrm>
          <a:prstGeom prst="rect">
            <a:avLst/>
          </a:prstGeom>
        </p:spPr>
      </p:pic>
      <p:sp>
        <p:nvSpPr>
          <p:cNvPr id="6" name="Title 1">
            <a:extLst>
              <a:ext uri="{FF2B5EF4-FFF2-40B4-BE49-F238E27FC236}">
                <a16:creationId xmlns:a16="http://schemas.microsoft.com/office/drawing/2014/main" id="{EDD4D73A-80AC-422E-AA08-ECA1D1A1A22B}"/>
              </a:ext>
            </a:extLst>
          </p:cNvPr>
          <p:cNvSpPr>
            <a:spLocks noGrp="1"/>
          </p:cNvSpPr>
          <p:nvPr>
            <p:ph type="ctrTitle"/>
          </p:nvPr>
        </p:nvSpPr>
        <p:spPr>
          <a:xfrm>
            <a:off x="1731825" y="971046"/>
            <a:ext cx="8728349" cy="1005302"/>
          </a:xfrm>
        </p:spPr>
        <p:txBody>
          <a:bodyPr>
            <a:normAutofit/>
          </a:bodyPr>
          <a:lstStyle/>
          <a:p>
            <a:pPr>
              <a:defRPr/>
            </a:pPr>
            <a:r>
              <a:rPr lang="en-AU" altLang="en-US" sz="3200" b="1">
                <a:solidFill>
                  <a:srgbClr val="28646E"/>
                </a:solidFill>
                <a:latin typeface="Arial" panose="020B0604020202020204" pitchFamily="34" charset="0"/>
                <a:ea typeface="+mn-ea"/>
                <a:cs typeface="Arial" panose="020B0604020202020204" pitchFamily="34" charset="0"/>
              </a:rPr>
              <a:t>Defence Industry Career Advice</a:t>
            </a:r>
          </a:p>
        </p:txBody>
      </p:sp>
    </p:spTree>
    <p:extLst>
      <p:ext uri="{BB962C8B-B14F-4D97-AF65-F5344CB8AC3E}">
        <p14:creationId xmlns:p14="http://schemas.microsoft.com/office/powerpoint/2010/main" val="3984496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10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5BB9-E7DD-C24E-56A6-33E0FEE8731A}"/>
              </a:ext>
            </a:extLst>
          </p:cNvPr>
          <p:cNvSpPr>
            <a:spLocks noGrp="1"/>
          </p:cNvSpPr>
          <p:nvPr>
            <p:ph type="title"/>
          </p:nvPr>
        </p:nvSpPr>
        <p:spPr/>
        <p:txBody>
          <a:bodyPr/>
          <a:lstStyle/>
          <a:p>
            <a:r>
              <a:rPr lang="en-AU" sz="3600">
                <a:solidFill>
                  <a:srgbClr val="A40A66"/>
                </a:solidFill>
                <a:latin typeface="Arial"/>
                <a:cs typeface="Arial"/>
              </a:rPr>
              <a:t>What is defence </a:t>
            </a:r>
            <a:r>
              <a:rPr lang="en-AU" sz="3600">
                <a:latin typeface="Arial"/>
                <a:cs typeface="Arial"/>
              </a:rPr>
              <a:t>i</a:t>
            </a:r>
            <a:r>
              <a:rPr lang="en-AU" sz="3600">
                <a:solidFill>
                  <a:srgbClr val="A40A66"/>
                </a:solidFill>
                <a:latin typeface="Arial"/>
                <a:cs typeface="Arial"/>
              </a:rPr>
              <a:t>ndustry?</a:t>
            </a:r>
            <a:endParaRPr lang="en-AU" sz="3600"/>
          </a:p>
        </p:txBody>
      </p:sp>
      <p:pic>
        <p:nvPicPr>
          <p:cNvPr id="5" name="Picture 4" descr="Defence industry information for students and career starters | Jobs and  Skills WA">
            <a:extLst>
              <a:ext uri="{FF2B5EF4-FFF2-40B4-BE49-F238E27FC236}">
                <a16:creationId xmlns:a16="http://schemas.microsoft.com/office/drawing/2014/main" id="{DE0438C3-8137-E48B-4D60-0A7D7DD39D89}"/>
              </a:ext>
            </a:extLst>
          </p:cNvPr>
          <p:cNvPicPr>
            <a:picLocks noChangeAspect="1"/>
          </p:cNvPicPr>
          <p:nvPr/>
        </p:nvPicPr>
        <p:blipFill rotWithShape="1">
          <a:blip r:embed="rId3"/>
          <a:srcRect t="99" r="275" b="24408"/>
          <a:stretch>
            <a:fillRect/>
          </a:stretch>
        </p:blipFill>
        <p:spPr>
          <a:xfrm>
            <a:off x="7104992" y="1335086"/>
            <a:ext cx="4343806" cy="3943349"/>
          </a:xfrm>
          <a:prstGeom prst="rect">
            <a:avLst/>
          </a:prstGeom>
        </p:spPr>
      </p:pic>
      <p:sp>
        <p:nvSpPr>
          <p:cNvPr id="6" name="TextBox 5">
            <a:extLst>
              <a:ext uri="{FF2B5EF4-FFF2-40B4-BE49-F238E27FC236}">
                <a16:creationId xmlns:a16="http://schemas.microsoft.com/office/drawing/2014/main" id="{27EF94AD-98D3-BB82-C6ED-87D47FAEB73C}"/>
              </a:ext>
            </a:extLst>
          </p:cNvPr>
          <p:cNvSpPr txBox="1"/>
          <p:nvPr/>
        </p:nvSpPr>
        <p:spPr>
          <a:xfrm>
            <a:off x="676146" y="5575803"/>
            <a:ext cx="5070823" cy="707886"/>
          </a:xfrm>
          <a:prstGeom prst="rect">
            <a:avLst/>
          </a:prstGeom>
          <a:noFill/>
        </p:spPr>
        <p:txBody>
          <a:bodyPr wrap="square" rtlCol="0">
            <a:spAutoFit/>
          </a:bodyPr>
          <a:lstStyle/>
          <a:p>
            <a:r>
              <a:rPr lang="en-US" sz="2000" dirty="0">
                <a:latin typeface="Arial"/>
                <a:cs typeface="Arial"/>
              </a:rPr>
              <a:t>The Australian Defence Force </a:t>
            </a:r>
          </a:p>
          <a:p>
            <a:r>
              <a:rPr lang="en-US" sz="2000" dirty="0">
                <a:latin typeface="Arial"/>
                <a:cs typeface="Arial"/>
              </a:rPr>
              <a:t>(made up of the Army, Navy and Air Force)</a:t>
            </a:r>
            <a:endParaRPr lang="en-AU" sz="2000" dirty="0"/>
          </a:p>
        </p:txBody>
      </p:sp>
      <p:sp>
        <p:nvSpPr>
          <p:cNvPr id="7" name="TextBox 6">
            <a:extLst>
              <a:ext uri="{FF2B5EF4-FFF2-40B4-BE49-F238E27FC236}">
                <a16:creationId xmlns:a16="http://schemas.microsoft.com/office/drawing/2014/main" id="{A9C29034-12F6-5586-1343-7523007893CF}"/>
              </a:ext>
            </a:extLst>
          </p:cNvPr>
          <p:cNvSpPr txBox="1"/>
          <p:nvPr/>
        </p:nvSpPr>
        <p:spPr>
          <a:xfrm>
            <a:off x="7080791" y="5729691"/>
            <a:ext cx="4392208" cy="400110"/>
          </a:xfrm>
          <a:prstGeom prst="rect">
            <a:avLst/>
          </a:prstGeom>
          <a:noFill/>
        </p:spPr>
        <p:txBody>
          <a:bodyPr wrap="square" rtlCol="0">
            <a:spAutoFit/>
          </a:bodyPr>
          <a:lstStyle/>
          <a:p>
            <a:pPr algn="ctr"/>
            <a:r>
              <a:rPr lang="en-US" sz="2000" dirty="0">
                <a:latin typeface="Arial"/>
                <a:cs typeface="Arial"/>
              </a:rPr>
              <a:t>Defence industry</a:t>
            </a:r>
            <a:endParaRPr lang="en-AU" sz="2000" dirty="0"/>
          </a:p>
        </p:txBody>
      </p:sp>
      <p:pic>
        <p:nvPicPr>
          <p:cNvPr id="8" name="Picture 7">
            <a:extLst>
              <a:ext uri="{FF2B5EF4-FFF2-40B4-BE49-F238E27FC236}">
                <a16:creationId xmlns:a16="http://schemas.microsoft.com/office/drawing/2014/main" id="{7B8A1A12-8089-D461-7E83-3580447D95EA}"/>
              </a:ext>
            </a:extLst>
          </p:cNvPr>
          <p:cNvPicPr>
            <a:picLocks noChangeAspect="1"/>
          </p:cNvPicPr>
          <p:nvPr/>
        </p:nvPicPr>
        <p:blipFill>
          <a:blip r:embed="rId4">
            <a:extLst>
              <a:ext uri="{28A0092B-C50C-407E-A947-70E740481C1C}">
                <a14:useLocalDpi xmlns:a14="http://schemas.microsoft.com/office/drawing/2010/main" val="0"/>
              </a:ext>
            </a:extLst>
          </a:blip>
          <a:srcRect r="11222"/>
          <a:stretch>
            <a:fillRect/>
          </a:stretch>
        </p:blipFill>
        <p:spPr>
          <a:xfrm>
            <a:off x="585924" y="1335086"/>
            <a:ext cx="5251269" cy="3943349"/>
          </a:xfrm>
          <a:prstGeom prst="rect">
            <a:avLst/>
          </a:prstGeom>
        </p:spPr>
      </p:pic>
      <p:sp>
        <p:nvSpPr>
          <p:cNvPr id="9" name="TextBox 8">
            <a:extLst>
              <a:ext uri="{FF2B5EF4-FFF2-40B4-BE49-F238E27FC236}">
                <a16:creationId xmlns:a16="http://schemas.microsoft.com/office/drawing/2014/main" id="{F928C35B-209C-07BB-C504-DA3BF462CF49}"/>
              </a:ext>
            </a:extLst>
          </p:cNvPr>
          <p:cNvSpPr txBox="1"/>
          <p:nvPr/>
        </p:nvSpPr>
        <p:spPr>
          <a:xfrm>
            <a:off x="7104992" y="5278435"/>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5"/>
              </a:rPr>
              <a:t>The Other Force </a:t>
            </a:r>
            <a:endParaRPr lang="en-AU" sz="1100" dirty="0"/>
          </a:p>
        </p:txBody>
      </p:sp>
      <p:sp>
        <p:nvSpPr>
          <p:cNvPr id="10" name="TextBox 9">
            <a:extLst>
              <a:ext uri="{FF2B5EF4-FFF2-40B4-BE49-F238E27FC236}">
                <a16:creationId xmlns:a16="http://schemas.microsoft.com/office/drawing/2014/main" id="{F95993E2-E46B-24D3-78D0-C6C3B3471210}"/>
              </a:ext>
            </a:extLst>
          </p:cNvPr>
          <p:cNvSpPr txBox="1"/>
          <p:nvPr/>
        </p:nvSpPr>
        <p:spPr>
          <a:xfrm>
            <a:off x="585924" y="5294167"/>
            <a:ext cx="4947954" cy="261610"/>
          </a:xfrm>
          <a:prstGeom prst="rect">
            <a:avLst/>
          </a:prstGeom>
          <a:noFill/>
        </p:spPr>
        <p:txBody>
          <a:bodyPr wrap="square" rtlCol="0">
            <a:spAutoFit/>
          </a:bodyPr>
          <a:lstStyle/>
          <a:p>
            <a:r>
              <a:rPr lang="en-AU" sz="1100" dirty="0"/>
              <a:t>Image © Commonwealth of Australia. Source: </a:t>
            </a:r>
            <a:r>
              <a:rPr lang="en-AU" sz="1100" dirty="0">
                <a:hlinkClick r:id="rId6"/>
              </a:rPr>
              <a:t>ADF Careers</a:t>
            </a:r>
            <a:endParaRPr lang="en-AU" sz="1100" dirty="0"/>
          </a:p>
        </p:txBody>
      </p:sp>
    </p:spTree>
    <p:extLst>
      <p:ext uri="{BB962C8B-B14F-4D97-AF65-F5344CB8AC3E}">
        <p14:creationId xmlns:p14="http://schemas.microsoft.com/office/powerpoint/2010/main" val="220619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9E85-727E-4CD0-A712-72DC159BEBCC}"/>
              </a:ext>
            </a:extLst>
          </p:cNvPr>
          <p:cNvSpPr>
            <a:spLocks noGrp="1"/>
          </p:cNvSpPr>
          <p:nvPr>
            <p:ph type="title"/>
          </p:nvPr>
        </p:nvSpPr>
        <p:spPr/>
        <p:txBody>
          <a:bodyPr/>
          <a:lstStyle/>
          <a:p>
            <a:endParaRPr lang="en-AU"/>
          </a:p>
        </p:txBody>
      </p:sp>
      <p:pic>
        <p:nvPicPr>
          <p:cNvPr id="4" name="Defence ad">
            <a:hlinkClick r:id="" action="ppaction://media"/>
            <a:extLst>
              <a:ext uri="{FF2B5EF4-FFF2-40B4-BE49-F238E27FC236}">
                <a16:creationId xmlns:a16="http://schemas.microsoft.com/office/drawing/2014/main" id="{5F384B2A-8D96-56C8-53E2-55358AC342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1"/>
          </a:xfrm>
          <a:prstGeom prst="rect">
            <a:avLst/>
          </a:prstGeom>
        </p:spPr>
      </p:pic>
    </p:spTree>
    <p:extLst>
      <p:ext uri="{BB962C8B-B14F-4D97-AF65-F5344CB8AC3E}">
        <p14:creationId xmlns:p14="http://schemas.microsoft.com/office/powerpoint/2010/main" val="19213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757EB-7291-91D8-C98A-CA4F23FB8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FF4B6-B2FD-B318-9198-802F23B851D7}"/>
              </a:ext>
            </a:extLst>
          </p:cNvPr>
          <p:cNvSpPr>
            <a:spLocks noGrp="1"/>
          </p:cNvSpPr>
          <p:nvPr>
            <p:ph type="title"/>
          </p:nvPr>
        </p:nvSpPr>
        <p:spPr>
          <a:xfrm>
            <a:off x="623886" y="576001"/>
            <a:ext cx="10944226" cy="873388"/>
          </a:xfrm>
        </p:spPr>
        <p:txBody>
          <a:bodyPr vert="horz" lIns="0" tIns="0" rIns="0" bIns="0" rtlCol="0" anchor="t">
            <a:normAutofit/>
          </a:bodyPr>
          <a:lstStyle/>
          <a:p>
            <a:r>
              <a:rPr lang="en-AU" sz="3600"/>
              <a:t>What is defence industry?</a:t>
            </a:r>
          </a:p>
        </p:txBody>
      </p:sp>
      <p:sp>
        <p:nvSpPr>
          <p:cNvPr id="8" name="TextBox 7">
            <a:extLst>
              <a:ext uri="{FF2B5EF4-FFF2-40B4-BE49-F238E27FC236}">
                <a16:creationId xmlns:a16="http://schemas.microsoft.com/office/drawing/2014/main" id="{8CA57F9D-E64A-6A1D-C23A-3AD7948F994B}"/>
              </a:ext>
            </a:extLst>
          </p:cNvPr>
          <p:cNvSpPr txBox="1"/>
          <p:nvPr/>
        </p:nvSpPr>
        <p:spPr>
          <a:xfrm>
            <a:off x="623886" y="1628914"/>
            <a:ext cx="5671367" cy="4320896"/>
          </a:xfrm>
          <a:prstGeom prst="rect">
            <a:avLst/>
          </a:prstGeom>
        </p:spPr>
        <p:txBody>
          <a:bodyPr vert="horz" lIns="0" tIns="0" rIns="0" bIns="0" rtlCol="0">
            <a:noAutofit/>
          </a:bodyPr>
          <a:lstStyle/>
          <a:p>
            <a:pPr>
              <a:spcBef>
                <a:spcPts val="1000"/>
              </a:spcBef>
              <a:spcAft>
                <a:spcPts val="1000"/>
              </a:spcAft>
              <a:buFont typeface="Arial" panose="020B0604020202020204" pitchFamily="34" charset="0"/>
            </a:pPr>
            <a:r>
              <a:rPr lang="en-US" sz="2800" dirty="0">
                <a:latin typeface="Arial" panose="020B0604020202020204" pitchFamily="34" charset="0"/>
                <a:cs typeface="Arial" panose="020B0604020202020204" pitchFamily="34" charset="0"/>
              </a:rPr>
              <a:t>Defence industry is </a:t>
            </a:r>
            <a:r>
              <a:rPr lang="en-US" sz="2800" b="1" dirty="0">
                <a:latin typeface="Arial" panose="020B0604020202020204" pitchFamily="34" charset="0"/>
                <a:cs typeface="Arial" panose="020B0604020202020204" pitchFamily="34" charset="0"/>
              </a:rPr>
              <a:t>not</a:t>
            </a:r>
            <a:r>
              <a:rPr lang="en-US" sz="2800" dirty="0">
                <a:latin typeface="Arial" panose="020B0604020202020204" pitchFamily="34" charset="0"/>
                <a:cs typeface="Arial" panose="020B0604020202020204" pitchFamily="34" charset="0"/>
              </a:rPr>
              <a:t> the Australian Defence Force. </a:t>
            </a:r>
          </a:p>
          <a:p>
            <a:pPr>
              <a:spcBef>
                <a:spcPts val="1000"/>
              </a:spcBef>
              <a:spcAft>
                <a:spcPts val="1000"/>
              </a:spcAft>
              <a:buFont typeface="Arial" panose="020B0604020202020204" pitchFamily="34" charset="0"/>
            </a:pPr>
            <a:r>
              <a:rPr lang="en-US" sz="2800" dirty="0">
                <a:latin typeface="Arial" panose="020B0604020202020204" pitchFamily="34" charset="0"/>
                <a:cs typeface="Arial" panose="020B0604020202020204" pitchFamily="34" charset="0"/>
              </a:rPr>
              <a:t>Defence industry is made up of </a:t>
            </a:r>
            <a:r>
              <a:rPr lang="en-AU" sz="2800" dirty="0">
                <a:latin typeface="Arial" panose="020B0604020202020204" pitchFamily="34" charset="0"/>
                <a:cs typeface="Arial" panose="020B0604020202020204" pitchFamily="34" charset="0"/>
              </a:rPr>
              <a:t>private-sector businesses that design, develop, produce and maintain the products, services, and technologies required by the Australian Defence Force.</a:t>
            </a:r>
            <a:r>
              <a:rPr lang="en-US" sz="2800" dirty="0">
                <a:solidFill>
                  <a:srgbClr val="FF0000"/>
                </a:solidFill>
                <a:latin typeface="Arial" panose="020B0604020202020204" pitchFamily="34" charset="0"/>
                <a:cs typeface="Arial" panose="020B0604020202020204" pitchFamily="34" charset="0"/>
              </a:rPr>
              <a:t> </a:t>
            </a:r>
          </a:p>
        </p:txBody>
      </p:sp>
      <p:pic>
        <p:nvPicPr>
          <p:cNvPr id="5" name="Picture 4" descr="Defence industry information for students and career starters | Jobs and  Skills WA">
            <a:extLst>
              <a:ext uri="{FF2B5EF4-FFF2-40B4-BE49-F238E27FC236}">
                <a16:creationId xmlns:a16="http://schemas.microsoft.com/office/drawing/2014/main" id="{48D09B3A-53B6-AC0E-A791-72BF4BB26E67}"/>
              </a:ext>
            </a:extLst>
          </p:cNvPr>
          <p:cNvPicPr>
            <a:picLocks noChangeAspect="1"/>
          </p:cNvPicPr>
          <p:nvPr/>
        </p:nvPicPr>
        <p:blipFill rotWithShape="1">
          <a:blip r:embed="rId3"/>
          <a:srcRect t="99" r="275" b="24408"/>
          <a:stretch>
            <a:fillRect/>
          </a:stretch>
        </p:blipFill>
        <p:spPr>
          <a:xfrm>
            <a:off x="6443994" y="1628775"/>
            <a:ext cx="4866238" cy="4321175"/>
          </a:xfrm>
          <a:prstGeom prst="rect">
            <a:avLst/>
          </a:prstGeom>
          <a:noFill/>
        </p:spPr>
      </p:pic>
      <p:sp>
        <p:nvSpPr>
          <p:cNvPr id="3" name="TextBox 2">
            <a:extLst>
              <a:ext uri="{FF2B5EF4-FFF2-40B4-BE49-F238E27FC236}">
                <a16:creationId xmlns:a16="http://schemas.microsoft.com/office/drawing/2014/main" id="{1668B36E-B18F-2447-AF88-63D303CC25D9}"/>
              </a:ext>
            </a:extLst>
          </p:cNvPr>
          <p:cNvSpPr txBox="1"/>
          <p:nvPr/>
        </p:nvSpPr>
        <p:spPr>
          <a:xfrm>
            <a:off x="6443994" y="5949950"/>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4"/>
              </a:rPr>
              <a:t>The Other Force </a:t>
            </a:r>
            <a:endParaRPr lang="en-AU" sz="1100" dirty="0"/>
          </a:p>
        </p:txBody>
      </p:sp>
    </p:spTree>
    <p:extLst>
      <p:ext uri="{BB962C8B-B14F-4D97-AF65-F5344CB8AC3E}">
        <p14:creationId xmlns:p14="http://schemas.microsoft.com/office/powerpoint/2010/main" val="27177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ED823-F212-BFF3-D228-CFC0CDD16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80DC8-45B9-B4C9-3D5F-2530A5BAB079}"/>
              </a:ext>
            </a:extLst>
          </p:cNvPr>
          <p:cNvSpPr>
            <a:spLocks noGrp="1"/>
          </p:cNvSpPr>
          <p:nvPr>
            <p:ph type="title"/>
          </p:nvPr>
        </p:nvSpPr>
        <p:spPr/>
        <p:txBody>
          <a:bodyPr/>
          <a:lstStyle/>
          <a:p>
            <a:r>
              <a:rPr lang="en-AU" sz="3600">
                <a:solidFill>
                  <a:srgbClr val="A40A66"/>
                </a:solidFill>
                <a:latin typeface="Arial"/>
                <a:cs typeface="Arial"/>
              </a:rPr>
              <a:t>Why </a:t>
            </a:r>
            <a:r>
              <a:rPr lang="en-AU" sz="3600">
                <a:latin typeface="Arial"/>
                <a:cs typeface="Arial"/>
              </a:rPr>
              <a:t>d</a:t>
            </a:r>
            <a:r>
              <a:rPr lang="en-AU" sz="3600">
                <a:solidFill>
                  <a:srgbClr val="A40A66"/>
                </a:solidFill>
                <a:latin typeface="Arial"/>
                <a:cs typeface="Arial"/>
              </a:rPr>
              <a:t>efence </a:t>
            </a:r>
            <a:r>
              <a:rPr lang="en-AU" sz="3600">
                <a:latin typeface="Arial"/>
                <a:cs typeface="Arial"/>
              </a:rPr>
              <a:t>i</a:t>
            </a:r>
            <a:r>
              <a:rPr lang="en-AU" sz="3600">
                <a:solidFill>
                  <a:srgbClr val="A40A66"/>
                </a:solidFill>
                <a:latin typeface="Arial"/>
                <a:cs typeface="Arial"/>
              </a:rPr>
              <a:t>ndustry?</a:t>
            </a:r>
            <a:endParaRPr lang="en-AU" sz="3600"/>
          </a:p>
        </p:txBody>
      </p:sp>
      <p:sp>
        <p:nvSpPr>
          <p:cNvPr id="8" name="Content Placeholder 7">
            <a:extLst>
              <a:ext uri="{FF2B5EF4-FFF2-40B4-BE49-F238E27FC236}">
                <a16:creationId xmlns:a16="http://schemas.microsoft.com/office/drawing/2014/main" id="{7D7CC876-619D-CEEE-104D-ECBD97500F86}"/>
              </a:ext>
            </a:extLst>
          </p:cNvPr>
          <p:cNvSpPr>
            <a:spLocks noGrp="1"/>
          </p:cNvSpPr>
          <p:nvPr>
            <p:ph idx="1"/>
          </p:nvPr>
        </p:nvSpPr>
        <p:spPr>
          <a:xfrm>
            <a:off x="623884" y="1449389"/>
            <a:ext cx="10542905" cy="1258050"/>
          </a:xfrm>
        </p:spPr>
        <p:txBody>
          <a:bodyPr vert="horz" lIns="0" tIns="0" rIns="0" bIns="0" numCol="1" rtlCol="0" anchor="t">
            <a:noAutofit/>
          </a:bodyPr>
          <a:lstStyle/>
          <a:p>
            <a:r>
              <a:rPr lang="en-AU" sz="2800" b="0">
                <a:solidFill>
                  <a:schemeClr val="tx1"/>
                </a:solidFill>
                <a:latin typeface="Arial"/>
                <a:ea typeface="Calibri"/>
                <a:cs typeface="Arial"/>
              </a:rPr>
              <a:t>Western Australia's defence industry needs skilled workers to meet future industry requirements and prepare for major projects happening now and </a:t>
            </a:r>
            <a:r>
              <a:rPr lang="en-AU" sz="2800" b="0" dirty="0">
                <a:solidFill>
                  <a:schemeClr val="tx1"/>
                </a:solidFill>
                <a:latin typeface="Arial"/>
                <a:ea typeface="Calibri"/>
                <a:cs typeface="Arial"/>
              </a:rPr>
              <a:t>in </a:t>
            </a:r>
            <a:r>
              <a:rPr lang="en-AU" sz="2800" b="0">
                <a:solidFill>
                  <a:schemeClr val="tx1"/>
                </a:solidFill>
                <a:latin typeface="Arial"/>
                <a:ea typeface="Calibri"/>
                <a:cs typeface="Arial"/>
              </a:rPr>
              <a:t>the </a:t>
            </a:r>
            <a:r>
              <a:rPr lang="en-AU" sz="2800" b="0" dirty="0">
                <a:solidFill>
                  <a:schemeClr val="tx1"/>
                </a:solidFill>
                <a:latin typeface="Arial"/>
                <a:ea typeface="Calibri"/>
                <a:cs typeface="Arial"/>
              </a:rPr>
              <a:t>future</a:t>
            </a:r>
            <a:r>
              <a:rPr lang="en-AU" sz="2800" b="0">
                <a:solidFill>
                  <a:schemeClr val="tx1"/>
                </a:solidFill>
                <a:latin typeface="Arial"/>
                <a:ea typeface="Calibri"/>
                <a:cs typeface="Arial"/>
              </a:rPr>
              <a:t>. </a:t>
            </a:r>
            <a:endParaRPr lang="en-AU" sz="2800" b="0">
              <a:solidFill>
                <a:schemeClr val="tx1"/>
              </a:solidFill>
              <a:effectLst/>
              <a:ea typeface="Calibri" panose="020F0502020204030204" pitchFamily="34" charset="0"/>
            </a:endParaRPr>
          </a:p>
        </p:txBody>
      </p:sp>
      <p:pic>
        <p:nvPicPr>
          <p:cNvPr id="3" name="Picture 2">
            <a:extLst>
              <a:ext uri="{FF2B5EF4-FFF2-40B4-BE49-F238E27FC236}">
                <a16:creationId xmlns:a16="http://schemas.microsoft.com/office/drawing/2014/main" id="{EDCF8318-B5DD-5832-C4C0-4A252673B0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5" y="2923342"/>
            <a:ext cx="10542905" cy="3514302"/>
          </a:xfrm>
          <a:prstGeom prst="rect">
            <a:avLst/>
          </a:prstGeom>
        </p:spPr>
      </p:pic>
      <p:sp>
        <p:nvSpPr>
          <p:cNvPr id="5" name="TextBox 4">
            <a:extLst>
              <a:ext uri="{FF2B5EF4-FFF2-40B4-BE49-F238E27FC236}">
                <a16:creationId xmlns:a16="http://schemas.microsoft.com/office/drawing/2014/main" id="{5163191F-B4E8-4E01-DB08-0705C02C6899}"/>
              </a:ext>
            </a:extLst>
          </p:cNvPr>
          <p:cNvSpPr txBox="1"/>
          <p:nvPr/>
        </p:nvSpPr>
        <p:spPr>
          <a:xfrm>
            <a:off x="623884" y="6437644"/>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4"/>
              </a:rPr>
              <a:t>The Other Force </a:t>
            </a:r>
            <a:endParaRPr lang="en-AU" sz="1100" dirty="0"/>
          </a:p>
        </p:txBody>
      </p:sp>
    </p:spTree>
    <p:extLst>
      <p:ext uri="{BB962C8B-B14F-4D97-AF65-F5344CB8AC3E}">
        <p14:creationId xmlns:p14="http://schemas.microsoft.com/office/powerpoint/2010/main" val="418369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178A71-4C6F-B667-E849-47EC3A0FA4F7}"/>
              </a:ext>
            </a:extLst>
          </p:cNvPr>
          <p:cNvSpPr>
            <a:spLocks noGrp="1"/>
          </p:cNvSpPr>
          <p:nvPr>
            <p:ph type="title"/>
          </p:nvPr>
        </p:nvSpPr>
        <p:spPr>
          <a:xfrm>
            <a:off x="623886" y="576001"/>
            <a:ext cx="10944226" cy="873388"/>
          </a:xfrm>
        </p:spPr>
        <p:txBody>
          <a:bodyPr anchor="t">
            <a:normAutofit/>
          </a:bodyPr>
          <a:lstStyle/>
          <a:p>
            <a:r>
              <a:rPr lang="en-AU" sz="3600" dirty="0"/>
              <a:t>The 5 domains of the defence industry</a:t>
            </a:r>
          </a:p>
        </p:txBody>
      </p:sp>
      <p:pic>
        <p:nvPicPr>
          <p:cNvPr id="6" name="Picture 2">
            <a:extLst>
              <a:ext uri="{FF2B5EF4-FFF2-40B4-BE49-F238E27FC236}">
                <a16:creationId xmlns:a16="http://schemas.microsoft.com/office/drawing/2014/main" id="{739FD18B-CA55-C9BF-0279-A72C1586D2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13609" y="1547194"/>
            <a:ext cx="5364779" cy="4321175"/>
          </a:xfrm>
          <a:prstGeom prst="rect">
            <a:avLst/>
          </a:prstGeom>
          <a:solidFill>
            <a:srgbClr val="FFFFFF"/>
          </a:solidFill>
        </p:spPr>
      </p:pic>
    </p:spTree>
    <p:extLst>
      <p:ext uri="{BB962C8B-B14F-4D97-AF65-F5344CB8AC3E}">
        <p14:creationId xmlns:p14="http://schemas.microsoft.com/office/powerpoint/2010/main" val="18725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5F0-B655-B412-F72D-4A86034CE3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B3E926-2D35-4723-3657-81A5C288632A}"/>
              </a:ext>
            </a:extLst>
          </p:cNvPr>
          <p:cNvSpPr>
            <a:spLocks noGrp="1"/>
          </p:cNvSpPr>
          <p:nvPr>
            <p:ph type="title"/>
          </p:nvPr>
        </p:nvSpPr>
        <p:spPr>
          <a:xfrm>
            <a:off x="623886" y="576001"/>
            <a:ext cx="10944226" cy="873388"/>
          </a:xfrm>
        </p:spPr>
        <p:txBody>
          <a:bodyPr anchor="t">
            <a:normAutofit/>
          </a:bodyPr>
          <a:lstStyle/>
          <a:p>
            <a:r>
              <a:rPr lang="en-AU" sz="3200" dirty="0"/>
              <a:t>Skills needed in defence industry</a:t>
            </a:r>
          </a:p>
        </p:txBody>
      </p:sp>
      <p:sp>
        <p:nvSpPr>
          <p:cNvPr id="7" name="Content Placeholder 6">
            <a:extLst>
              <a:ext uri="{FF2B5EF4-FFF2-40B4-BE49-F238E27FC236}">
                <a16:creationId xmlns:a16="http://schemas.microsoft.com/office/drawing/2014/main" id="{0FC889E3-D57B-6E47-8F05-98E291310908}"/>
              </a:ext>
            </a:extLst>
          </p:cNvPr>
          <p:cNvSpPr>
            <a:spLocks noGrp="1"/>
          </p:cNvSpPr>
          <p:nvPr>
            <p:ph sz="half" idx="1"/>
          </p:nvPr>
        </p:nvSpPr>
        <p:spPr>
          <a:xfrm>
            <a:off x="623887" y="1808578"/>
            <a:ext cx="5472112" cy="3816061"/>
          </a:xfrm>
        </p:spPr>
        <p:txBody>
          <a:bodyPr>
            <a:normAutofit/>
          </a:bodyPr>
          <a:lstStyle/>
          <a:p>
            <a:pPr>
              <a:spcBef>
                <a:spcPts val="0"/>
              </a:spcBef>
              <a:spcAft>
                <a:spcPts val="800"/>
              </a:spcAft>
            </a:pPr>
            <a:r>
              <a:rPr lang="en-US" sz="2800" b="0" dirty="0">
                <a:solidFill>
                  <a:schemeClr val="tx1"/>
                </a:solidFill>
              </a:rPr>
              <a:t>Some in-demand skills in the </a:t>
            </a:r>
            <a:r>
              <a:rPr lang="en-US" sz="2800" b="0" dirty="0" err="1">
                <a:solidFill>
                  <a:schemeClr val="tx1"/>
                </a:solidFill>
              </a:rPr>
              <a:t>defence</a:t>
            </a:r>
            <a:r>
              <a:rPr lang="en-US" sz="2800" b="0" dirty="0">
                <a:solidFill>
                  <a:schemeClr val="tx1"/>
                </a:solidFill>
              </a:rPr>
              <a:t> industry include:</a:t>
            </a:r>
            <a:endParaRPr lang="en-US" sz="2800" dirty="0">
              <a:solidFill>
                <a:schemeClr val="tx1"/>
              </a:solidFill>
            </a:endParaRPr>
          </a:p>
          <a:p>
            <a:pPr marL="342900" indent="-342900">
              <a:spcBef>
                <a:spcPts val="0"/>
              </a:spcBef>
              <a:spcAft>
                <a:spcPts val="800"/>
              </a:spcAft>
              <a:buChar char="•"/>
            </a:pPr>
            <a:r>
              <a:rPr lang="en-US" sz="2800" b="0" dirty="0">
                <a:solidFill>
                  <a:schemeClr val="tx1"/>
                </a:solidFill>
              </a:rPr>
              <a:t>Engineering </a:t>
            </a:r>
          </a:p>
          <a:p>
            <a:pPr marL="342900" indent="-342900">
              <a:spcBef>
                <a:spcPts val="0"/>
              </a:spcBef>
              <a:spcAft>
                <a:spcPts val="800"/>
              </a:spcAft>
              <a:buChar char="•"/>
            </a:pPr>
            <a:r>
              <a:rPr lang="en-US" sz="2800" b="0" dirty="0">
                <a:solidFill>
                  <a:schemeClr val="tx1"/>
                </a:solidFill>
              </a:rPr>
              <a:t>Design</a:t>
            </a:r>
            <a:endParaRPr lang="en-US" sz="2800" dirty="0">
              <a:solidFill>
                <a:schemeClr val="tx1"/>
              </a:solidFill>
            </a:endParaRPr>
          </a:p>
          <a:p>
            <a:pPr marL="342900" indent="-342900">
              <a:spcBef>
                <a:spcPts val="0"/>
              </a:spcBef>
              <a:spcAft>
                <a:spcPts val="800"/>
              </a:spcAft>
              <a:buChar char="•"/>
            </a:pPr>
            <a:r>
              <a:rPr lang="en-US" sz="2800" b="0" dirty="0">
                <a:solidFill>
                  <a:schemeClr val="tx1"/>
                </a:solidFill>
              </a:rPr>
              <a:t>Manufacturing </a:t>
            </a:r>
            <a:endParaRPr lang="en-US" sz="2800" dirty="0">
              <a:solidFill>
                <a:schemeClr val="tx1"/>
              </a:solidFill>
            </a:endParaRPr>
          </a:p>
          <a:p>
            <a:pPr marL="342900" indent="-342900">
              <a:spcBef>
                <a:spcPts val="0"/>
              </a:spcBef>
              <a:spcAft>
                <a:spcPts val="800"/>
              </a:spcAft>
              <a:buChar char="•"/>
            </a:pPr>
            <a:r>
              <a:rPr lang="en-US" sz="2800" b="0" dirty="0">
                <a:solidFill>
                  <a:schemeClr val="tx1"/>
                </a:solidFill>
              </a:rPr>
              <a:t>Program management </a:t>
            </a:r>
          </a:p>
          <a:p>
            <a:pPr marL="342900" indent="-342900">
              <a:spcBef>
                <a:spcPts val="0"/>
              </a:spcBef>
              <a:spcAft>
                <a:spcPts val="800"/>
              </a:spcAft>
              <a:buChar char="•"/>
            </a:pPr>
            <a:r>
              <a:rPr lang="en-US" sz="2800" b="0" dirty="0">
                <a:solidFill>
                  <a:schemeClr val="tx1"/>
                </a:solidFill>
              </a:rPr>
              <a:t>Logistics</a:t>
            </a:r>
          </a:p>
          <a:p>
            <a:pPr marL="342900" indent="-342900">
              <a:spcBef>
                <a:spcPts val="0"/>
              </a:spcBef>
              <a:spcAft>
                <a:spcPts val="800"/>
              </a:spcAft>
              <a:buChar char="•"/>
            </a:pPr>
            <a:r>
              <a:rPr lang="en-US" sz="2800" b="0" dirty="0">
                <a:solidFill>
                  <a:schemeClr val="tx1"/>
                </a:solidFill>
              </a:rPr>
              <a:t>Support services</a:t>
            </a:r>
            <a:endParaRPr lang="en-US" dirty="0"/>
          </a:p>
        </p:txBody>
      </p:sp>
      <p:pic>
        <p:nvPicPr>
          <p:cNvPr id="3" name="Picture 2" descr="A group of people wearing safety vests and helmets&#10;&#10;AI-generated content may be incorrect.">
            <a:extLst>
              <a:ext uri="{FF2B5EF4-FFF2-40B4-BE49-F238E27FC236}">
                <a16:creationId xmlns:a16="http://schemas.microsoft.com/office/drawing/2014/main" id="{1E400B02-D2A5-7C17-B1C1-E68D00ED8CEF}"/>
              </a:ext>
            </a:extLst>
          </p:cNvPr>
          <p:cNvPicPr>
            <a:picLocks noChangeAspect="1"/>
          </p:cNvPicPr>
          <p:nvPr/>
        </p:nvPicPr>
        <p:blipFill>
          <a:blip r:embed="rId3">
            <a:extLst>
              <a:ext uri="{28A0092B-C50C-407E-A947-70E740481C1C}">
                <a14:useLocalDpi xmlns:a14="http://schemas.microsoft.com/office/drawing/2010/main" val="0"/>
              </a:ext>
            </a:extLst>
          </a:blip>
          <a:srcRect r="16862" b="-1"/>
          <a:stretch>
            <a:fillRect/>
          </a:stretch>
        </p:blipFill>
        <p:spPr>
          <a:xfrm>
            <a:off x="6286500" y="1577317"/>
            <a:ext cx="5328954" cy="4278584"/>
          </a:xfrm>
          <a:prstGeom prst="rect">
            <a:avLst/>
          </a:prstGeom>
          <a:noFill/>
        </p:spPr>
      </p:pic>
      <p:sp>
        <p:nvSpPr>
          <p:cNvPr id="4" name="Title 16">
            <a:extLst>
              <a:ext uri="{FF2B5EF4-FFF2-40B4-BE49-F238E27FC236}">
                <a16:creationId xmlns:a16="http://schemas.microsoft.com/office/drawing/2014/main" id="{B41869EE-D3BD-464B-E19A-1E4F793CD422}"/>
              </a:ext>
            </a:extLst>
          </p:cNvPr>
          <p:cNvSpPr txBox="1">
            <a:spLocks/>
          </p:cNvSpPr>
          <p:nvPr/>
        </p:nvSpPr>
        <p:spPr>
          <a:xfrm>
            <a:off x="402374" y="473130"/>
            <a:ext cx="6655374" cy="1089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592C82"/>
                </a:solidFill>
                <a:latin typeface="Arial" panose="020B0604020202020204" pitchFamily="34" charset="0"/>
                <a:ea typeface="+mj-ea"/>
                <a:cs typeface="Arial" panose="020B0604020202020204" pitchFamily="34" charset="0"/>
              </a:defRPr>
            </a:lvl1pPr>
          </a:lstStyle>
          <a:p>
            <a:endParaRPr lang="en-US">
              <a:solidFill>
                <a:srgbClr val="A40A66"/>
              </a:solidFill>
            </a:endParaRPr>
          </a:p>
        </p:txBody>
      </p:sp>
      <p:sp>
        <p:nvSpPr>
          <p:cNvPr id="10" name="Content Placeholder 7">
            <a:extLst>
              <a:ext uri="{FF2B5EF4-FFF2-40B4-BE49-F238E27FC236}">
                <a16:creationId xmlns:a16="http://schemas.microsoft.com/office/drawing/2014/main" id="{79203A4D-3210-3D3E-1021-B0FF09CD231D}"/>
              </a:ext>
            </a:extLst>
          </p:cNvPr>
          <p:cNvSpPr txBox="1">
            <a:spLocks/>
          </p:cNvSpPr>
          <p:nvPr/>
        </p:nvSpPr>
        <p:spPr>
          <a:xfrm>
            <a:off x="576546" y="2104007"/>
            <a:ext cx="10949409" cy="407036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592C8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592C82"/>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endParaRPr lang="en-AU">
              <a:solidFill>
                <a:schemeClr val="tx1"/>
              </a:solidFill>
            </a:endParaRPr>
          </a:p>
        </p:txBody>
      </p:sp>
      <p:sp>
        <p:nvSpPr>
          <p:cNvPr id="5" name="TextBox 4">
            <a:extLst>
              <a:ext uri="{FF2B5EF4-FFF2-40B4-BE49-F238E27FC236}">
                <a16:creationId xmlns:a16="http://schemas.microsoft.com/office/drawing/2014/main" id="{6EBC2DF0-1D56-D5DE-EA19-C75BFF648318}"/>
              </a:ext>
            </a:extLst>
          </p:cNvPr>
          <p:cNvSpPr txBox="1"/>
          <p:nvPr/>
        </p:nvSpPr>
        <p:spPr>
          <a:xfrm>
            <a:off x="6545830" y="5883477"/>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4"/>
              </a:rPr>
              <a:t>The Other Force </a:t>
            </a:r>
            <a:endParaRPr lang="en-AU" sz="1100" dirty="0"/>
          </a:p>
        </p:txBody>
      </p:sp>
    </p:spTree>
    <p:extLst>
      <p:ext uri="{BB962C8B-B14F-4D97-AF65-F5344CB8AC3E}">
        <p14:creationId xmlns:p14="http://schemas.microsoft.com/office/powerpoint/2010/main" val="308806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anim calcmode="lin" valueType="num">
                                      <p:cBhvr>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1000"/>
                                        <p:tgtEl>
                                          <p:spTgt spid="7">
                                            <p:txEl>
                                              <p:pRg st="2" end="2"/>
                                            </p:txEl>
                                          </p:spTgt>
                                        </p:tgtEl>
                                      </p:cBhvr>
                                    </p:animEffect>
                                    <p:anim calcmode="lin" valueType="num">
                                      <p:cBhvr>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1000"/>
                                        <p:tgtEl>
                                          <p:spTgt spid="7">
                                            <p:txEl>
                                              <p:pRg st="4" end="4"/>
                                            </p:txEl>
                                          </p:spTgt>
                                        </p:tgtEl>
                                      </p:cBhvr>
                                    </p:animEffect>
                                    <p:anim calcmode="lin" valueType="num">
                                      <p:cBhvr>
                                        <p:cTn id="2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1000"/>
                                        <p:tgtEl>
                                          <p:spTgt spid="7">
                                            <p:txEl>
                                              <p:pRg st="5" end="5"/>
                                            </p:txEl>
                                          </p:spTgt>
                                        </p:tgtEl>
                                      </p:cBhvr>
                                    </p:animEffect>
                                    <p:anim calcmode="lin" valueType="num">
                                      <p:cBhvr>
                                        <p:cTn id="3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fade">
                                      <p:cBhvr>
                                        <p:cTn id="36" dur="1000"/>
                                        <p:tgtEl>
                                          <p:spTgt spid="7">
                                            <p:txEl>
                                              <p:pRg st="6" end="6"/>
                                            </p:txEl>
                                          </p:spTgt>
                                        </p:tgtEl>
                                      </p:cBhvr>
                                    </p:animEffect>
                                    <p:anim calcmode="lin" valueType="num">
                                      <p:cBhvr>
                                        <p:cTn id="3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07024-C7A5-7D2C-A2C8-6EAC02E13A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2E022D-260B-E98D-5AE6-758F92E04136}"/>
              </a:ext>
            </a:extLst>
          </p:cNvPr>
          <p:cNvSpPr>
            <a:spLocks noGrp="1"/>
          </p:cNvSpPr>
          <p:nvPr>
            <p:ph type="title"/>
          </p:nvPr>
        </p:nvSpPr>
        <p:spPr/>
        <p:txBody>
          <a:bodyPr/>
          <a:lstStyle/>
          <a:p>
            <a:r>
              <a:rPr lang="en-AU" sz="2800" dirty="0">
                <a:latin typeface="Arial"/>
                <a:cs typeface="Arial"/>
              </a:rPr>
              <a:t>In-demand occupations within WA’s defence industry</a:t>
            </a:r>
          </a:p>
        </p:txBody>
      </p:sp>
      <p:graphicFrame>
        <p:nvGraphicFramePr>
          <p:cNvPr id="6" name="Content Placeholder 3">
            <a:extLst>
              <a:ext uri="{FF2B5EF4-FFF2-40B4-BE49-F238E27FC236}">
                <a16:creationId xmlns:a16="http://schemas.microsoft.com/office/drawing/2014/main" id="{8BC8E613-7DBC-E2F7-DCE0-556E80ACCB19}"/>
              </a:ext>
            </a:extLst>
          </p:cNvPr>
          <p:cNvGraphicFramePr>
            <a:graphicFrameLocks/>
          </p:cNvGraphicFramePr>
          <p:nvPr>
            <p:extLst>
              <p:ext uri="{D42A27DB-BD31-4B8C-83A1-F6EECF244321}">
                <p14:modId xmlns:p14="http://schemas.microsoft.com/office/powerpoint/2010/main" val="1822285242"/>
              </p:ext>
            </p:extLst>
          </p:nvPr>
        </p:nvGraphicFramePr>
        <p:xfrm>
          <a:off x="623886" y="2667301"/>
          <a:ext cx="10642601" cy="3806167"/>
        </p:xfrm>
        <a:graphic>
          <a:graphicData uri="http://schemas.openxmlformats.org/drawingml/2006/table">
            <a:tbl>
              <a:tblPr firstRow="1" firstCol="1" bandRow="1">
                <a:tableStyleId>{5DA37D80-6434-44D0-A028-1B22A696006F}</a:tableStyleId>
              </a:tblPr>
              <a:tblGrid>
                <a:gridCol w="3039846">
                  <a:extLst>
                    <a:ext uri="{9D8B030D-6E8A-4147-A177-3AD203B41FA5}">
                      <a16:colId xmlns:a16="http://schemas.microsoft.com/office/drawing/2014/main" val="3441282636"/>
                    </a:ext>
                  </a:extLst>
                </a:gridCol>
                <a:gridCol w="7602755">
                  <a:extLst>
                    <a:ext uri="{9D8B030D-6E8A-4147-A177-3AD203B41FA5}">
                      <a16:colId xmlns:a16="http://schemas.microsoft.com/office/drawing/2014/main" val="3393953580"/>
                    </a:ext>
                  </a:extLst>
                </a:gridCol>
              </a:tblGrid>
              <a:tr h="328212">
                <a:tc>
                  <a:txBody>
                    <a:bodyPr/>
                    <a:lstStyle/>
                    <a:p>
                      <a:pPr algn="ctr">
                        <a:lnSpc>
                          <a:spcPct val="115000"/>
                        </a:lnSpc>
                      </a:pPr>
                      <a:r>
                        <a:rPr lang="en-AU" sz="1600">
                          <a:effectLst/>
                          <a:latin typeface="Arial" panose="020B0604020202020204" pitchFamily="34" charset="0"/>
                          <a:cs typeface="Arial" panose="020B0604020202020204" pitchFamily="34" charset="0"/>
                        </a:rPr>
                        <a:t>Occupation</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nSpc>
                          <a:spcPct val="115000"/>
                        </a:lnSpc>
                      </a:pPr>
                      <a:r>
                        <a:rPr lang="en-AU" sz="1600">
                          <a:effectLst/>
                          <a:latin typeface="Arial" panose="020B0604020202020204" pitchFamily="34" charset="0"/>
                          <a:cs typeface="Arial" panose="020B0604020202020204" pitchFamily="34" charset="0"/>
                        </a:rPr>
                        <a:t>Description</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extLst>
                  <a:ext uri="{0D108BD9-81ED-4DB2-BD59-A6C34878D82A}">
                    <a16:rowId xmlns:a16="http://schemas.microsoft.com/office/drawing/2014/main" val="797634614"/>
                  </a:ext>
                </a:extLst>
              </a:tr>
              <a:tr h="470591">
                <a:tc>
                  <a:txBody>
                    <a:bodyPr/>
                    <a:lstStyle/>
                    <a:p>
                      <a:pPr algn="l">
                        <a:lnSpc>
                          <a:spcPct val="115000"/>
                        </a:lnSpc>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3724711895"/>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10260" algn="l"/>
                        </a:tabLst>
                        <a:defRPr/>
                      </a:pP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2846865854"/>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2259262994"/>
                  </a:ext>
                </a:extLst>
              </a:tr>
              <a:tr h="571256">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10260" algn="l"/>
                        </a:tabLst>
                        <a:defRPr/>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3094382874"/>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1588932754"/>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3266997227"/>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10260" algn="l"/>
                        </a:tabLst>
                        <a:defRPr/>
                      </a:pPr>
                      <a:endParaRPr lang="en-AU" sz="1400" dirty="0">
                        <a:effectLst/>
                        <a:latin typeface="Arial" panose="020B0604020202020204" pitchFamily="34" charset="0"/>
                        <a:cs typeface="Arial" panose="020B0604020202020204" pitchFamily="34" charset="0"/>
                      </a:endParaRPr>
                    </a:p>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2274311272"/>
                  </a:ext>
                </a:extLst>
              </a:tr>
            </a:tbl>
          </a:graphicData>
        </a:graphic>
      </p:graphicFrame>
      <p:sp>
        <p:nvSpPr>
          <p:cNvPr id="5" name="TextBox 4">
            <a:extLst>
              <a:ext uri="{FF2B5EF4-FFF2-40B4-BE49-F238E27FC236}">
                <a16:creationId xmlns:a16="http://schemas.microsoft.com/office/drawing/2014/main" id="{28F224DF-0A86-14C9-87D4-53ABD93DFC50}"/>
              </a:ext>
            </a:extLst>
          </p:cNvPr>
          <p:cNvSpPr txBox="1"/>
          <p:nvPr/>
        </p:nvSpPr>
        <p:spPr>
          <a:xfrm>
            <a:off x="623886" y="1165095"/>
            <a:ext cx="11377614" cy="1920526"/>
          </a:xfrm>
          <a:prstGeom prst="rect">
            <a:avLst/>
          </a:prstGeom>
          <a:noFill/>
        </p:spPr>
        <p:txBody>
          <a:bodyPr wrap="square" rtlCol="0">
            <a:spAutoFit/>
          </a:bodyPr>
          <a:lstStyle/>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sz="1800" dirty="0">
                <a:effectLst/>
                <a:latin typeface="Arial" panose="020B0604020202020204" pitchFamily="34" charset="0"/>
                <a:ea typeface="Calibri" panose="020F0502020204030204" pitchFamily="34" charset="0"/>
              </a:rPr>
              <a:t>Automation/Robotics/</a:t>
            </a:r>
            <a:r>
              <a:rPr lang="en-AU" dirty="0">
                <a:latin typeface="Arial" panose="020B0604020202020204" pitchFamily="34" charset="0"/>
                <a:ea typeface="Calibri" panose="020F0502020204030204" pitchFamily="34" charset="0"/>
              </a:rPr>
              <a:t>Mechatronics engineers			</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sz="1800" dirty="0">
                <a:effectLst/>
                <a:latin typeface="Arial" panose="020B0604020202020204" pitchFamily="34" charset="0"/>
                <a:ea typeface="Calibri" panose="020F0502020204030204" pitchFamily="34" charset="0"/>
              </a:rPr>
              <a:t>Business development manager</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sz="1800" dirty="0">
                <a:effectLst/>
                <a:latin typeface="Arial" panose="020B0604020202020204" pitchFamily="34" charset="0"/>
                <a:ea typeface="Calibri" panose="020F0502020204030204" pitchFamily="34" charset="0"/>
              </a:rPr>
              <a:t>Cybersecurity specialist</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Drafter</a:t>
            </a:r>
            <a:endParaRPr lang="en-AU" sz="1800" dirty="0">
              <a:effectLst/>
              <a:latin typeface="Arial" panose="020B0604020202020204" pitchFamily="34" charset="0"/>
              <a:ea typeface="Calibri" panose="020F0502020204030204" pitchFamily="34" charset="0"/>
            </a:endParaRPr>
          </a:p>
          <a:p>
            <a:pPr>
              <a:buNone/>
            </a:pPr>
            <a:br>
              <a:rPr lang="en-AU" sz="1800" dirty="0">
                <a:effectLst/>
                <a:latin typeface="Arial" panose="020B0604020202020204" pitchFamily="34" charset="0"/>
                <a:ea typeface="Calibri" panose="020F0502020204030204" pitchFamily="34" charset="0"/>
              </a:rPr>
            </a:br>
            <a:endParaRPr lang="en-AU" dirty="0"/>
          </a:p>
        </p:txBody>
      </p:sp>
      <p:sp>
        <p:nvSpPr>
          <p:cNvPr id="7" name="TextBox 6">
            <a:extLst>
              <a:ext uri="{FF2B5EF4-FFF2-40B4-BE49-F238E27FC236}">
                <a16:creationId xmlns:a16="http://schemas.microsoft.com/office/drawing/2014/main" id="{90B098E6-C77B-444B-4B09-75BCDFA6B08B}"/>
              </a:ext>
            </a:extLst>
          </p:cNvPr>
          <p:cNvSpPr txBox="1"/>
          <p:nvPr/>
        </p:nvSpPr>
        <p:spPr>
          <a:xfrm>
            <a:off x="6832600" y="1165095"/>
            <a:ext cx="4038600" cy="1020921"/>
          </a:xfrm>
          <a:prstGeom prst="rect">
            <a:avLst/>
          </a:prstGeom>
          <a:noFill/>
        </p:spPr>
        <p:txBody>
          <a:bodyPr wrap="square" rtlCol="0">
            <a:spAutoFit/>
          </a:bodyPr>
          <a:lstStyle/>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Electrical engineer</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Program manager</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Software engineer</a:t>
            </a:r>
          </a:p>
        </p:txBody>
      </p:sp>
      <p:sp>
        <p:nvSpPr>
          <p:cNvPr id="20" name="TextBox 19">
            <a:extLst>
              <a:ext uri="{FF2B5EF4-FFF2-40B4-BE49-F238E27FC236}">
                <a16:creationId xmlns:a16="http://schemas.microsoft.com/office/drawing/2014/main" id="{DD7BCE6D-B145-5ED5-FA14-E6FB09333548}"/>
              </a:ext>
            </a:extLst>
          </p:cNvPr>
          <p:cNvSpPr txBox="1"/>
          <p:nvPr/>
        </p:nvSpPr>
        <p:spPr>
          <a:xfrm>
            <a:off x="623886" y="3059668"/>
            <a:ext cx="3113311"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Electrical engineer </a:t>
            </a:r>
          </a:p>
        </p:txBody>
      </p:sp>
      <p:sp>
        <p:nvSpPr>
          <p:cNvPr id="21" name="TextBox 20">
            <a:extLst>
              <a:ext uri="{FF2B5EF4-FFF2-40B4-BE49-F238E27FC236}">
                <a16:creationId xmlns:a16="http://schemas.microsoft.com/office/drawing/2014/main" id="{E61E3086-ED92-80A8-7EE9-35F6F212D1EC}"/>
              </a:ext>
            </a:extLst>
          </p:cNvPr>
          <p:cNvSpPr txBox="1"/>
          <p:nvPr/>
        </p:nvSpPr>
        <p:spPr>
          <a:xfrm>
            <a:off x="3737197" y="3554361"/>
            <a:ext cx="7348654" cy="307777"/>
          </a:xfrm>
          <a:prstGeom prst="rect">
            <a:avLst/>
          </a:prstGeom>
          <a:noFill/>
        </p:spPr>
        <p:txBody>
          <a:bodyPr wrap="square" rtlCol="0">
            <a:spAutoFit/>
          </a:bodyPr>
          <a:lstStyle/>
          <a:p>
            <a:pPr lvl="0">
              <a:tabLst>
                <a:tab pos="810260" algn="l"/>
              </a:tabLst>
              <a:defRPr/>
            </a:pPr>
            <a:r>
              <a:rPr lang="en-AU" sz="1400" dirty="0">
                <a:latin typeface="Arial" panose="020B0604020202020204" pitchFamily="34" charset="0"/>
                <a:ea typeface="Calibri" panose="020F0502020204030204" pitchFamily="34" charset="0"/>
                <a:cs typeface="Arial" panose="020B0604020202020204" pitchFamily="34" charset="0"/>
              </a:rPr>
              <a:t>work closely with engineers to create precise drawings, technical plans and maps</a:t>
            </a:r>
          </a:p>
        </p:txBody>
      </p:sp>
      <p:sp>
        <p:nvSpPr>
          <p:cNvPr id="22" name="TextBox 21">
            <a:extLst>
              <a:ext uri="{FF2B5EF4-FFF2-40B4-BE49-F238E27FC236}">
                <a16:creationId xmlns:a16="http://schemas.microsoft.com/office/drawing/2014/main" id="{DA320540-B854-5C46-0E6C-C856A1375470}"/>
              </a:ext>
            </a:extLst>
          </p:cNvPr>
          <p:cNvSpPr txBox="1"/>
          <p:nvPr/>
        </p:nvSpPr>
        <p:spPr>
          <a:xfrm>
            <a:off x="3737197" y="2995701"/>
            <a:ext cx="7348654" cy="523220"/>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design, develop and oversee the manufacturing, installation, operation and maintenance of electrical machines and systems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44D0B4E-0E4C-0570-AC3E-11479E0DFAB1}"/>
              </a:ext>
            </a:extLst>
          </p:cNvPr>
          <p:cNvSpPr txBox="1"/>
          <p:nvPr/>
        </p:nvSpPr>
        <p:spPr>
          <a:xfrm>
            <a:off x="3737197" y="4035646"/>
            <a:ext cx="7348654" cy="307777"/>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oversee and coordinate multiple special Defence projects and support services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E9F3222-6051-458C-11CF-63D69B30E239}"/>
              </a:ext>
            </a:extLst>
          </p:cNvPr>
          <p:cNvSpPr txBox="1"/>
          <p:nvPr/>
        </p:nvSpPr>
        <p:spPr>
          <a:xfrm>
            <a:off x="3737197" y="4570384"/>
            <a:ext cx="7348654" cy="307777"/>
          </a:xfrm>
          <a:prstGeom prst="rect">
            <a:avLst/>
          </a:prstGeom>
          <a:noFill/>
        </p:spPr>
        <p:txBody>
          <a:bodyPr wrap="square" rtlCol="0">
            <a:spAutoFit/>
          </a:bodyPr>
          <a:lstStyle/>
          <a:p>
            <a:pPr lvl="0">
              <a:tabLst>
                <a:tab pos="810260" algn="l"/>
              </a:tabLst>
              <a:defRPr/>
            </a:pPr>
            <a:r>
              <a:rPr lang="en-AU" sz="1400">
                <a:latin typeface="Arial" panose="020B0604020202020204" pitchFamily="34" charset="0"/>
                <a:cs typeface="Arial" panose="020B0604020202020204" pitchFamily="34" charset="0"/>
              </a:rPr>
              <a:t>design, develop, manufacture and test robotics systems and smart machines</a:t>
            </a:r>
            <a:endParaRPr lang="en-AU" sz="1400">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BC4BB1E-3519-C784-4AF1-420B7809C72F}"/>
              </a:ext>
            </a:extLst>
          </p:cNvPr>
          <p:cNvSpPr txBox="1"/>
          <p:nvPr/>
        </p:nvSpPr>
        <p:spPr>
          <a:xfrm>
            <a:off x="3737197" y="5080050"/>
            <a:ext cx="7348654" cy="307777"/>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design, develop and test cybersecurity software applications and systems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6E155DA-8575-293E-5E80-5D84767A9C1D}"/>
              </a:ext>
            </a:extLst>
          </p:cNvPr>
          <p:cNvSpPr txBox="1"/>
          <p:nvPr/>
        </p:nvSpPr>
        <p:spPr>
          <a:xfrm>
            <a:off x="3737197" y="5431295"/>
            <a:ext cx="7348654" cy="523220"/>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develop specifications and oversee the design, construction and testing of advanced software systems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E29FD17-51D7-9D73-E7A0-471811A65B89}"/>
              </a:ext>
            </a:extLst>
          </p:cNvPr>
          <p:cNvSpPr txBox="1"/>
          <p:nvPr/>
        </p:nvSpPr>
        <p:spPr>
          <a:xfrm>
            <a:off x="3715122" y="5950248"/>
            <a:ext cx="7348654" cy="523220"/>
          </a:xfrm>
          <a:prstGeom prst="rect">
            <a:avLst/>
          </a:prstGeom>
          <a:noFill/>
        </p:spPr>
        <p:txBody>
          <a:bodyPr wrap="square" rtlCol="0">
            <a:spAutoFit/>
          </a:bodyPr>
          <a:lstStyle/>
          <a:p>
            <a:pPr lvl="0">
              <a:tabLst>
                <a:tab pos="810260" algn="l"/>
              </a:tabLst>
              <a:defRPr/>
            </a:pPr>
            <a:r>
              <a:rPr lang="en-AU" sz="1400" dirty="0">
                <a:latin typeface="Arial" panose="020B0604020202020204" pitchFamily="34" charset="0"/>
                <a:cs typeface="Arial" panose="020B0604020202020204" pitchFamily="34" charset="0"/>
              </a:rPr>
              <a:t>identify, plan and coordinate research and development activities to enhance the business’ goods and services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E10973E-BCC1-11FB-5699-24CE71FE13ED}"/>
              </a:ext>
            </a:extLst>
          </p:cNvPr>
          <p:cNvSpPr txBox="1"/>
          <p:nvPr/>
        </p:nvSpPr>
        <p:spPr>
          <a:xfrm>
            <a:off x="623886" y="3528837"/>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Drafter</a:t>
            </a:r>
          </a:p>
        </p:txBody>
      </p:sp>
      <p:sp>
        <p:nvSpPr>
          <p:cNvPr id="29" name="TextBox 28">
            <a:extLst>
              <a:ext uri="{FF2B5EF4-FFF2-40B4-BE49-F238E27FC236}">
                <a16:creationId xmlns:a16="http://schemas.microsoft.com/office/drawing/2014/main" id="{C85EF340-3BE6-43FA-3A23-B42ED05AC14C}"/>
              </a:ext>
            </a:extLst>
          </p:cNvPr>
          <p:cNvSpPr txBox="1"/>
          <p:nvPr/>
        </p:nvSpPr>
        <p:spPr>
          <a:xfrm>
            <a:off x="695729" y="3974091"/>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Program manager</a:t>
            </a:r>
          </a:p>
        </p:txBody>
      </p:sp>
      <p:sp>
        <p:nvSpPr>
          <p:cNvPr id="30" name="TextBox 29">
            <a:extLst>
              <a:ext uri="{FF2B5EF4-FFF2-40B4-BE49-F238E27FC236}">
                <a16:creationId xmlns:a16="http://schemas.microsoft.com/office/drawing/2014/main" id="{67E2E810-1CAD-5392-804C-BE23047FD822}"/>
              </a:ext>
            </a:extLst>
          </p:cNvPr>
          <p:cNvSpPr txBox="1"/>
          <p:nvPr/>
        </p:nvSpPr>
        <p:spPr>
          <a:xfrm>
            <a:off x="645958" y="4401106"/>
            <a:ext cx="3069164" cy="646331"/>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Automation/Robotics/ Mechatronics engineers </a:t>
            </a:r>
          </a:p>
        </p:txBody>
      </p:sp>
      <p:sp>
        <p:nvSpPr>
          <p:cNvPr id="31" name="TextBox 30">
            <a:extLst>
              <a:ext uri="{FF2B5EF4-FFF2-40B4-BE49-F238E27FC236}">
                <a16:creationId xmlns:a16="http://schemas.microsoft.com/office/drawing/2014/main" id="{97CCD8E8-DFF9-94B3-2223-D8497E4E428C}"/>
              </a:ext>
            </a:extLst>
          </p:cNvPr>
          <p:cNvSpPr txBox="1"/>
          <p:nvPr/>
        </p:nvSpPr>
        <p:spPr>
          <a:xfrm>
            <a:off x="645958" y="5049272"/>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Cybersecurity specialist</a:t>
            </a:r>
          </a:p>
        </p:txBody>
      </p:sp>
      <p:sp>
        <p:nvSpPr>
          <p:cNvPr id="32" name="TextBox 31">
            <a:extLst>
              <a:ext uri="{FF2B5EF4-FFF2-40B4-BE49-F238E27FC236}">
                <a16:creationId xmlns:a16="http://schemas.microsoft.com/office/drawing/2014/main" id="{D1881DF0-8576-A68F-509E-8A997860C97F}"/>
              </a:ext>
            </a:extLst>
          </p:cNvPr>
          <p:cNvSpPr txBox="1"/>
          <p:nvPr/>
        </p:nvSpPr>
        <p:spPr>
          <a:xfrm>
            <a:off x="695728" y="5508239"/>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Software engineer </a:t>
            </a:r>
          </a:p>
        </p:txBody>
      </p:sp>
      <p:sp>
        <p:nvSpPr>
          <p:cNvPr id="33" name="TextBox 32">
            <a:extLst>
              <a:ext uri="{FF2B5EF4-FFF2-40B4-BE49-F238E27FC236}">
                <a16:creationId xmlns:a16="http://schemas.microsoft.com/office/drawing/2014/main" id="{12300E3C-5554-7D94-9D78-D7090E49386F}"/>
              </a:ext>
            </a:extLst>
          </p:cNvPr>
          <p:cNvSpPr txBox="1"/>
          <p:nvPr/>
        </p:nvSpPr>
        <p:spPr>
          <a:xfrm>
            <a:off x="695728" y="5889817"/>
            <a:ext cx="2969623" cy="646331"/>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Business development manager</a:t>
            </a:r>
          </a:p>
        </p:txBody>
      </p:sp>
    </p:spTree>
    <p:extLst>
      <p:ext uri="{BB962C8B-B14F-4D97-AF65-F5344CB8AC3E}">
        <p14:creationId xmlns:p14="http://schemas.microsoft.com/office/powerpoint/2010/main" val="30334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C475-CF87-BC45-4002-5D824E80DA2E}"/>
            </a:ext>
          </a:extLst>
        </p:cNvPr>
        <p:cNvGrpSpPr/>
        <p:nvPr/>
      </p:nvGrpSpPr>
      <p:grpSpPr>
        <a:xfrm>
          <a:off x="0" y="0"/>
          <a:ext cx="0" cy="0"/>
          <a:chOff x="0" y="0"/>
          <a:chExt cx="0" cy="0"/>
        </a:xfrm>
      </p:grpSpPr>
      <p:sp>
        <p:nvSpPr>
          <p:cNvPr id="4" name="Title 16">
            <a:extLst>
              <a:ext uri="{FF2B5EF4-FFF2-40B4-BE49-F238E27FC236}">
                <a16:creationId xmlns:a16="http://schemas.microsoft.com/office/drawing/2014/main" id="{67481E7F-9DFE-29A3-0906-C16BF30078D5}"/>
              </a:ext>
            </a:extLst>
          </p:cNvPr>
          <p:cNvSpPr txBox="1">
            <a:spLocks/>
          </p:cNvSpPr>
          <p:nvPr/>
        </p:nvSpPr>
        <p:spPr>
          <a:xfrm>
            <a:off x="402374" y="473130"/>
            <a:ext cx="6655374" cy="1089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592C82"/>
                </a:solidFill>
                <a:latin typeface="Arial" panose="020B0604020202020204" pitchFamily="34" charset="0"/>
                <a:ea typeface="+mj-ea"/>
                <a:cs typeface="Arial" panose="020B0604020202020204" pitchFamily="34" charset="0"/>
              </a:defRPr>
            </a:lvl1pPr>
          </a:lstStyle>
          <a:p>
            <a:endParaRPr lang="en-US">
              <a:solidFill>
                <a:srgbClr val="A40A66"/>
              </a:solidFill>
            </a:endParaRPr>
          </a:p>
        </p:txBody>
      </p:sp>
      <p:sp>
        <p:nvSpPr>
          <p:cNvPr id="10" name="Content Placeholder 7">
            <a:extLst>
              <a:ext uri="{FF2B5EF4-FFF2-40B4-BE49-F238E27FC236}">
                <a16:creationId xmlns:a16="http://schemas.microsoft.com/office/drawing/2014/main" id="{4B2CAE55-436D-9480-F0EA-5C1FE9915FB2}"/>
              </a:ext>
            </a:extLst>
          </p:cNvPr>
          <p:cNvSpPr txBox="1">
            <a:spLocks/>
          </p:cNvSpPr>
          <p:nvPr/>
        </p:nvSpPr>
        <p:spPr>
          <a:xfrm>
            <a:off x="576546" y="2104007"/>
            <a:ext cx="10949409" cy="407036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592C8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592C82"/>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endParaRPr lang="en-AU">
              <a:solidFill>
                <a:schemeClr val="tx1"/>
              </a:solidFill>
            </a:endParaRPr>
          </a:p>
        </p:txBody>
      </p:sp>
      <p:sp>
        <p:nvSpPr>
          <p:cNvPr id="6" name="Title 5">
            <a:extLst>
              <a:ext uri="{FF2B5EF4-FFF2-40B4-BE49-F238E27FC236}">
                <a16:creationId xmlns:a16="http://schemas.microsoft.com/office/drawing/2014/main" id="{9FD7A2C2-F2DC-CB5B-05A3-556E665E3AB1}"/>
              </a:ext>
            </a:extLst>
          </p:cNvPr>
          <p:cNvSpPr>
            <a:spLocks noGrp="1"/>
          </p:cNvSpPr>
          <p:nvPr>
            <p:ph type="title"/>
          </p:nvPr>
        </p:nvSpPr>
        <p:spPr/>
        <p:txBody>
          <a:bodyPr/>
          <a:lstStyle/>
          <a:p>
            <a:r>
              <a:rPr lang="en-AU" sz="3200" dirty="0">
                <a:solidFill>
                  <a:srgbClr val="A40A66"/>
                </a:solidFill>
                <a:latin typeface="Arial"/>
                <a:cs typeface="Arial"/>
              </a:rPr>
              <a:t>Pathways to defence industry</a:t>
            </a:r>
            <a:endParaRPr lang="en-AU" sz="3200" dirty="0"/>
          </a:p>
        </p:txBody>
      </p:sp>
      <p:graphicFrame>
        <p:nvGraphicFramePr>
          <p:cNvPr id="2" name="Content Placeholder 1">
            <a:extLst>
              <a:ext uri="{FF2B5EF4-FFF2-40B4-BE49-F238E27FC236}">
                <a16:creationId xmlns:a16="http://schemas.microsoft.com/office/drawing/2014/main" id="{F5D9B6E5-4241-8D82-4695-0A4508CEB297}"/>
              </a:ext>
            </a:extLst>
          </p:cNvPr>
          <p:cNvGraphicFramePr>
            <a:graphicFrameLocks noGrp="1"/>
          </p:cNvGraphicFramePr>
          <p:nvPr>
            <p:ph idx="1"/>
            <p:extLst>
              <p:ext uri="{D42A27DB-BD31-4B8C-83A1-F6EECF244321}">
                <p14:modId xmlns:p14="http://schemas.microsoft.com/office/powerpoint/2010/main" val="469178435"/>
              </p:ext>
            </p:extLst>
          </p:nvPr>
        </p:nvGraphicFramePr>
        <p:xfrm>
          <a:off x="175701" y="2141254"/>
          <a:ext cx="11925300" cy="4411127"/>
        </p:xfrm>
        <a:graphic>
          <a:graphicData uri="http://schemas.openxmlformats.org/drawingml/2006/table">
            <a:tbl>
              <a:tblPr firstRow="1" bandRow="1">
                <a:tableStyleId>{21E4AEA4-8DFA-4A89-87EB-49C32662AFE0}</a:tableStyleId>
              </a:tblPr>
              <a:tblGrid>
                <a:gridCol w="2981325">
                  <a:extLst>
                    <a:ext uri="{9D8B030D-6E8A-4147-A177-3AD203B41FA5}">
                      <a16:colId xmlns:a16="http://schemas.microsoft.com/office/drawing/2014/main" val="3564757938"/>
                    </a:ext>
                  </a:extLst>
                </a:gridCol>
                <a:gridCol w="2981325">
                  <a:extLst>
                    <a:ext uri="{9D8B030D-6E8A-4147-A177-3AD203B41FA5}">
                      <a16:colId xmlns:a16="http://schemas.microsoft.com/office/drawing/2014/main" val="2927201729"/>
                    </a:ext>
                  </a:extLst>
                </a:gridCol>
                <a:gridCol w="2981325">
                  <a:extLst>
                    <a:ext uri="{9D8B030D-6E8A-4147-A177-3AD203B41FA5}">
                      <a16:colId xmlns:a16="http://schemas.microsoft.com/office/drawing/2014/main" val="980532285"/>
                    </a:ext>
                  </a:extLst>
                </a:gridCol>
                <a:gridCol w="2981325">
                  <a:extLst>
                    <a:ext uri="{9D8B030D-6E8A-4147-A177-3AD203B41FA5}">
                      <a16:colId xmlns:a16="http://schemas.microsoft.com/office/drawing/2014/main" val="2762516823"/>
                    </a:ext>
                  </a:extLst>
                </a:gridCol>
              </a:tblGrid>
              <a:tr h="662015">
                <a:tc>
                  <a:txBody>
                    <a:bodyPr/>
                    <a:lstStyle/>
                    <a:p>
                      <a:pPr algn="ctr"/>
                      <a:r>
                        <a:rPr lang="en-AU"/>
                        <a:t>School</a:t>
                      </a:r>
                    </a:p>
                  </a:txBody>
                  <a:tcPr/>
                </a:tc>
                <a:tc>
                  <a:txBody>
                    <a:bodyPr/>
                    <a:lstStyle/>
                    <a:p>
                      <a:pPr algn="ctr"/>
                      <a:r>
                        <a:rPr lang="en-AU"/>
                        <a:t>VET</a:t>
                      </a:r>
                    </a:p>
                  </a:txBody>
                  <a:tcPr/>
                </a:tc>
                <a:tc>
                  <a:txBody>
                    <a:bodyPr/>
                    <a:lstStyle/>
                    <a:p>
                      <a:pPr algn="ctr"/>
                      <a:r>
                        <a:rPr lang="en-AU"/>
                        <a:t>Apprenticeships and Traineeships</a:t>
                      </a:r>
                    </a:p>
                  </a:txBody>
                  <a:tcPr/>
                </a:tc>
                <a:tc>
                  <a:txBody>
                    <a:bodyPr/>
                    <a:lstStyle/>
                    <a:p>
                      <a:pPr algn="ctr"/>
                      <a:r>
                        <a:rPr lang="en-AU"/>
                        <a:t>University</a:t>
                      </a:r>
                    </a:p>
                  </a:txBody>
                  <a:tcPr/>
                </a:tc>
                <a:extLst>
                  <a:ext uri="{0D108BD9-81ED-4DB2-BD59-A6C34878D82A}">
                    <a16:rowId xmlns:a16="http://schemas.microsoft.com/office/drawing/2014/main" val="1837618469"/>
                  </a:ext>
                </a:extLst>
              </a:tr>
              <a:tr h="3749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latin typeface="Arial" panose="020B0604020202020204" pitchFamily="34" charset="0"/>
                        <a:cs typeface="Arial" panose="020B0604020202020204" pitchFamily="34" charset="0"/>
                      </a:endParaRPr>
                    </a:p>
                  </a:txBody>
                  <a:tcPr/>
                </a:tc>
                <a:tc>
                  <a:txBody>
                    <a:bodyPr/>
                    <a:lstStyle/>
                    <a:p>
                      <a:endParaRPr lang="en-AU" sz="1400" dirty="0">
                        <a:latin typeface="Arial" panose="020B0604020202020204" pitchFamily="34" charset="0"/>
                        <a:cs typeface="Arial" panose="020B0604020202020204" pitchFamily="34" charset="0"/>
                      </a:endParaRPr>
                    </a:p>
                  </a:txBody>
                  <a:tcPr/>
                </a:tc>
                <a:tc>
                  <a:txBody>
                    <a:bodyPr/>
                    <a:lstStyle/>
                    <a:p>
                      <a:endParaRPr lang="en-AU"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46428133"/>
                  </a:ext>
                </a:extLst>
              </a:tr>
            </a:tbl>
          </a:graphicData>
        </a:graphic>
      </p:graphicFrame>
      <p:sp>
        <p:nvSpPr>
          <p:cNvPr id="3" name="TextBox 2">
            <a:extLst>
              <a:ext uri="{FF2B5EF4-FFF2-40B4-BE49-F238E27FC236}">
                <a16:creationId xmlns:a16="http://schemas.microsoft.com/office/drawing/2014/main" id="{37B0638F-164A-D92D-3D45-734A8C43CFDC}"/>
              </a:ext>
            </a:extLst>
          </p:cNvPr>
          <p:cNvSpPr txBox="1"/>
          <p:nvPr/>
        </p:nvSpPr>
        <p:spPr>
          <a:xfrm>
            <a:off x="576545" y="1193800"/>
            <a:ext cx="11123613" cy="830997"/>
          </a:xfrm>
          <a:prstGeom prst="rect">
            <a:avLst/>
          </a:prstGeom>
          <a:noFill/>
        </p:spPr>
        <p:txBody>
          <a:bodyPr wrap="square" rtlCol="0">
            <a:spAutoFit/>
          </a:bodyPr>
          <a:lstStyle/>
          <a:p>
            <a:r>
              <a:rPr lang="en-AU" sz="2400" dirty="0"/>
              <a:t>Given the range of in-demand roles within defence industry, there are many pathways to a successful career.</a:t>
            </a:r>
          </a:p>
        </p:txBody>
      </p:sp>
      <p:sp>
        <p:nvSpPr>
          <p:cNvPr id="5" name="TextBox 4">
            <a:extLst>
              <a:ext uri="{FF2B5EF4-FFF2-40B4-BE49-F238E27FC236}">
                <a16:creationId xmlns:a16="http://schemas.microsoft.com/office/drawing/2014/main" id="{4655AA61-4063-1A74-77E9-433F65507D18}"/>
              </a:ext>
            </a:extLst>
          </p:cNvPr>
          <p:cNvSpPr txBox="1"/>
          <p:nvPr/>
        </p:nvSpPr>
        <p:spPr>
          <a:xfrm>
            <a:off x="229676" y="2797506"/>
            <a:ext cx="2908300" cy="35548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a:ea typeface="Calibri"/>
                <a:cs typeface="Arial"/>
              </a:rPr>
              <a:t>People with </a:t>
            </a:r>
            <a:r>
              <a:rPr kumimoji="0" lang="en-AU" sz="1400" b="1" i="0" u="none" strike="noStrike" kern="1200" cap="none" spc="0" normalizeH="0" baseline="0" noProof="0" dirty="0">
                <a:ln>
                  <a:noFill/>
                </a:ln>
                <a:solidFill>
                  <a:prstClr val="black"/>
                </a:solidFill>
                <a:effectLst/>
                <a:uLnTx/>
                <a:uFillTx/>
                <a:latin typeface="Arial"/>
                <a:ea typeface="Calibri"/>
                <a:cs typeface="Arial"/>
              </a:rPr>
              <a:t>Science, Technology, Engineering and Mathematics </a:t>
            </a:r>
            <a:r>
              <a:rPr kumimoji="0" lang="en-AU" sz="1400" b="0" i="0" u="none" strike="noStrike" kern="1200" cap="none" spc="0" normalizeH="0" baseline="0" noProof="0" dirty="0">
                <a:ln>
                  <a:noFill/>
                </a:ln>
                <a:solidFill>
                  <a:prstClr val="black"/>
                </a:solidFill>
                <a:effectLst/>
                <a:uLnTx/>
                <a:uFillTx/>
                <a:latin typeface="Arial"/>
                <a:ea typeface="Calibri"/>
                <a:cs typeface="Arial"/>
              </a:rPr>
              <a:t>(</a:t>
            </a:r>
            <a:r>
              <a:rPr kumimoji="0" lang="en-AU" sz="1400" b="1" i="0" u="none" strike="noStrike" kern="1200" cap="none" spc="0" normalizeH="0" baseline="0" noProof="0" dirty="0">
                <a:ln>
                  <a:noFill/>
                </a:ln>
                <a:solidFill>
                  <a:prstClr val="black"/>
                </a:solidFill>
                <a:effectLst/>
                <a:uLnTx/>
                <a:uFillTx/>
                <a:latin typeface="Arial"/>
                <a:ea typeface="Calibri"/>
                <a:cs typeface="Arial"/>
              </a:rPr>
              <a:t>STEM</a:t>
            </a:r>
            <a:r>
              <a:rPr kumimoji="0" lang="en-AU" sz="1400" b="0" i="0" u="none" strike="noStrike" kern="1200" cap="none" spc="0" normalizeH="0" baseline="0" noProof="0" dirty="0">
                <a:ln>
                  <a:noFill/>
                </a:ln>
                <a:solidFill>
                  <a:prstClr val="black"/>
                </a:solidFill>
                <a:effectLst/>
                <a:uLnTx/>
                <a:uFillTx/>
                <a:latin typeface="Arial"/>
                <a:ea typeface="Calibri"/>
                <a:cs typeface="Arial"/>
              </a:rPr>
              <a:t>) skills and training are highly sought-after.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Studying </a:t>
            </a:r>
            <a:r>
              <a:rPr kumimoji="0" lang="en-A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STEM</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subjects in school is important for undertaking a career in defence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STEM</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subjects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Engineering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Metal fabrication</a:t>
            </a:r>
          </a:p>
        </p:txBody>
      </p:sp>
      <p:sp>
        <p:nvSpPr>
          <p:cNvPr id="7" name="TextBox 6">
            <a:extLst>
              <a:ext uri="{FF2B5EF4-FFF2-40B4-BE49-F238E27FC236}">
                <a16:creationId xmlns:a16="http://schemas.microsoft.com/office/drawing/2014/main" id="{412BD9D2-55F7-4DEE-2F65-B7B63E51E681}"/>
              </a:ext>
            </a:extLst>
          </p:cNvPr>
          <p:cNvSpPr txBox="1"/>
          <p:nvPr/>
        </p:nvSpPr>
        <p:spPr>
          <a:xfrm>
            <a:off x="3185601" y="2771500"/>
            <a:ext cx="2908300" cy="3339376"/>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rial" panose="020B0604020202020204" pitchFamily="34" charset="0"/>
                <a:ea typeface="Calibri"/>
                <a:cs typeface="Arial" panose="020B0604020202020204" pitchFamily="34" charset="0"/>
              </a:rPr>
              <a:t>TAFE WA offer defence industry related courses, including:</a:t>
            </a:r>
            <a:endParaRPr lang="en-US" sz="14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GB" sz="1400" dirty="0">
                <a:solidFill>
                  <a:srgbClr val="000000"/>
                </a:solidFill>
                <a:latin typeface="Arial" panose="020B0604020202020204" pitchFamily="34" charset="0"/>
                <a:ea typeface="Calibri"/>
                <a:cs typeface="Arial" panose="020B0604020202020204" pitchFamily="34" charset="0"/>
              </a:rPr>
              <a:t>Certificate II and III in Engineering (with different specialisations)</a:t>
            </a:r>
          </a:p>
          <a:p>
            <a:pPr marL="342900" indent="-342900">
              <a:spcBef>
                <a:spcPts val="600"/>
              </a:spcBef>
              <a:spcAft>
                <a:spcPts val="600"/>
              </a:spcAft>
              <a:buFont typeface="Arial" panose="020B0604020202020204" pitchFamily="34" charset="0"/>
              <a:buChar char="•"/>
            </a:pPr>
            <a:r>
              <a:rPr lang="en-GB" sz="1400" dirty="0">
                <a:solidFill>
                  <a:srgbClr val="000000"/>
                </a:solidFill>
                <a:latin typeface="Arial" panose="020B0604020202020204" pitchFamily="34" charset="0"/>
                <a:ea typeface="Calibri"/>
                <a:cs typeface="Arial" panose="020B0604020202020204" pitchFamily="34" charset="0"/>
              </a:rPr>
              <a:t>Certificate III in Electrotechnology Electrician</a:t>
            </a:r>
          </a:p>
          <a:p>
            <a:pPr marL="342900" lvl="0" indent="-342900">
              <a:lnSpc>
                <a:spcPct val="90000"/>
              </a:lnSpc>
              <a:spcBef>
                <a:spcPts val="600"/>
              </a:spcBef>
              <a:spcAft>
                <a:spcPts val="600"/>
              </a:spcAft>
              <a:buFont typeface="Arial" panose="020B0604020202020204" pitchFamily="34" charset="0"/>
              <a:buChar char="•"/>
              <a:defRPr/>
            </a:pPr>
            <a:r>
              <a:rPr lang="en-GB" sz="1400" dirty="0">
                <a:solidFill>
                  <a:srgbClr val="000000"/>
                </a:solidFill>
                <a:latin typeface="Arial" panose="020B0604020202020204" pitchFamily="34" charset="0"/>
                <a:ea typeface="Calibri"/>
                <a:cs typeface="Arial" panose="020B0604020202020204" pitchFamily="34" charset="0"/>
              </a:rPr>
              <a:t>Certificate IV in Cyber Security</a:t>
            </a:r>
          </a:p>
          <a:p>
            <a:pPr marL="342900" lvl="0" indent="-342900">
              <a:lnSpc>
                <a:spcPct val="90000"/>
              </a:lnSpc>
              <a:spcBef>
                <a:spcPts val="600"/>
              </a:spcBef>
              <a:spcAft>
                <a:spcPts val="600"/>
              </a:spcAft>
              <a:buFont typeface="Arial" panose="020B0604020202020204" pitchFamily="34" charset="0"/>
              <a:buChar char="•"/>
              <a:defRPr/>
            </a:pPr>
            <a:r>
              <a:rPr lang="en-GB" sz="1400" dirty="0">
                <a:solidFill>
                  <a:srgbClr val="000000"/>
                </a:solidFill>
                <a:latin typeface="Arial" panose="020B0604020202020204" pitchFamily="34" charset="0"/>
                <a:ea typeface="Calibri"/>
                <a:cs typeface="Arial" panose="020B0604020202020204" pitchFamily="34" charset="0"/>
              </a:rPr>
              <a:t>Diploma of Business</a:t>
            </a:r>
          </a:p>
          <a:p>
            <a:pPr marL="342900" lvl="0" indent="-342900">
              <a:lnSpc>
                <a:spcPct val="90000"/>
              </a:lnSpc>
              <a:spcBef>
                <a:spcPts val="600"/>
              </a:spcBef>
              <a:spcAft>
                <a:spcPts val="600"/>
              </a:spcAft>
              <a:buFont typeface="Arial" panose="020B0604020202020204" pitchFamily="34" charset="0"/>
              <a:buChar char="•"/>
              <a:defRPr/>
            </a:pPr>
            <a:r>
              <a:rPr lang="en-GB" sz="1400" dirty="0">
                <a:solidFill>
                  <a:srgbClr val="000000"/>
                </a:solidFill>
                <a:latin typeface="Arial" panose="020B0604020202020204" pitchFamily="34" charset="0"/>
                <a:ea typeface="Calibri"/>
                <a:cs typeface="Arial" panose="020B0604020202020204" pitchFamily="34" charset="0"/>
              </a:rPr>
              <a:t>Diploma of Project Management</a:t>
            </a:r>
          </a:p>
        </p:txBody>
      </p:sp>
      <p:sp>
        <p:nvSpPr>
          <p:cNvPr id="8" name="TextBox 7">
            <a:extLst>
              <a:ext uri="{FF2B5EF4-FFF2-40B4-BE49-F238E27FC236}">
                <a16:creationId xmlns:a16="http://schemas.microsoft.com/office/drawing/2014/main" id="{03140FB0-5878-38A1-CB8F-E998E1707A1F}"/>
              </a:ext>
            </a:extLst>
          </p:cNvPr>
          <p:cNvSpPr txBox="1"/>
          <p:nvPr/>
        </p:nvSpPr>
        <p:spPr>
          <a:xfrm>
            <a:off x="6189151" y="2797507"/>
            <a:ext cx="2908300" cy="3754874"/>
          </a:xfrm>
          <a:prstGeom prst="rect">
            <a:avLst/>
          </a:prstGeom>
          <a:noFill/>
        </p:spPr>
        <p:txBody>
          <a:bodyPr wrap="square" rtlCol="0">
            <a:spAutoFit/>
          </a:bodyPr>
          <a:lstStyle/>
          <a:p>
            <a:pPr lvl="0"/>
            <a:r>
              <a:rPr lang="en-AU" sz="1400" dirty="0">
                <a:solidFill>
                  <a:prstClr val="black"/>
                </a:solidFill>
                <a:latin typeface="Arial" panose="020B0604020202020204" pitchFamily="34" charset="0"/>
                <a:cs typeface="Arial" panose="020B0604020202020204" pitchFamily="34" charset="0"/>
              </a:rPr>
              <a:t>School-based traineeships - Certificate III in Defence Industry Pathways </a:t>
            </a:r>
          </a:p>
          <a:p>
            <a:pPr lvl="0"/>
            <a:endParaRPr lang="en-AU" sz="1400" dirty="0">
              <a:solidFill>
                <a:prstClr val="black"/>
              </a:solidFill>
              <a:latin typeface="Arial" panose="020B0604020202020204" pitchFamily="34" charset="0"/>
              <a:cs typeface="Arial" panose="020B0604020202020204" pitchFamily="34" charset="0"/>
            </a:endParaRPr>
          </a:p>
          <a:p>
            <a:pPr lvl="0"/>
            <a:r>
              <a:rPr lang="en-AU" sz="1400" dirty="0">
                <a:solidFill>
                  <a:prstClr val="black"/>
                </a:solidFill>
                <a:latin typeface="Arial" panose="020B0604020202020204" pitchFamily="34" charset="0"/>
                <a:cs typeface="Arial" panose="020B0604020202020204" pitchFamily="34" charset="0"/>
              </a:rPr>
              <a:t>The Defence Industry Pathways Program (DIPP) offers a fully funded, 12-month paid traineeship. </a:t>
            </a:r>
          </a:p>
          <a:p>
            <a:pPr lvl="0"/>
            <a:endParaRPr lang="en-AU" sz="1400" dirty="0">
              <a:solidFill>
                <a:prstClr val="black"/>
              </a:solidFill>
              <a:latin typeface="Arial" panose="020B0604020202020204" pitchFamily="34" charset="0"/>
              <a:cs typeface="Arial" panose="020B0604020202020204" pitchFamily="34" charset="0"/>
            </a:endParaRPr>
          </a:p>
          <a:p>
            <a:pPr lvl="0"/>
            <a:r>
              <a:rPr lang="en-AU" sz="1400" dirty="0">
                <a:solidFill>
                  <a:prstClr val="black"/>
                </a:solidFill>
                <a:latin typeface="Arial" panose="020B0604020202020204" pitchFamily="34" charset="0"/>
                <a:cs typeface="Arial" panose="020B0604020202020204" pitchFamily="34" charset="0"/>
              </a:rPr>
              <a:t>The program includes mentoring and on the job training with some of WA's leading defence industry employers, as well as on-campus training at TAFE for a nationally recognised qualification (Certificate III in Defence Industry Pathways)</a:t>
            </a:r>
          </a:p>
        </p:txBody>
      </p:sp>
      <p:sp>
        <p:nvSpPr>
          <p:cNvPr id="9" name="TextBox 8">
            <a:extLst>
              <a:ext uri="{FF2B5EF4-FFF2-40B4-BE49-F238E27FC236}">
                <a16:creationId xmlns:a16="http://schemas.microsoft.com/office/drawing/2014/main" id="{1CCA903A-81E7-39EC-70B1-9645308F1934}"/>
              </a:ext>
            </a:extLst>
          </p:cNvPr>
          <p:cNvSpPr txBox="1"/>
          <p:nvPr/>
        </p:nvSpPr>
        <p:spPr>
          <a:xfrm>
            <a:off x="9145076" y="2797507"/>
            <a:ext cx="2908300" cy="3554819"/>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All four of WA’s universities have programs in areas such as engineering that relate directly to defence, including:</a:t>
            </a:r>
          </a:p>
          <a:p>
            <a:endParaRPr lang="en-AU" sz="1400" dirty="0">
              <a:latin typeface="Arial" panose="020B0604020202020204" pitchFamily="34" charset="0"/>
              <a:cs typeface="Arial" panose="020B0604020202020204" pitchFamily="34" charset="0"/>
            </a:endParaRPr>
          </a:p>
          <a:p>
            <a:pPr marL="285750" indent="-285750">
              <a:lnSpc>
                <a:spcPct val="100000"/>
              </a:lnSpc>
              <a:spcAft>
                <a:spcPts val="600"/>
              </a:spcAft>
              <a:buFont typeface="Arial" panose="020B0604020202020204" pitchFamily="34" charset="0"/>
              <a:buChar char="•"/>
            </a:pPr>
            <a:r>
              <a:rPr lang="en-AU" sz="1400" dirty="0">
                <a:latin typeface="Arial" panose="020B0604020202020204" pitchFamily="34" charset="0"/>
                <a:cs typeface="Arial" panose="020B0604020202020204" pitchFamily="34" charset="0"/>
              </a:rPr>
              <a:t>Bachelor of Science (Cyber Security)</a:t>
            </a:r>
          </a:p>
          <a:p>
            <a:pPr marL="285750" lvl="0" indent="-285750">
              <a:spcAft>
                <a:spcPts val="600"/>
              </a:spcAft>
              <a:buFont typeface="Arial" panose="020B0604020202020204" pitchFamily="34" charset="0"/>
              <a:buChar char="•"/>
              <a:defRPr/>
            </a:pPr>
            <a:r>
              <a:rPr lang="en-AU" sz="1400" dirty="0">
                <a:solidFill>
                  <a:schemeClr val="dk1"/>
                </a:solidFill>
                <a:latin typeface="Arial" panose="020B0604020202020204" pitchFamily="34" charset="0"/>
                <a:cs typeface="Arial" panose="020B0604020202020204" pitchFamily="34" charset="0"/>
              </a:rPr>
              <a:t>Bachelor of Engineering Technology</a:t>
            </a:r>
          </a:p>
          <a:p>
            <a:pPr marL="285750" lvl="0" indent="-285750">
              <a:spcAft>
                <a:spcPts val="600"/>
              </a:spcAft>
              <a:buFont typeface="Arial" panose="020B0604020202020204" pitchFamily="34" charset="0"/>
              <a:buChar char="•"/>
              <a:defRPr/>
            </a:pPr>
            <a:r>
              <a:rPr lang="en-AU" sz="1400" dirty="0">
                <a:solidFill>
                  <a:schemeClr val="dk1"/>
                </a:solidFill>
                <a:latin typeface="Arial" panose="020B0604020202020204" pitchFamily="34" charset="0"/>
                <a:cs typeface="Arial" panose="020B0604020202020204" pitchFamily="34" charset="0"/>
              </a:rPr>
              <a:t>Bachelor of Advanced Computing Science</a:t>
            </a:r>
          </a:p>
          <a:p>
            <a:pPr marL="285750" lvl="0" indent="-285750">
              <a:buFont typeface="Arial" panose="020B0604020202020204" pitchFamily="34" charset="0"/>
              <a:buChar char="•"/>
              <a:defRPr/>
            </a:pPr>
            <a:r>
              <a:rPr lang="en-AU" sz="1400" dirty="0">
                <a:solidFill>
                  <a:schemeClr val="dk1"/>
                </a:solidFill>
                <a:latin typeface="Arial" panose="020B0604020202020204" pitchFamily="34" charset="0"/>
                <a:cs typeface="Arial" panose="020B0604020202020204" pitchFamily="34" charset="0"/>
              </a:rPr>
              <a:t>Bachelor of Information Technology in Artificial Intelligence and Autonomous Systems</a:t>
            </a:r>
          </a:p>
        </p:txBody>
      </p:sp>
    </p:spTree>
    <p:extLst>
      <p:ext uri="{BB962C8B-B14F-4D97-AF65-F5344CB8AC3E}">
        <p14:creationId xmlns:p14="http://schemas.microsoft.com/office/powerpoint/2010/main" val="29849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p:bldP spid="7" grpId="0"/>
      <p:bldP spid="8" grpId="0"/>
      <p:bldP spid="9" grpId="0"/>
    </p:bldLst>
  </p:timing>
</p:sld>
</file>

<file path=ppt/theme/theme1.xml><?xml version="1.0" encoding="utf-8"?>
<a:theme xmlns:a="http://schemas.openxmlformats.org/drawingml/2006/main" name="1 Covers / Sec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Contents">
  <a:themeElements>
    <a:clrScheme name="DOE Monochromatic 3">
      <a:dk1>
        <a:sysClr val="windowText" lastClr="000000"/>
      </a:dk1>
      <a:lt1>
        <a:sysClr val="window" lastClr="FFFFFF"/>
      </a:lt1>
      <a:dk2>
        <a:srgbClr val="592C82"/>
      </a:dk2>
      <a:lt2>
        <a:srgbClr val="E7E6E6"/>
      </a:lt2>
      <a:accent1>
        <a:srgbClr val="3F2B56"/>
      </a:accent1>
      <a:accent2>
        <a:srgbClr val="592C82"/>
      </a:accent2>
      <a:accent3>
        <a:srgbClr val="AB90BF"/>
      </a:accent3>
      <a:accent4>
        <a:srgbClr val="FDC432"/>
      </a:accent4>
      <a:accent5>
        <a:srgbClr val="A40A66"/>
      </a:accent5>
      <a:accent6>
        <a:srgbClr val="94C34A"/>
      </a:accent6>
      <a:hlink>
        <a:srgbClr val="5BC5EA"/>
      </a:hlink>
      <a:folHlink>
        <a:srgbClr val="5BC5EA"/>
      </a:folHlink>
    </a:clrScheme>
    <a:fontScheme name="DOE Monochromatic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Content (Ba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Content (Corn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167cee-bd62-4766-898a-2d25854c77bd">
      <Terms xmlns="http://schemas.microsoft.com/office/infopath/2007/PartnerControls"/>
    </lcf76f155ced4ddcb4097134ff3c332f>
    <TaxCatchAll xmlns="e6217094-f9f9-4b89-9dc8-68fdf313a3b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AB5B255636E4E9861ECF696DDCBEC" ma:contentTypeVersion="10" ma:contentTypeDescription="Create a new document." ma:contentTypeScope="" ma:versionID="fe4913e686a09cda0381ad746646fe19">
  <xsd:schema xmlns:xsd="http://www.w3.org/2001/XMLSchema" xmlns:xs="http://www.w3.org/2001/XMLSchema" xmlns:p="http://schemas.microsoft.com/office/2006/metadata/properties" xmlns:ns2="cc167cee-bd62-4766-898a-2d25854c77bd" xmlns:ns3="e6217094-f9f9-4b89-9dc8-68fdf313a3b6" targetNamespace="http://schemas.microsoft.com/office/2006/metadata/properties" ma:root="true" ma:fieldsID="6275757393192d570db898bcc39949bf" ns2:_="" ns3:_="">
    <xsd:import namespace="cc167cee-bd62-4766-898a-2d25854c77bd"/>
    <xsd:import namespace="e6217094-f9f9-4b89-9dc8-68fdf313a3b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67cee-bd62-4766-898a-2d25854c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606fe5-00d0-49e1-aa33-d9ffd020910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217094-f9f9-4b89-9dc8-68fdf313a3b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0cdcb5-5d1a-45dd-98d2-6dc33bcfa527}" ma:internalName="TaxCatchAll" ma:showField="CatchAllData" ma:web="e6217094-f9f9-4b89-9dc8-68fdf313a3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3ADD01-5585-4AC1-B7A4-69FBC2955EA6}">
  <ds:schemaRefs>
    <ds:schemaRef ds:uri="http://schemas.microsoft.com/sharepoint/v3/contenttype/forms"/>
  </ds:schemaRefs>
</ds:datastoreItem>
</file>

<file path=customXml/itemProps2.xml><?xml version="1.0" encoding="utf-8"?>
<ds:datastoreItem xmlns:ds="http://schemas.openxmlformats.org/officeDocument/2006/customXml" ds:itemID="{B9EB9E67-8BCD-48BF-9C5E-34EAF9A1E534}">
  <ds:schemaRefs>
    <ds:schemaRef ds:uri="http://purl.org/dc/terms/"/>
    <ds:schemaRef ds:uri="e6217094-f9f9-4b89-9dc8-68fdf313a3b6"/>
    <ds:schemaRef ds:uri="http://schemas.microsoft.com/office/2006/documentManagement/types"/>
    <ds:schemaRef ds:uri="http://purl.org/dc/dcmitype/"/>
    <ds:schemaRef ds:uri="cc167cee-bd62-4766-898a-2d25854c77bd"/>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9261F52-843C-476B-8EE4-F5EE8955D82E}">
  <ds:schemaRefs>
    <ds:schemaRef ds:uri="cc167cee-bd62-4766-898a-2d25854c77bd"/>
    <ds:schemaRef ds:uri="e6217094-f9f9-4b89-9dc8-68fdf313a3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129</TotalTime>
  <Words>1437</Words>
  <Application>Microsoft Office PowerPoint</Application>
  <PresentationFormat>Widescreen</PresentationFormat>
  <Paragraphs>151</Paragraphs>
  <Slides>13</Slides>
  <Notes>13</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Aptos</vt:lpstr>
      <vt:lpstr>Arial</vt:lpstr>
      <vt:lpstr>Arial Bold</vt:lpstr>
      <vt:lpstr>Calibri</vt:lpstr>
      <vt:lpstr>Calibri Light</vt:lpstr>
      <vt:lpstr>Symbol</vt:lpstr>
      <vt:lpstr>1 Covers / Sections</vt:lpstr>
      <vt:lpstr>2 Contents</vt:lpstr>
      <vt:lpstr>3 Content (Base)</vt:lpstr>
      <vt:lpstr>4 Content (Corners)</vt:lpstr>
      <vt:lpstr>Office Theme</vt:lpstr>
      <vt:lpstr>Defence industry</vt:lpstr>
      <vt:lpstr>What is defence industry?</vt:lpstr>
      <vt:lpstr>PowerPoint Presentation</vt:lpstr>
      <vt:lpstr>What is defence industry?</vt:lpstr>
      <vt:lpstr>Why defence industry?</vt:lpstr>
      <vt:lpstr>The 5 domains of the defence industry</vt:lpstr>
      <vt:lpstr>Skills needed in defence industry</vt:lpstr>
      <vt:lpstr>In-demand occupations within WA’s defence industry</vt:lpstr>
      <vt:lpstr>Pathways to defence industry</vt:lpstr>
      <vt:lpstr>Opportunities within defence industry at South Metropolitan TAFE </vt:lpstr>
      <vt:lpstr>Activity 3 - Defence industry occupation spotlight</vt:lpstr>
      <vt:lpstr>Defence Industry Career Advice</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DAVIES Vaughan [Public Relations &amp; Marketing]</dc:creator>
  <cp:lastModifiedBy>COOK Kendall [System Services and Responses]</cp:lastModifiedBy>
  <cp:revision>2</cp:revision>
  <cp:lastPrinted>2026-01-06T02:33:23Z</cp:lastPrinted>
  <dcterms:created xsi:type="dcterms:W3CDTF">2021-03-11T03:31:31Z</dcterms:created>
  <dcterms:modified xsi:type="dcterms:W3CDTF">2026-02-13T06:34:46Z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6598100.00000000</vt:lpwstr>
  </property>
  <property fmtid="{D5CDD505-2E9C-101B-9397-08002B2CF9AE}" pid="3" name="ContentTypeId">
    <vt:lpwstr>0x010100179AB5B255636E4E9861ECF696DDCBEC</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SIP_Label_1ab51697-d8d5-4b00-af1f-cc3ba473113c_Enabled">
    <vt:lpwstr>true</vt:lpwstr>
  </property>
  <property fmtid="{D5CDD505-2E9C-101B-9397-08002B2CF9AE}" pid="8" name="MSIP_Label_1ab51697-d8d5-4b00-af1f-cc3ba473113c_SetDate">
    <vt:lpwstr>2026-01-06T03:01:05Z</vt:lpwstr>
  </property>
  <property fmtid="{D5CDD505-2E9C-101B-9397-08002B2CF9AE}" pid="9" name="MSIP_Label_1ab51697-d8d5-4b00-af1f-cc3ba473113c_Method">
    <vt:lpwstr>Standard</vt:lpwstr>
  </property>
  <property fmtid="{D5CDD505-2E9C-101B-9397-08002B2CF9AE}" pid="10" name="MSIP_Label_1ab51697-d8d5-4b00-af1f-cc3ba473113c_Name">
    <vt:lpwstr>OFFICIAL</vt:lpwstr>
  </property>
  <property fmtid="{D5CDD505-2E9C-101B-9397-08002B2CF9AE}" pid="11" name="MSIP_Label_1ab51697-d8d5-4b00-af1f-cc3ba473113c_SiteId">
    <vt:lpwstr>e08016f9-d1fd-4cbb-83b0-b76eb4361627</vt:lpwstr>
  </property>
  <property fmtid="{D5CDD505-2E9C-101B-9397-08002B2CF9AE}" pid="12" name="MSIP_Label_1ab51697-d8d5-4b00-af1f-cc3ba473113c_ActionId">
    <vt:lpwstr>5bd8b7d9-c51f-4845-8cce-2c33c8e4184e</vt:lpwstr>
  </property>
  <property fmtid="{D5CDD505-2E9C-101B-9397-08002B2CF9AE}" pid="13" name="MSIP_Label_1ab51697-d8d5-4b00-af1f-cc3ba473113c_ContentBits">
    <vt:lpwstr>1</vt:lpwstr>
  </property>
  <property fmtid="{D5CDD505-2E9C-101B-9397-08002B2CF9AE}" pid="14" name="MSIP_Label_1ab51697-d8d5-4b00-af1f-cc3ba473113c_Tag">
    <vt:lpwstr>10, 3, 0, 1</vt:lpwstr>
  </property>
  <property fmtid="{D5CDD505-2E9C-101B-9397-08002B2CF9AE}" pid="15" name="ClassificationContentMarkingHeaderLocations">
    <vt:lpwstr>1 Covers / Sections:7\2 Contents:8\3 Content (Base):8\4 Content (Corners):7\Office Theme:8</vt:lpwstr>
  </property>
  <property fmtid="{D5CDD505-2E9C-101B-9397-08002B2CF9AE}" pid="16" name="ClassificationContentMarkingHeaderText">
    <vt:lpwstr>OFFICIAL</vt:lpwstr>
  </property>
  <property fmtid="{D5CDD505-2E9C-101B-9397-08002B2CF9AE}" pid="17" name="MediaServiceImageTags">
    <vt:lpwstr/>
  </property>
</Properties>
</file>