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9" r:id="rId5"/>
    <p:sldId id="260" r:id="rId6"/>
  </p:sldIdLst>
  <p:sldSz cx="21240750" cy="1800066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70" userDrawn="1">
          <p15:clr>
            <a:srgbClr val="A4A3A4"/>
          </p15:clr>
        </p15:guide>
        <p15:guide id="2" pos="66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9B70CE-A380-4371-A72A-96724B5DEF92}" v="49" dt="2021-08-16T07:09:59.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79" autoAdjust="0"/>
  </p:normalViewPr>
  <p:slideViewPr>
    <p:cSldViewPr snapToGrid="0" showGuides="1">
      <p:cViewPr>
        <p:scale>
          <a:sx n="75" d="100"/>
          <a:sy n="75" d="100"/>
        </p:scale>
        <p:origin x="-546" y="-3696"/>
      </p:cViewPr>
      <p:guideLst>
        <p:guide orient="horz" pos="5670"/>
        <p:guide pos="66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ON Louisa [SIDE - Sch of Isol &amp; Dist Edu]" userId="5abd2f33-2425-485d-b330-a03a3724741b" providerId="ADAL" clId="{7D9B70CE-A380-4371-A72A-96724B5DEF92}"/>
    <pc:docChg chg="undo custSel addSld modSld">
      <pc:chgData name="KERON Louisa [SIDE - Sch of Isol &amp; Dist Edu]" userId="5abd2f33-2425-485d-b330-a03a3724741b" providerId="ADAL" clId="{7D9B70CE-A380-4371-A72A-96724B5DEF92}" dt="2021-08-16T07:02:51.537" v="1951" actId="255"/>
      <pc:docMkLst>
        <pc:docMk/>
      </pc:docMkLst>
      <pc:sldChg chg="addSp delSp modSp">
        <pc:chgData name="KERON Louisa [SIDE - Sch of Isol &amp; Dist Edu]" userId="5abd2f33-2425-485d-b330-a03a3724741b" providerId="ADAL" clId="{7D9B70CE-A380-4371-A72A-96724B5DEF92}" dt="2021-08-16T07:00:07.959" v="1794" actId="20577"/>
        <pc:sldMkLst>
          <pc:docMk/>
          <pc:sldMk cId="1847907134" sldId="259"/>
        </pc:sldMkLst>
        <pc:spChg chg="mod">
          <ac:chgData name="KERON Louisa [SIDE - Sch of Isol &amp; Dist Edu]" userId="5abd2f33-2425-485d-b330-a03a3724741b" providerId="ADAL" clId="{7D9B70CE-A380-4371-A72A-96724B5DEF92}" dt="2021-08-16T02:29:52.164" v="67" actId="20577"/>
          <ac:spMkLst>
            <pc:docMk/>
            <pc:sldMk cId="1847907134" sldId="259"/>
            <ac:spMk id="4" creationId="{00000000-0000-0000-0000-000000000000}"/>
          </ac:spMkLst>
        </pc:spChg>
        <pc:spChg chg="mod">
          <ac:chgData name="KERON Louisa [SIDE - Sch of Isol &amp; Dist Edu]" userId="5abd2f33-2425-485d-b330-a03a3724741b" providerId="ADAL" clId="{7D9B70CE-A380-4371-A72A-96724B5DEF92}" dt="2021-08-16T02:32:48.167" v="79" actId="20577"/>
          <ac:spMkLst>
            <pc:docMk/>
            <pc:sldMk cId="1847907134" sldId="259"/>
            <ac:spMk id="5" creationId="{00000000-0000-0000-0000-000000000000}"/>
          </ac:spMkLst>
        </pc:spChg>
        <pc:spChg chg="add del mod">
          <ac:chgData name="KERON Louisa [SIDE - Sch of Isol &amp; Dist Edu]" userId="5abd2f33-2425-485d-b330-a03a3724741b" providerId="ADAL" clId="{7D9B70CE-A380-4371-A72A-96724B5DEF92}" dt="2021-08-16T06:59:53.831" v="1781" actId="478"/>
          <ac:spMkLst>
            <pc:docMk/>
            <pc:sldMk cId="1847907134" sldId="259"/>
            <ac:spMk id="6" creationId="{E175EED0-AFED-4DD4-9627-C4E5844F9AEA}"/>
          </ac:spMkLst>
        </pc:spChg>
        <pc:spChg chg="mod">
          <ac:chgData name="KERON Louisa [SIDE - Sch of Isol &amp; Dist Edu]" userId="5abd2f33-2425-485d-b330-a03a3724741b" providerId="ADAL" clId="{7D9B70CE-A380-4371-A72A-96724B5DEF92}" dt="2021-08-16T02:29:28.296" v="61" actId="20577"/>
          <ac:spMkLst>
            <pc:docMk/>
            <pc:sldMk cId="1847907134" sldId="259"/>
            <ac:spMk id="7" creationId="{00000000-0000-0000-0000-000000000000}"/>
          </ac:spMkLst>
        </pc:spChg>
        <pc:spChg chg="mod">
          <ac:chgData name="KERON Louisa [SIDE - Sch of Isol &amp; Dist Edu]" userId="5abd2f33-2425-485d-b330-a03a3724741b" providerId="ADAL" clId="{7D9B70CE-A380-4371-A72A-96724B5DEF92}" dt="2021-08-16T02:30:00.028" v="71" actId="20577"/>
          <ac:spMkLst>
            <pc:docMk/>
            <pc:sldMk cId="1847907134" sldId="259"/>
            <ac:spMk id="9" creationId="{00000000-0000-0000-0000-000000000000}"/>
          </ac:spMkLst>
        </pc:spChg>
        <pc:spChg chg="add del mod">
          <ac:chgData name="KERON Louisa [SIDE - Sch of Isol &amp; Dist Edu]" userId="5abd2f33-2425-485d-b330-a03a3724741b" providerId="ADAL" clId="{7D9B70CE-A380-4371-A72A-96724B5DEF92}" dt="2021-08-16T02:34:11.137" v="83" actId="1076"/>
          <ac:spMkLst>
            <pc:docMk/>
            <pc:sldMk cId="1847907134" sldId="259"/>
            <ac:spMk id="11" creationId="{00000000-0000-0000-0000-000000000000}"/>
          </ac:spMkLst>
        </pc:spChg>
        <pc:spChg chg="add mod">
          <ac:chgData name="KERON Louisa [SIDE - Sch of Isol &amp; Dist Edu]" userId="5abd2f33-2425-485d-b330-a03a3724741b" providerId="ADAL" clId="{7D9B70CE-A380-4371-A72A-96724B5DEF92}" dt="2021-08-16T07:00:07.959" v="1794" actId="20577"/>
          <ac:spMkLst>
            <pc:docMk/>
            <pc:sldMk cId="1847907134" sldId="259"/>
            <ac:spMk id="12" creationId="{8267D199-A7B7-48C3-8B94-AF54897C3105}"/>
          </ac:spMkLst>
        </pc:spChg>
        <pc:spChg chg="mod">
          <ac:chgData name="KERON Louisa [SIDE - Sch of Isol &amp; Dist Edu]" userId="5abd2f33-2425-485d-b330-a03a3724741b" providerId="ADAL" clId="{7D9B70CE-A380-4371-A72A-96724B5DEF92}" dt="2021-08-16T02:29:32.718" v="63" actId="20577"/>
          <ac:spMkLst>
            <pc:docMk/>
            <pc:sldMk cId="1847907134" sldId="259"/>
            <ac:spMk id="15" creationId="{00000000-0000-0000-0000-000000000000}"/>
          </ac:spMkLst>
        </pc:spChg>
        <pc:spChg chg="mod">
          <ac:chgData name="KERON Louisa [SIDE - Sch of Isol &amp; Dist Edu]" userId="5abd2f33-2425-485d-b330-a03a3724741b" providerId="ADAL" clId="{7D9B70CE-A380-4371-A72A-96724B5DEF92}" dt="2021-08-16T02:32:37.766" v="75" actId="20577"/>
          <ac:spMkLst>
            <pc:docMk/>
            <pc:sldMk cId="1847907134" sldId="259"/>
            <ac:spMk id="22" creationId="{00000000-0000-0000-0000-000000000000}"/>
          </ac:spMkLst>
        </pc:spChg>
        <pc:spChg chg="mod">
          <ac:chgData name="KERON Louisa [SIDE - Sch of Isol &amp; Dist Edu]" userId="5abd2f33-2425-485d-b330-a03a3724741b" providerId="ADAL" clId="{7D9B70CE-A380-4371-A72A-96724B5DEF92}" dt="2021-08-16T02:34:15.392" v="84" actId="1076"/>
          <ac:spMkLst>
            <pc:docMk/>
            <pc:sldMk cId="1847907134" sldId="259"/>
            <ac:spMk id="26" creationId="{00000000-0000-0000-0000-000000000000}"/>
          </ac:spMkLst>
        </pc:spChg>
        <pc:spChg chg="mod">
          <ac:chgData name="KERON Louisa [SIDE - Sch of Isol &amp; Dist Edu]" userId="5abd2f33-2425-485d-b330-a03a3724741b" providerId="ADAL" clId="{7D9B70CE-A380-4371-A72A-96724B5DEF92}" dt="2021-08-16T02:32:43.198" v="77" actId="20577"/>
          <ac:spMkLst>
            <pc:docMk/>
            <pc:sldMk cId="1847907134" sldId="259"/>
            <ac:spMk id="42" creationId="{00000000-0000-0000-0000-000000000000}"/>
          </ac:spMkLst>
        </pc:spChg>
        <pc:picChg chg="mod">
          <ac:chgData name="KERON Louisa [SIDE - Sch of Isol &amp; Dist Edu]" userId="5abd2f33-2425-485d-b330-a03a3724741b" providerId="ADAL" clId="{7D9B70CE-A380-4371-A72A-96724B5DEF92}" dt="2021-08-16T06:59:17.565" v="1766" actId="14100"/>
          <ac:picMkLst>
            <pc:docMk/>
            <pc:sldMk cId="1847907134" sldId="259"/>
            <ac:picMk id="32" creationId="{00000000-0000-0000-0000-000000000000}"/>
          </ac:picMkLst>
        </pc:picChg>
      </pc:sldChg>
      <pc:sldChg chg="addSp modSp add">
        <pc:chgData name="KERON Louisa [SIDE - Sch of Isol &amp; Dist Edu]" userId="5abd2f33-2425-485d-b330-a03a3724741b" providerId="ADAL" clId="{7D9B70CE-A380-4371-A72A-96724B5DEF92}" dt="2021-08-16T07:02:51.537" v="1951" actId="255"/>
        <pc:sldMkLst>
          <pc:docMk/>
          <pc:sldMk cId="555946135" sldId="260"/>
        </pc:sldMkLst>
        <pc:spChg chg="add mod">
          <ac:chgData name="KERON Louisa [SIDE - Sch of Isol &amp; Dist Edu]" userId="5abd2f33-2425-485d-b330-a03a3724741b" providerId="ADAL" clId="{7D9B70CE-A380-4371-A72A-96724B5DEF92}" dt="2021-08-16T07:02:51.537" v="1951" actId="255"/>
          <ac:spMkLst>
            <pc:docMk/>
            <pc:sldMk cId="555946135" sldId="260"/>
            <ac:spMk id="2" creationId="{385CC593-C95C-4C92-96B0-428B049F0345}"/>
          </ac:spMkLst>
        </pc:spChg>
      </pc:sldChg>
    </pc:docChg>
  </pc:docChgLst>
  <pc:docChgLst>
    <pc:chgData name="CROFTON Caroline [SIDE - Sch of Isol &amp; Dist Edu]" userId="5f6b73b5-2031-4e6c-bcf4-4fb51832601a" providerId="ADAL" clId="{FEFF49CA-FF60-4E21-9B38-9012E7962D81}"/>
    <pc:docChg chg="delSld">
      <pc:chgData name="CROFTON Caroline [SIDE - Sch of Isol &amp; Dist Edu]" userId="5f6b73b5-2031-4e6c-bcf4-4fb51832601a" providerId="ADAL" clId="{FEFF49CA-FF60-4E21-9B38-9012E7962D81}" dt="2021-07-02T03:14:54.305" v="0" actId="47"/>
      <pc:docMkLst>
        <pc:docMk/>
      </pc:docMkLst>
      <pc:sldChg chg="del">
        <pc:chgData name="CROFTON Caroline [SIDE - Sch of Isol &amp; Dist Edu]" userId="5f6b73b5-2031-4e6c-bcf4-4fb51832601a" providerId="ADAL" clId="{FEFF49CA-FF60-4E21-9B38-9012E7962D81}" dt="2021-07-02T03:14:54.305" v="0" actId="47"/>
        <pc:sldMkLst>
          <pc:docMk/>
          <pc:sldMk cId="2949733759"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7A277AF-AFDD-4514-BDE0-4055CE46A989}" type="datetimeFigureOut">
              <a:rPr lang="en-AU" smtClean="0"/>
              <a:t>31/08/2021</a:t>
            </a:fld>
            <a:endParaRPr lang="en-AU"/>
          </a:p>
        </p:txBody>
      </p:sp>
      <p:sp>
        <p:nvSpPr>
          <p:cNvPr id="4" name="Slide Image Placeholder 3"/>
          <p:cNvSpPr>
            <a:spLocks noGrp="1" noRot="1" noChangeAspect="1"/>
          </p:cNvSpPr>
          <p:nvPr>
            <p:ph type="sldImg" idx="2"/>
          </p:nvPr>
        </p:nvSpPr>
        <p:spPr>
          <a:xfrm>
            <a:off x="3206750" y="857250"/>
            <a:ext cx="27305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D7B2280-25B8-400D-A751-96EC6072260B}" type="slidenum">
              <a:rPr lang="en-AU" smtClean="0"/>
              <a:t>‹#›</a:t>
            </a:fld>
            <a:endParaRPr lang="en-AU"/>
          </a:p>
        </p:txBody>
      </p:sp>
    </p:spTree>
    <p:extLst>
      <p:ext uri="{BB962C8B-B14F-4D97-AF65-F5344CB8AC3E}">
        <p14:creationId xmlns:p14="http://schemas.microsoft.com/office/powerpoint/2010/main" val="1487752420"/>
      </p:ext>
    </p:extLst>
  </p:cSld>
  <p:clrMap bg1="lt1" tx1="dk1" bg2="lt2" tx2="dk2" accent1="accent1" accent2="accent2" accent3="accent3" accent4="accent4" accent5="accent5" accent6="accent6" hlink="hlink" folHlink="folHlink"/>
  <p:notesStyle>
    <a:lvl1pPr marL="0" algn="l" defTabSz="1883573" rtl="0" eaLnBrk="1" latinLnBrk="0" hangingPunct="1">
      <a:defRPr sz="2472" kern="1200">
        <a:solidFill>
          <a:schemeClr val="tx1"/>
        </a:solidFill>
        <a:latin typeface="+mn-lt"/>
        <a:ea typeface="+mn-ea"/>
        <a:cs typeface="+mn-cs"/>
      </a:defRPr>
    </a:lvl1pPr>
    <a:lvl2pPr marL="941786" algn="l" defTabSz="1883573" rtl="0" eaLnBrk="1" latinLnBrk="0" hangingPunct="1">
      <a:defRPr sz="2472" kern="1200">
        <a:solidFill>
          <a:schemeClr val="tx1"/>
        </a:solidFill>
        <a:latin typeface="+mn-lt"/>
        <a:ea typeface="+mn-ea"/>
        <a:cs typeface="+mn-cs"/>
      </a:defRPr>
    </a:lvl2pPr>
    <a:lvl3pPr marL="1883573" algn="l" defTabSz="1883573" rtl="0" eaLnBrk="1" latinLnBrk="0" hangingPunct="1">
      <a:defRPr sz="2472" kern="1200">
        <a:solidFill>
          <a:schemeClr val="tx1"/>
        </a:solidFill>
        <a:latin typeface="+mn-lt"/>
        <a:ea typeface="+mn-ea"/>
        <a:cs typeface="+mn-cs"/>
      </a:defRPr>
    </a:lvl3pPr>
    <a:lvl4pPr marL="2825359" algn="l" defTabSz="1883573" rtl="0" eaLnBrk="1" latinLnBrk="0" hangingPunct="1">
      <a:defRPr sz="2472" kern="1200">
        <a:solidFill>
          <a:schemeClr val="tx1"/>
        </a:solidFill>
        <a:latin typeface="+mn-lt"/>
        <a:ea typeface="+mn-ea"/>
        <a:cs typeface="+mn-cs"/>
      </a:defRPr>
    </a:lvl4pPr>
    <a:lvl5pPr marL="3767145" algn="l" defTabSz="1883573" rtl="0" eaLnBrk="1" latinLnBrk="0" hangingPunct="1">
      <a:defRPr sz="2472" kern="1200">
        <a:solidFill>
          <a:schemeClr val="tx1"/>
        </a:solidFill>
        <a:latin typeface="+mn-lt"/>
        <a:ea typeface="+mn-ea"/>
        <a:cs typeface="+mn-cs"/>
      </a:defRPr>
    </a:lvl5pPr>
    <a:lvl6pPr marL="4708931" algn="l" defTabSz="1883573" rtl="0" eaLnBrk="1" latinLnBrk="0" hangingPunct="1">
      <a:defRPr sz="2472" kern="1200">
        <a:solidFill>
          <a:schemeClr val="tx1"/>
        </a:solidFill>
        <a:latin typeface="+mn-lt"/>
        <a:ea typeface="+mn-ea"/>
        <a:cs typeface="+mn-cs"/>
      </a:defRPr>
    </a:lvl6pPr>
    <a:lvl7pPr marL="5650718" algn="l" defTabSz="1883573" rtl="0" eaLnBrk="1" latinLnBrk="0" hangingPunct="1">
      <a:defRPr sz="2472" kern="1200">
        <a:solidFill>
          <a:schemeClr val="tx1"/>
        </a:solidFill>
        <a:latin typeface="+mn-lt"/>
        <a:ea typeface="+mn-ea"/>
        <a:cs typeface="+mn-cs"/>
      </a:defRPr>
    </a:lvl7pPr>
    <a:lvl8pPr marL="6592504" algn="l" defTabSz="1883573" rtl="0" eaLnBrk="1" latinLnBrk="0" hangingPunct="1">
      <a:defRPr sz="2472" kern="1200">
        <a:solidFill>
          <a:schemeClr val="tx1"/>
        </a:solidFill>
        <a:latin typeface="+mn-lt"/>
        <a:ea typeface="+mn-ea"/>
        <a:cs typeface="+mn-cs"/>
      </a:defRPr>
    </a:lvl8pPr>
    <a:lvl9pPr marL="7534290" algn="l" defTabSz="1883573" rtl="0" eaLnBrk="1" latinLnBrk="0" hangingPunct="1">
      <a:defRPr sz="24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289BA9A-3489-48EF-B21F-674424C154F6}" type="slidenum">
              <a:rPr lang="en-AU" smtClean="0"/>
              <a:t>1</a:t>
            </a:fld>
            <a:endParaRPr lang="en-AU"/>
          </a:p>
        </p:txBody>
      </p:sp>
    </p:spTree>
    <p:extLst>
      <p:ext uri="{BB962C8B-B14F-4D97-AF65-F5344CB8AC3E}">
        <p14:creationId xmlns:p14="http://schemas.microsoft.com/office/powerpoint/2010/main" val="315403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7B2280-25B8-400D-A751-96EC6072260B}" type="slidenum">
              <a:rPr lang="en-AU" smtClean="0"/>
              <a:t>2</a:t>
            </a:fld>
            <a:endParaRPr lang="en-AU"/>
          </a:p>
        </p:txBody>
      </p:sp>
    </p:spTree>
    <p:extLst>
      <p:ext uri="{BB962C8B-B14F-4D97-AF65-F5344CB8AC3E}">
        <p14:creationId xmlns:p14="http://schemas.microsoft.com/office/powerpoint/2010/main" val="368840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3056" y="2945943"/>
            <a:ext cx="18054638" cy="6266897"/>
          </a:xfrm>
        </p:spPr>
        <p:txBody>
          <a:bodyPr anchor="b"/>
          <a:lstStyle>
            <a:lvl1pPr algn="ctr">
              <a:defRPr sz="13937"/>
            </a:lvl1pPr>
          </a:lstStyle>
          <a:p>
            <a:r>
              <a:rPr lang="en-US"/>
              <a:t>Click to edit Master title style</a:t>
            </a:r>
            <a:endParaRPr lang="en-US" dirty="0"/>
          </a:p>
        </p:txBody>
      </p:sp>
      <p:sp>
        <p:nvSpPr>
          <p:cNvPr id="3" name="Subtitle 2"/>
          <p:cNvSpPr>
            <a:spLocks noGrp="1"/>
          </p:cNvSpPr>
          <p:nvPr>
            <p:ph type="subTitle" idx="1"/>
          </p:nvPr>
        </p:nvSpPr>
        <p:spPr>
          <a:xfrm>
            <a:off x="2655094" y="9454516"/>
            <a:ext cx="15930563" cy="4345992"/>
          </a:xfrm>
        </p:spPr>
        <p:txBody>
          <a:bodyPr/>
          <a:lstStyle>
            <a:lvl1pPr marL="0" indent="0" algn="ctr">
              <a:buNone/>
              <a:defRPr sz="5575"/>
            </a:lvl1pPr>
            <a:lvl2pPr marL="1062030" indent="0" algn="ctr">
              <a:buNone/>
              <a:defRPr sz="4646"/>
            </a:lvl2pPr>
            <a:lvl3pPr marL="2124060" indent="0" algn="ctr">
              <a:buNone/>
              <a:defRPr sz="4181"/>
            </a:lvl3pPr>
            <a:lvl4pPr marL="3186090" indent="0" algn="ctr">
              <a:buNone/>
              <a:defRPr sz="3717"/>
            </a:lvl4pPr>
            <a:lvl5pPr marL="4248120" indent="0" algn="ctr">
              <a:buNone/>
              <a:defRPr sz="3717"/>
            </a:lvl5pPr>
            <a:lvl6pPr marL="5310149" indent="0" algn="ctr">
              <a:buNone/>
              <a:defRPr sz="3717"/>
            </a:lvl6pPr>
            <a:lvl7pPr marL="6372179" indent="0" algn="ctr">
              <a:buNone/>
              <a:defRPr sz="3717"/>
            </a:lvl7pPr>
            <a:lvl8pPr marL="7434209" indent="0" algn="ctr">
              <a:buNone/>
              <a:defRPr sz="3717"/>
            </a:lvl8pPr>
            <a:lvl9pPr marL="8496239" indent="0" algn="ctr">
              <a:buNone/>
              <a:defRPr sz="371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81B057-C692-4134-838B-E12AE374ACA0}" type="datetimeFigureOut">
              <a:rPr lang="en-AU" smtClean="0"/>
              <a:t>31/08/2021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C17D44-467B-49E4-A871-DE79FEE16118}" type="slidenum">
              <a:rPr lang="en-AU" smtClean="0"/>
              <a:t>‹#›</a:t>
            </a:fld>
            <a:endParaRPr lang="en-AU"/>
          </a:p>
        </p:txBody>
      </p:sp>
    </p:spTree>
    <p:extLst>
      <p:ext uri="{BB962C8B-B14F-4D97-AF65-F5344CB8AC3E}">
        <p14:creationId xmlns:p14="http://schemas.microsoft.com/office/powerpoint/2010/main" val="177568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81B057-C692-4134-838B-E12AE374ACA0}" type="datetimeFigureOut">
              <a:rPr lang="en-AU" smtClean="0"/>
              <a:t>31/08/2021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C17D44-467B-49E4-A871-DE79FEE16118}" type="slidenum">
              <a:rPr lang="en-AU" smtClean="0"/>
              <a:t>‹#›</a:t>
            </a:fld>
            <a:endParaRPr lang="en-AU"/>
          </a:p>
        </p:txBody>
      </p:sp>
    </p:spTree>
    <p:extLst>
      <p:ext uri="{BB962C8B-B14F-4D97-AF65-F5344CB8AC3E}">
        <p14:creationId xmlns:p14="http://schemas.microsoft.com/office/powerpoint/2010/main" val="422568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00413" y="958369"/>
            <a:ext cx="4580037" cy="1525473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60303" y="958369"/>
            <a:ext cx="13474601" cy="1525473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81B057-C692-4134-838B-E12AE374ACA0}" type="datetimeFigureOut">
              <a:rPr lang="en-AU" smtClean="0"/>
              <a:t>31/08/2021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C17D44-467B-49E4-A871-DE79FEE16118}" type="slidenum">
              <a:rPr lang="en-AU" smtClean="0"/>
              <a:t>‹#›</a:t>
            </a:fld>
            <a:endParaRPr lang="en-AU"/>
          </a:p>
        </p:txBody>
      </p:sp>
    </p:spTree>
    <p:extLst>
      <p:ext uri="{BB962C8B-B14F-4D97-AF65-F5344CB8AC3E}">
        <p14:creationId xmlns:p14="http://schemas.microsoft.com/office/powerpoint/2010/main" val="24281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81B057-C692-4134-838B-E12AE374ACA0}" type="datetimeFigureOut">
              <a:rPr lang="en-AU" smtClean="0"/>
              <a:t>31/08/2021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C17D44-467B-49E4-A871-DE79FEE16118}" type="slidenum">
              <a:rPr lang="en-AU" smtClean="0"/>
              <a:t>‹#›</a:t>
            </a:fld>
            <a:endParaRPr lang="en-AU"/>
          </a:p>
        </p:txBody>
      </p:sp>
    </p:spTree>
    <p:extLst>
      <p:ext uri="{BB962C8B-B14F-4D97-AF65-F5344CB8AC3E}">
        <p14:creationId xmlns:p14="http://schemas.microsoft.com/office/powerpoint/2010/main" val="272196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9240" y="4487671"/>
            <a:ext cx="18320147" cy="7487774"/>
          </a:xfrm>
        </p:spPr>
        <p:txBody>
          <a:bodyPr anchor="b"/>
          <a:lstStyle>
            <a:lvl1pPr>
              <a:defRPr sz="13937"/>
            </a:lvl1pPr>
          </a:lstStyle>
          <a:p>
            <a:r>
              <a:rPr lang="en-US"/>
              <a:t>Click to edit Master title style</a:t>
            </a:r>
            <a:endParaRPr lang="en-US" dirty="0"/>
          </a:p>
        </p:txBody>
      </p:sp>
      <p:sp>
        <p:nvSpPr>
          <p:cNvPr id="3" name="Text Placeholder 2"/>
          <p:cNvSpPr>
            <a:spLocks noGrp="1"/>
          </p:cNvSpPr>
          <p:nvPr>
            <p:ph type="body" idx="1"/>
          </p:nvPr>
        </p:nvSpPr>
        <p:spPr>
          <a:xfrm>
            <a:off x="1449240" y="12046282"/>
            <a:ext cx="18320147" cy="3937644"/>
          </a:xfrm>
        </p:spPr>
        <p:txBody>
          <a:bodyPr/>
          <a:lstStyle>
            <a:lvl1pPr marL="0" indent="0">
              <a:buNone/>
              <a:defRPr sz="5575">
                <a:solidFill>
                  <a:schemeClr val="tx1"/>
                </a:solidFill>
              </a:defRPr>
            </a:lvl1pPr>
            <a:lvl2pPr marL="1062030" indent="0">
              <a:buNone/>
              <a:defRPr sz="4646">
                <a:solidFill>
                  <a:schemeClr val="tx1">
                    <a:tint val="75000"/>
                  </a:schemeClr>
                </a:solidFill>
              </a:defRPr>
            </a:lvl2pPr>
            <a:lvl3pPr marL="2124060" indent="0">
              <a:buNone/>
              <a:defRPr sz="4181">
                <a:solidFill>
                  <a:schemeClr val="tx1">
                    <a:tint val="75000"/>
                  </a:schemeClr>
                </a:solidFill>
              </a:defRPr>
            </a:lvl3pPr>
            <a:lvl4pPr marL="3186090" indent="0">
              <a:buNone/>
              <a:defRPr sz="3717">
                <a:solidFill>
                  <a:schemeClr val="tx1">
                    <a:tint val="75000"/>
                  </a:schemeClr>
                </a:solidFill>
              </a:defRPr>
            </a:lvl4pPr>
            <a:lvl5pPr marL="4248120" indent="0">
              <a:buNone/>
              <a:defRPr sz="3717">
                <a:solidFill>
                  <a:schemeClr val="tx1">
                    <a:tint val="75000"/>
                  </a:schemeClr>
                </a:solidFill>
              </a:defRPr>
            </a:lvl5pPr>
            <a:lvl6pPr marL="5310149" indent="0">
              <a:buNone/>
              <a:defRPr sz="3717">
                <a:solidFill>
                  <a:schemeClr val="tx1">
                    <a:tint val="75000"/>
                  </a:schemeClr>
                </a:solidFill>
              </a:defRPr>
            </a:lvl6pPr>
            <a:lvl7pPr marL="6372179" indent="0">
              <a:buNone/>
              <a:defRPr sz="3717">
                <a:solidFill>
                  <a:schemeClr val="tx1">
                    <a:tint val="75000"/>
                  </a:schemeClr>
                </a:solidFill>
              </a:defRPr>
            </a:lvl7pPr>
            <a:lvl8pPr marL="7434209" indent="0">
              <a:buNone/>
              <a:defRPr sz="3717">
                <a:solidFill>
                  <a:schemeClr val="tx1">
                    <a:tint val="75000"/>
                  </a:schemeClr>
                </a:solidFill>
              </a:defRPr>
            </a:lvl8pPr>
            <a:lvl9pPr marL="8496239" indent="0">
              <a:buNone/>
              <a:defRPr sz="371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81B057-C692-4134-838B-E12AE374ACA0}" type="datetimeFigureOut">
              <a:rPr lang="en-AU" smtClean="0"/>
              <a:t>31/08/2021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C17D44-467B-49E4-A871-DE79FEE16118}" type="slidenum">
              <a:rPr lang="en-AU" smtClean="0"/>
              <a:t>‹#›</a:t>
            </a:fld>
            <a:endParaRPr lang="en-AU"/>
          </a:p>
        </p:txBody>
      </p:sp>
    </p:spTree>
    <p:extLst>
      <p:ext uri="{BB962C8B-B14F-4D97-AF65-F5344CB8AC3E}">
        <p14:creationId xmlns:p14="http://schemas.microsoft.com/office/powerpoint/2010/main" val="116949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60301" y="4791843"/>
            <a:ext cx="9027319" cy="114212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753130" y="4791843"/>
            <a:ext cx="9027319" cy="114212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81B057-C692-4134-838B-E12AE374ACA0}" type="datetimeFigureOut">
              <a:rPr lang="en-AU" smtClean="0"/>
              <a:t>31/08/2021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C17D44-467B-49E4-A871-DE79FEE16118}" type="slidenum">
              <a:rPr lang="en-AU" smtClean="0"/>
              <a:t>‹#›</a:t>
            </a:fld>
            <a:endParaRPr lang="en-AU"/>
          </a:p>
        </p:txBody>
      </p:sp>
    </p:spTree>
    <p:extLst>
      <p:ext uri="{BB962C8B-B14F-4D97-AF65-F5344CB8AC3E}">
        <p14:creationId xmlns:p14="http://schemas.microsoft.com/office/powerpoint/2010/main" val="206025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068" y="958373"/>
            <a:ext cx="18320147" cy="347929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63071" y="4412664"/>
            <a:ext cx="8985831" cy="2162578"/>
          </a:xfrm>
        </p:spPr>
        <p:txBody>
          <a:bodyPr anchor="b"/>
          <a:lstStyle>
            <a:lvl1pPr marL="0" indent="0">
              <a:buNone/>
              <a:defRPr sz="5575" b="1"/>
            </a:lvl1pPr>
            <a:lvl2pPr marL="1062030" indent="0">
              <a:buNone/>
              <a:defRPr sz="4646" b="1"/>
            </a:lvl2pPr>
            <a:lvl3pPr marL="2124060" indent="0">
              <a:buNone/>
              <a:defRPr sz="4181" b="1"/>
            </a:lvl3pPr>
            <a:lvl4pPr marL="3186090" indent="0">
              <a:buNone/>
              <a:defRPr sz="3717" b="1"/>
            </a:lvl4pPr>
            <a:lvl5pPr marL="4248120" indent="0">
              <a:buNone/>
              <a:defRPr sz="3717" b="1"/>
            </a:lvl5pPr>
            <a:lvl6pPr marL="5310149" indent="0">
              <a:buNone/>
              <a:defRPr sz="3717" b="1"/>
            </a:lvl6pPr>
            <a:lvl7pPr marL="6372179" indent="0">
              <a:buNone/>
              <a:defRPr sz="3717" b="1"/>
            </a:lvl7pPr>
            <a:lvl8pPr marL="7434209" indent="0">
              <a:buNone/>
              <a:defRPr sz="3717" b="1"/>
            </a:lvl8pPr>
            <a:lvl9pPr marL="8496239" indent="0">
              <a:buNone/>
              <a:defRPr sz="3717" b="1"/>
            </a:lvl9pPr>
          </a:lstStyle>
          <a:p>
            <a:pPr lvl="0"/>
            <a:r>
              <a:rPr lang="en-US"/>
              <a:t>Edit Master text styles</a:t>
            </a:r>
          </a:p>
        </p:txBody>
      </p:sp>
      <p:sp>
        <p:nvSpPr>
          <p:cNvPr id="4" name="Content Placeholder 3"/>
          <p:cNvSpPr>
            <a:spLocks noGrp="1"/>
          </p:cNvSpPr>
          <p:nvPr>
            <p:ph sz="half" idx="2"/>
          </p:nvPr>
        </p:nvSpPr>
        <p:spPr>
          <a:xfrm>
            <a:off x="1463071" y="6575242"/>
            <a:ext cx="8985831" cy="96711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753131" y="4412664"/>
            <a:ext cx="9030085" cy="2162578"/>
          </a:xfrm>
        </p:spPr>
        <p:txBody>
          <a:bodyPr anchor="b"/>
          <a:lstStyle>
            <a:lvl1pPr marL="0" indent="0">
              <a:buNone/>
              <a:defRPr sz="5575" b="1"/>
            </a:lvl1pPr>
            <a:lvl2pPr marL="1062030" indent="0">
              <a:buNone/>
              <a:defRPr sz="4646" b="1"/>
            </a:lvl2pPr>
            <a:lvl3pPr marL="2124060" indent="0">
              <a:buNone/>
              <a:defRPr sz="4181" b="1"/>
            </a:lvl3pPr>
            <a:lvl4pPr marL="3186090" indent="0">
              <a:buNone/>
              <a:defRPr sz="3717" b="1"/>
            </a:lvl4pPr>
            <a:lvl5pPr marL="4248120" indent="0">
              <a:buNone/>
              <a:defRPr sz="3717" b="1"/>
            </a:lvl5pPr>
            <a:lvl6pPr marL="5310149" indent="0">
              <a:buNone/>
              <a:defRPr sz="3717" b="1"/>
            </a:lvl6pPr>
            <a:lvl7pPr marL="6372179" indent="0">
              <a:buNone/>
              <a:defRPr sz="3717" b="1"/>
            </a:lvl7pPr>
            <a:lvl8pPr marL="7434209" indent="0">
              <a:buNone/>
              <a:defRPr sz="3717" b="1"/>
            </a:lvl8pPr>
            <a:lvl9pPr marL="8496239" indent="0">
              <a:buNone/>
              <a:defRPr sz="3717" b="1"/>
            </a:lvl9pPr>
          </a:lstStyle>
          <a:p>
            <a:pPr lvl="0"/>
            <a:r>
              <a:rPr lang="en-US"/>
              <a:t>Edit Master text styles</a:t>
            </a:r>
          </a:p>
        </p:txBody>
      </p:sp>
      <p:sp>
        <p:nvSpPr>
          <p:cNvPr id="6" name="Content Placeholder 5"/>
          <p:cNvSpPr>
            <a:spLocks noGrp="1"/>
          </p:cNvSpPr>
          <p:nvPr>
            <p:ph sz="quarter" idx="4"/>
          </p:nvPr>
        </p:nvSpPr>
        <p:spPr>
          <a:xfrm>
            <a:off x="10753131" y="6575242"/>
            <a:ext cx="9030085" cy="96711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81B057-C692-4134-838B-E12AE374ACA0}" type="datetimeFigureOut">
              <a:rPr lang="en-AU" smtClean="0"/>
              <a:t>31/08/2021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2C17D44-467B-49E4-A871-DE79FEE16118}" type="slidenum">
              <a:rPr lang="en-AU" smtClean="0"/>
              <a:t>‹#›</a:t>
            </a:fld>
            <a:endParaRPr lang="en-AU"/>
          </a:p>
        </p:txBody>
      </p:sp>
    </p:spTree>
    <p:extLst>
      <p:ext uri="{BB962C8B-B14F-4D97-AF65-F5344CB8AC3E}">
        <p14:creationId xmlns:p14="http://schemas.microsoft.com/office/powerpoint/2010/main" val="419364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81B057-C692-4134-838B-E12AE374ACA0}" type="datetimeFigureOut">
              <a:rPr lang="en-AU" smtClean="0"/>
              <a:t>31/08/2021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2C17D44-467B-49E4-A871-DE79FEE16118}" type="slidenum">
              <a:rPr lang="en-AU" smtClean="0"/>
              <a:t>‹#›</a:t>
            </a:fld>
            <a:endParaRPr lang="en-AU"/>
          </a:p>
        </p:txBody>
      </p:sp>
    </p:spTree>
    <p:extLst>
      <p:ext uri="{BB962C8B-B14F-4D97-AF65-F5344CB8AC3E}">
        <p14:creationId xmlns:p14="http://schemas.microsoft.com/office/powerpoint/2010/main" val="206109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1B057-C692-4134-838B-E12AE374ACA0}" type="datetimeFigureOut">
              <a:rPr lang="en-AU" smtClean="0"/>
              <a:t>31/08/2021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2C17D44-467B-49E4-A871-DE79FEE16118}" type="slidenum">
              <a:rPr lang="en-AU" smtClean="0"/>
              <a:t>‹#›</a:t>
            </a:fld>
            <a:endParaRPr lang="en-AU"/>
          </a:p>
        </p:txBody>
      </p:sp>
    </p:spTree>
    <p:extLst>
      <p:ext uri="{BB962C8B-B14F-4D97-AF65-F5344CB8AC3E}">
        <p14:creationId xmlns:p14="http://schemas.microsoft.com/office/powerpoint/2010/main" val="87470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68" y="1200044"/>
            <a:ext cx="6850695" cy="4200155"/>
          </a:xfrm>
        </p:spPr>
        <p:txBody>
          <a:bodyPr anchor="b"/>
          <a:lstStyle>
            <a:lvl1pPr>
              <a:defRPr sz="7433"/>
            </a:lvl1pPr>
          </a:lstStyle>
          <a:p>
            <a:r>
              <a:rPr lang="en-US"/>
              <a:t>Click to edit Master title style</a:t>
            </a:r>
            <a:endParaRPr lang="en-US" dirty="0"/>
          </a:p>
        </p:txBody>
      </p:sp>
      <p:sp>
        <p:nvSpPr>
          <p:cNvPr id="3" name="Content Placeholder 2"/>
          <p:cNvSpPr>
            <a:spLocks noGrp="1"/>
          </p:cNvSpPr>
          <p:nvPr>
            <p:ph idx="1"/>
          </p:nvPr>
        </p:nvSpPr>
        <p:spPr>
          <a:xfrm>
            <a:off x="9030085" y="2591766"/>
            <a:ext cx="10753130" cy="12792138"/>
          </a:xfrm>
        </p:spPr>
        <p:txBody>
          <a:bodyPr/>
          <a:lstStyle>
            <a:lvl1pPr>
              <a:defRPr sz="7433"/>
            </a:lvl1pPr>
            <a:lvl2pPr>
              <a:defRPr sz="6504"/>
            </a:lvl2pPr>
            <a:lvl3pPr>
              <a:defRPr sz="5575"/>
            </a:lvl3pPr>
            <a:lvl4pPr>
              <a:defRPr sz="4646"/>
            </a:lvl4pPr>
            <a:lvl5pPr>
              <a:defRPr sz="4646"/>
            </a:lvl5pPr>
            <a:lvl6pPr>
              <a:defRPr sz="4646"/>
            </a:lvl6pPr>
            <a:lvl7pPr>
              <a:defRPr sz="4646"/>
            </a:lvl7pPr>
            <a:lvl8pPr>
              <a:defRPr sz="4646"/>
            </a:lvl8pPr>
            <a:lvl9pPr>
              <a:defRPr sz="464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63068" y="5400199"/>
            <a:ext cx="6850695" cy="10004536"/>
          </a:xfrm>
        </p:spPr>
        <p:txBody>
          <a:bodyPr/>
          <a:lstStyle>
            <a:lvl1pPr marL="0" indent="0">
              <a:buNone/>
              <a:defRPr sz="3717"/>
            </a:lvl1pPr>
            <a:lvl2pPr marL="1062030" indent="0">
              <a:buNone/>
              <a:defRPr sz="3252"/>
            </a:lvl2pPr>
            <a:lvl3pPr marL="2124060" indent="0">
              <a:buNone/>
              <a:defRPr sz="2787"/>
            </a:lvl3pPr>
            <a:lvl4pPr marL="3186090" indent="0">
              <a:buNone/>
              <a:defRPr sz="2323"/>
            </a:lvl4pPr>
            <a:lvl5pPr marL="4248120" indent="0">
              <a:buNone/>
              <a:defRPr sz="2323"/>
            </a:lvl5pPr>
            <a:lvl6pPr marL="5310149" indent="0">
              <a:buNone/>
              <a:defRPr sz="2323"/>
            </a:lvl6pPr>
            <a:lvl7pPr marL="6372179" indent="0">
              <a:buNone/>
              <a:defRPr sz="2323"/>
            </a:lvl7pPr>
            <a:lvl8pPr marL="7434209" indent="0">
              <a:buNone/>
              <a:defRPr sz="2323"/>
            </a:lvl8pPr>
            <a:lvl9pPr marL="8496239" indent="0">
              <a:buNone/>
              <a:defRPr sz="2323"/>
            </a:lvl9pPr>
          </a:lstStyle>
          <a:p>
            <a:pPr lvl="0"/>
            <a:r>
              <a:rPr lang="en-US"/>
              <a:t>Edit Master text styles</a:t>
            </a:r>
          </a:p>
        </p:txBody>
      </p:sp>
      <p:sp>
        <p:nvSpPr>
          <p:cNvPr id="5" name="Date Placeholder 4"/>
          <p:cNvSpPr>
            <a:spLocks noGrp="1"/>
          </p:cNvSpPr>
          <p:nvPr>
            <p:ph type="dt" sz="half" idx="10"/>
          </p:nvPr>
        </p:nvSpPr>
        <p:spPr/>
        <p:txBody>
          <a:bodyPr/>
          <a:lstStyle/>
          <a:p>
            <a:fld id="{7081B057-C692-4134-838B-E12AE374ACA0}" type="datetimeFigureOut">
              <a:rPr lang="en-AU" smtClean="0"/>
              <a:t>31/08/2021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C17D44-467B-49E4-A871-DE79FEE16118}" type="slidenum">
              <a:rPr lang="en-AU" smtClean="0"/>
              <a:t>‹#›</a:t>
            </a:fld>
            <a:endParaRPr lang="en-AU"/>
          </a:p>
        </p:txBody>
      </p:sp>
    </p:spTree>
    <p:extLst>
      <p:ext uri="{BB962C8B-B14F-4D97-AF65-F5344CB8AC3E}">
        <p14:creationId xmlns:p14="http://schemas.microsoft.com/office/powerpoint/2010/main" val="348879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68" y="1200044"/>
            <a:ext cx="6850695" cy="4200155"/>
          </a:xfrm>
        </p:spPr>
        <p:txBody>
          <a:bodyPr anchor="b"/>
          <a:lstStyle>
            <a:lvl1pPr>
              <a:defRPr sz="743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30085" y="2591766"/>
            <a:ext cx="10753130" cy="12792138"/>
          </a:xfrm>
        </p:spPr>
        <p:txBody>
          <a:bodyPr anchor="t"/>
          <a:lstStyle>
            <a:lvl1pPr marL="0" indent="0">
              <a:buNone/>
              <a:defRPr sz="7433"/>
            </a:lvl1pPr>
            <a:lvl2pPr marL="1062030" indent="0">
              <a:buNone/>
              <a:defRPr sz="6504"/>
            </a:lvl2pPr>
            <a:lvl3pPr marL="2124060" indent="0">
              <a:buNone/>
              <a:defRPr sz="5575"/>
            </a:lvl3pPr>
            <a:lvl4pPr marL="3186090" indent="0">
              <a:buNone/>
              <a:defRPr sz="4646"/>
            </a:lvl4pPr>
            <a:lvl5pPr marL="4248120" indent="0">
              <a:buNone/>
              <a:defRPr sz="4646"/>
            </a:lvl5pPr>
            <a:lvl6pPr marL="5310149" indent="0">
              <a:buNone/>
              <a:defRPr sz="4646"/>
            </a:lvl6pPr>
            <a:lvl7pPr marL="6372179" indent="0">
              <a:buNone/>
              <a:defRPr sz="4646"/>
            </a:lvl7pPr>
            <a:lvl8pPr marL="7434209" indent="0">
              <a:buNone/>
              <a:defRPr sz="4646"/>
            </a:lvl8pPr>
            <a:lvl9pPr marL="8496239" indent="0">
              <a:buNone/>
              <a:defRPr sz="4646"/>
            </a:lvl9pPr>
          </a:lstStyle>
          <a:p>
            <a:r>
              <a:rPr lang="en-US"/>
              <a:t>Click icon to add picture</a:t>
            </a:r>
            <a:endParaRPr lang="en-US" dirty="0"/>
          </a:p>
        </p:txBody>
      </p:sp>
      <p:sp>
        <p:nvSpPr>
          <p:cNvPr id="4" name="Text Placeholder 3"/>
          <p:cNvSpPr>
            <a:spLocks noGrp="1"/>
          </p:cNvSpPr>
          <p:nvPr>
            <p:ph type="body" sz="half" idx="2"/>
          </p:nvPr>
        </p:nvSpPr>
        <p:spPr>
          <a:xfrm>
            <a:off x="1463068" y="5400199"/>
            <a:ext cx="6850695" cy="10004536"/>
          </a:xfrm>
        </p:spPr>
        <p:txBody>
          <a:bodyPr/>
          <a:lstStyle>
            <a:lvl1pPr marL="0" indent="0">
              <a:buNone/>
              <a:defRPr sz="3717"/>
            </a:lvl1pPr>
            <a:lvl2pPr marL="1062030" indent="0">
              <a:buNone/>
              <a:defRPr sz="3252"/>
            </a:lvl2pPr>
            <a:lvl3pPr marL="2124060" indent="0">
              <a:buNone/>
              <a:defRPr sz="2787"/>
            </a:lvl3pPr>
            <a:lvl4pPr marL="3186090" indent="0">
              <a:buNone/>
              <a:defRPr sz="2323"/>
            </a:lvl4pPr>
            <a:lvl5pPr marL="4248120" indent="0">
              <a:buNone/>
              <a:defRPr sz="2323"/>
            </a:lvl5pPr>
            <a:lvl6pPr marL="5310149" indent="0">
              <a:buNone/>
              <a:defRPr sz="2323"/>
            </a:lvl6pPr>
            <a:lvl7pPr marL="6372179" indent="0">
              <a:buNone/>
              <a:defRPr sz="2323"/>
            </a:lvl7pPr>
            <a:lvl8pPr marL="7434209" indent="0">
              <a:buNone/>
              <a:defRPr sz="2323"/>
            </a:lvl8pPr>
            <a:lvl9pPr marL="8496239" indent="0">
              <a:buNone/>
              <a:defRPr sz="2323"/>
            </a:lvl9pPr>
          </a:lstStyle>
          <a:p>
            <a:pPr lvl="0"/>
            <a:r>
              <a:rPr lang="en-US"/>
              <a:t>Edit Master text styles</a:t>
            </a:r>
          </a:p>
        </p:txBody>
      </p:sp>
      <p:sp>
        <p:nvSpPr>
          <p:cNvPr id="5" name="Date Placeholder 4"/>
          <p:cNvSpPr>
            <a:spLocks noGrp="1"/>
          </p:cNvSpPr>
          <p:nvPr>
            <p:ph type="dt" sz="half" idx="10"/>
          </p:nvPr>
        </p:nvSpPr>
        <p:spPr/>
        <p:txBody>
          <a:bodyPr/>
          <a:lstStyle/>
          <a:p>
            <a:fld id="{7081B057-C692-4134-838B-E12AE374ACA0}" type="datetimeFigureOut">
              <a:rPr lang="en-AU" smtClean="0"/>
              <a:t>31/08/2021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C17D44-467B-49E4-A871-DE79FEE16118}" type="slidenum">
              <a:rPr lang="en-AU" smtClean="0"/>
              <a:t>‹#›</a:t>
            </a:fld>
            <a:endParaRPr lang="en-AU"/>
          </a:p>
        </p:txBody>
      </p:sp>
    </p:spTree>
    <p:extLst>
      <p:ext uri="{BB962C8B-B14F-4D97-AF65-F5344CB8AC3E}">
        <p14:creationId xmlns:p14="http://schemas.microsoft.com/office/powerpoint/2010/main" val="410076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0302" y="958373"/>
            <a:ext cx="18320147" cy="347929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0302" y="4791843"/>
            <a:ext cx="18320147" cy="1142125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60301" y="16683952"/>
            <a:ext cx="4779169" cy="958369"/>
          </a:xfrm>
          <a:prstGeom prst="rect">
            <a:avLst/>
          </a:prstGeom>
        </p:spPr>
        <p:txBody>
          <a:bodyPr vert="horz" lIns="91440" tIns="45720" rIns="91440" bIns="45720" rtlCol="0" anchor="ctr"/>
          <a:lstStyle>
            <a:lvl1pPr algn="l">
              <a:defRPr sz="2787">
                <a:solidFill>
                  <a:schemeClr val="tx1">
                    <a:tint val="75000"/>
                  </a:schemeClr>
                </a:solidFill>
              </a:defRPr>
            </a:lvl1pPr>
          </a:lstStyle>
          <a:p>
            <a:fld id="{7081B057-C692-4134-838B-E12AE374ACA0}" type="datetimeFigureOut">
              <a:rPr lang="en-AU" smtClean="0"/>
              <a:t>31/08/2021</a:t>
            </a:fld>
            <a:endParaRPr lang="en-AU"/>
          </a:p>
        </p:txBody>
      </p:sp>
      <p:sp>
        <p:nvSpPr>
          <p:cNvPr id="5" name="Footer Placeholder 4"/>
          <p:cNvSpPr>
            <a:spLocks noGrp="1"/>
          </p:cNvSpPr>
          <p:nvPr>
            <p:ph type="ftr" sz="quarter" idx="3"/>
          </p:nvPr>
        </p:nvSpPr>
        <p:spPr>
          <a:xfrm>
            <a:off x="7035999" y="16683952"/>
            <a:ext cx="7168753" cy="958369"/>
          </a:xfrm>
          <a:prstGeom prst="rect">
            <a:avLst/>
          </a:prstGeom>
        </p:spPr>
        <p:txBody>
          <a:bodyPr vert="horz" lIns="91440" tIns="45720" rIns="91440" bIns="45720" rtlCol="0" anchor="ctr"/>
          <a:lstStyle>
            <a:lvl1pPr algn="ctr">
              <a:defRPr sz="2787">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5001280" y="16683952"/>
            <a:ext cx="4779169" cy="958369"/>
          </a:xfrm>
          <a:prstGeom prst="rect">
            <a:avLst/>
          </a:prstGeom>
        </p:spPr>
        <p:txBody>
          <a:bodyPr vert="horz" lIns="91440" tIns="45720" rIns="91440" bIns="45720" rtlCol="0" anchor="ctr"/>
          <a:lstStyle>
            <a:lvl1pPr algn="r">
              <a:defRPr sz="2787">
                <a:solidFill>
                  <a:schemeClr val="tx1">
                    <a:tint val="75000"/>
                  </a:schemeClr>
                </a:solidFill>
              </a:defRPr>
            </a:lvl1pPr>
          </a:lstStyle>
          <a:p>
            <a:fld id="{42C17D44-467B-49E4-A871-DE79FEE16118}" type="slidenum">
              <a:rPr lang="en-AU" smtClean="0"/>
              <a:t>‹#›</a:t>
            </a:fld>
            <a:endParaRPr lang="en-AU"/>
          </a:p>
        </p:txBody>
      </p:sp>
    </p:spTree>
    <p:extLst>
      <p:ext uri="{BB962C8B-B14F-4D97-AF65-F5344CB8AC3E}">
        <p14:creationId xmlns:p14="http://schemas.microsoft.com/office/powerpoint/2010/main" val="3070458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24060" rtl="0" eaLnBrk="1" latinLnBrk="0" hangingPunct="1">
        <a:lnSpc>
          <a:spcPct val="90000"/>
        </a:lnSpc>
        <a:spcBef>
          <a:spcPct val="0"/>
        </a:spcBef>
        <a:buNone/>
        <a:defRPr sz="10221" kern="1200">
          <a:solidFill>
            <a:schemeClr val="tx1"/>
          </a:solidFill>
          <a:latin typeface="+mj-lt"/>
          <a:ea typeface="+mj-ea"/>
          <a:cs typeface="+mj-cs"/>
        </a:defRPr>
      </a:lvl1pPr>
    </p:titleStyle>
    <p:bodyStyle>
      <a:lvl1pPr marL="531015" indent="-531015" algn="l" defTabSz="2124060" rtl="0" eaLnBrk="1" latinLnBrk="0" hangingPunct="1">
        <a:lnSpc>
          <a:spcPct val="90000"/>
        </a:lnSpc>
        <a:spcBef>
          <a:spcPts val="2323"/>
        </a:spcBef>
        <a:buFont typeface="Arial" panose="020B0604020202020204" pitchFamily="34" charset="0"/>
        <a:buChar char="•"/>
        <a:defRPr sz="6504" kern="1200">
          <a:solidFill>
            <a:schemeClr val="tx1"/>
          </a:solidFill>
          <a:latin typeface="+mn-lt"/>
          <a:ea typeface="+mn-ea"/>
          <a:cs typeface="+mn-cs"/>
        </a:defRPr>
      </a:lvl1pPr>
      <a:lvl2pPr marL="1593045" indent="-531015" algn="l" defTabSz="2124060" rtl="0" eaLnBrk="1" latinLnBrk="0" hangingPunct="1">
        <a:lnSpc>
          <a:spcPct val="90000"/>
        </a:lnSpc>
        <a:spcBef>
          <a:spcPts val="1161"/>
        </a:spcBef>
        <a:buFont typeface="Arial" panose="020B0604020202020204" pitchFamily="34" charset="0"/>
        <a:buChar char="•"/>
        <a:defRPr sz="5575" kern="1200">
          <a:solidFill>
            <a:schemeClr val="tx1"/>
          </a:solidFill>
          <a:latin typeface="+mn-lt"/>
          <a:ea typeface="+mn-ea"/>
          <a:cs typeface="+mn-cs"/>
        </a:defRPr>
      </a:lvl2pPr>
      <a:lvl3pPr marL="2655075" indent="-531015" algn="l" defTabSz="2124060" rtl="0" eaLnBrk="1" latinLnBrk="0" hangingPunct="1">
        <a:lnSpc>
          <a:spcPct val="90000"/>
        </a:lnSpc>
        <a:spcBef>
          <a:spcPts val="1161"/>
        </a:spcBef>
        <a:buFont typeface="Arial" panose="020B0604020202020204" pitchFamily="34" charset="0"/>
        <a:buChar char="•"/>
        <a:defRPr sz="4646" kern="1200">
          <a:solidFill>
            <a:schemeClr val="tx1"/>
          </a:solidFill>
          <a:latin typeface="+mn-lt"/>
          <a:ea typeface="+mn-ea"/>
          <a:cs typeface="+mn-cs"/>
        </a:defRPr>
      </a:lvl3pPr>
      <a:lvl4pPr marL="3717105"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4pPr>
      <a:lvl5pPr marL="477913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5pPr>
      <a:lvl6pPr marL="584116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6pPr>
      <a:lvl7pPr marL="690319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7pPr>
      <a:lvl8pPr marL="796522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8pPr>
      <a:lvl9pPr marL="902725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9pPr>
    </p:bodyStyle>
    <p:otherStyle>
      <a:defPPr>
        <a:defRPr lang="en-US"/>
      </a:defPPr>
      <a:lvl1pPr marL="0" algn="l" defTabSz="2124060" rtl="0" eaLnBrk="1" latinLnBrk="0" hangingPunct="1">
        <a:defRPr sz="4181" kern="1200">
          <a:solidFill>
            <a:schemeClr val="tx1"/>
          </a:solidFill>
          <a:latin typeface="+mn-lt"/>
          <a:ea typeface="+mn-ea"/>
          <a:cs typeface="+mn-cs"/>
        </a:defRPr>
      </a:lvl1pPr>
      <a:lvl2pPr marL="1062030" algn="l" defTabSz="2124060" rtl="0" eaLnBrk="1" latinLnBrk="0" hangingPunct="1">
        <a:defRPr sz="4181" kern="1200">
          <a:solidFill>
            <a:schemeClr val="tx1"/>
          </a:solidFill>
          <a:latin typeface="+mn-lt"/>
          <a:ea typeface="+mn-ea"/>
          <a:cs typeface="+mn-cs"/>
        </a:defRPr>
      </a:lvl2pPr>
      <a:lvl3pPr marL="2124060" algn="l" defTabSz="2124060" rtl="0" eaLnBrk="1" latinLnBrk="0" hangingPunct="1">
        <a:defRPr sz="4181" kern="1200">
          <a:solidFill>
            <a:schemeClr val="tx1"/>
          </a:solidFill>
          <a:latin typeface="+mn-lt"/>
          <a:ea typeface="+mn-ea"/>
          <a:cs typeface="+mn-cs"/>
        </a:defRPr>
      </a:lvl3pPr>
      <a:lvl4pPr marL="3186090" algn="l" defTabSz="2124060" rtl="0" eaLnBrk="1" latinLnBrk="0" hangingPunct="1">
        <a:defRPr sz="4181" kern="1200">
          <a:solidFill>
            <a:schemeClr val="tx1"/>
          </a:solidFill>
          <a:latin typeface="+mn-lt"/>
          <a:ea typeface="+mn-ea"/>
          <a:cs typeface="+mn-cs"/>
        </a:defRPr>
      </a:lvl4pPr>
      <a:lvl5pPr marL="4248120" algn="l" defTabSz="2124060" rtl="0" eaLnBrk="1" latinLnBrk="0" hangingPunct="1">
        <a:defRPr sz="4181" kern="1200">
          <a:solidFill>
            <a:schemeClr val="tx1"/>
          </a:solidFill>
          <a:latin typeface="+mn-lt"/>
          <a:ea typeface="+mn-ea"/>
          <a:cs typeface="+mn-cs"/>
        </a:defRPr>
      </a:lvl5pPr>
      <a:lvl6pPr marL="5310149" algn="l" defTabSz="2124060" rtl="0" eaLnBrk="1" latinLnBrk="0" hangingPunct="1">
        <a:defRPr sz="4181" kern="1200">
          <a:solidFill>
            <a:schemeClr val="tx1"/>
          </a:solidFill>
          <a:latin typeface="+mn-lt"/>
          <a:ea typeface="+mn-ea"/>
          <a:cs typeface="+mn-cs"/>
        </a:defRPr>
      </a:lvl6pPr>
      <a:lvl7pPr marL="6372179" algn="l" defTabSz="2124060" rtl="0" eaLnBrk="1" latinLnBrk="0" hangingPunct="1">
        <a:defRPr sz="4181" kern="1200">
          <a:solidFill>
            <a:schemeClr val="tx1"/>
          </a:solidFill>
          <a:latin typeface="+mn-lt"/>
          <a:ea typeface="+mn-ea"/>
          <a:cs typeface="+mn-cs"/>
        </a:defRPr>
      </a:lvl7pPr>
      <a:lvl8pPr marL="7434209" algn="l" defTabSz="2124060" rtl="0" eaLnBrk="1" latinLnBrk="0" hangingPunct="1">
        <a:defRPr sz="4181" kern="1200">
          <a:solidFill>
            <a:schemeClr val="tx1"/>
          </a:solidFill>
          <a:latin typeface="+mn-lt"/>
          <a:ea typeface="+mn-ea"/>
          <a:cs typeface="+mn-cs"/>
        </a:defRPr>
      </a:lvl8pPr>
      <a:lvl9pPr marL="8496239" algn="l" defTabSz="2124060" rtl="0" eaLnBrk="1" latinLnBrk="0" hangingPunct="1">
        <a:defRPr sz="4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png"/><Relationship Id="rId18" Type="http://schemas.openxmlformats.org/officeDocument/2006/relationships/image" Target="../media/image10.jpeg"/><Relationship Id="rId26" Type="http://schemas.openxmlformats.org/officeDocument/2006/relationships/image" Target="../media/image18.png"/><Relationship Id="rId3" Type="http://schemas.openxmlformats.org/officeDocument/2006/relationships/slide" Target="slide1.xml"/><Relationship Id="rId21" Type="http://schemas.openxmlformats.org/officeDocument/2006/relationships/image" Target="../media/image13.jfif"/><Relationship Id="rId7" Type="http://schemas.openxmlformats.org/officeDocument/2006/relationships/image" Target="../media/image2.png"/><Relationship Id="rId12" Type="http://schemas.openxmlformats.org/officeDocument/2006/relationships/hyperlink" Target="https://agric.wa.gov.au/n/8791" TargetMode="External"/><Relationship Id="rId17" Type="http://schemas.openxmlformats.org/officeDocument/2006/relationships/image" Target="../media/image9.jpeg"/><Relationship Id="rId25"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5.png"/><Relationship Id="rId24" Type="http://schemas.openxmlformats.org/officeDocument/2006/relationships/image" Target="../media/image16.png"/><Relationship Id="rId5" Type="http://schemas.openxmlformats.org/officeDocument/2006/relationships/hyperlink" Target="https://www.perthnrm.com/nrmwp/wp-content/uploads/2020/06/WA-Food-Security-Plan-Situation-Report-LR-web-spreads.pdf" TargetMode="External"/><Relationship Id="rId15" Type="http://schemas.openxmlformats.org/officeDocument/2006/relationships/hyperlink" Target="https://storymaps.arcgis.com/stories/87e2fc367b4f4252a4b4ffa3a65fbb54" TargetMode="External"/><Relationship Id="rId23" Type="http://schemas.openxmlformats.org/officeDocument/2006/relationships/image" Target="../media/image15.png"/><Relationship Id="rId10" Type="http://schemas.openxmlformats.org/officeDocument/2006/relationships/hyperlink" Target="https://youtu.be/64KLuGzGxEQ" TargetMode="External"/><Relationship Id="rId19" Type="http://schemas.openxmlformats.org/officeDocument/2006/relationships/image" Target="../media/image11.jpeg"/><Relationship Id="rId4" Type="http://schemas.openxmlformats.org/officeDocument/2006/relationships/hyperlink" Target="https://youtu.be/IKREIF0RYYE" TargetMode="External"/><Relationship Id="rId9" Type="http://schemas.openxmlformats.org/officeDocument/2006/relationships/image" Target="../media/image4.jpg"/><Relationship Id="rId14" Type="http://schemas.openxmlformats.org/officeDocument/2006/relationships/image" Target="../media/image7.png"/><Relationship Id="rId22" Type="http://schemas.openxmlformats.org/officeDocument/2006/relationships/image" Target="../media/image14.jfif"/></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ZQFOjzVlgAc&amp;t=55s" TargetMode="External"/><Relationship Id="rId13" Type="http://schemas.openxmlformats.org/officeDocument/2006/relationships/hyperlink" Target="https://www.agric.wa.gov.au/genetic-modification/information-genetically-modified-organisms" TargetMode="External"/><Relationship Id="rId3" Type="http://schemas.openxmlformats.org/officeDocument/2006/relationships/hyperlink" Target="https://storymaps.arcgis.com/stories/87e2fc367b4f4252a4b4ffa3a65fbb54" TargetMode="External"/><Relationship Id="rId7" Type="http://schemas.openxmlformats.org/officeDocument/2006/relationships/hyperlink" Target="http://www.bom.gov.au/climate/change/#tabs=Tracker&amp;tracker=trend-maps" TargetMode="External"/><Relationship Id="rId12" Type="http://schemas.openxmlformats.org/officeDocument/2006/relationships/hyperlink" Target="https://pl.m.wikipedia.org/wiki/Plik:Fried_crickets_in_Cambodia.jpg"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hyperlink" Target="https://www.stockholmresilience.org/research/research-news/2016-06-14-how-food-connects-all-the-sdgs.html" TargetMode="External"/><Relationship Id="rId1" Type="http://schemas.openxmlformats.org/officeDocument/2006/relationships/slideLayout" Target="../slideLayouts/slideLayout7.xml"/><Relationship Id="rId6" Type="http://schemas.openxmlformats.org/officeDocument/2006/relationships/hyperlink" Target="http://www.bom.gov.au/water/groundwater/explorer/map.shtml" TargetMode="External"/><Relationship Id="rId11" Type="http://schemas.openxmlformats.org/officeDocument/2006/relationships/hyperlink" Target="https://commons.wikimedia.org/wiki/File:Sea_weed.jpg" TargetMode="External"/><Relationship Id="rId5" Type="http://schemas.openxmlformats.org/officeDocument/2006/relationships/hyperlink" Target="https://www.youtube.com/watch?app=desktop&amp;v=64KLuGzGxEQ&amp;feature=youtu.be" TargetMode="External"/><Relationship Id="rId15" Type="http://schemas.openxmlformats.org/officeDocument/2006/relationships/hyperlink" Target="https://www.agric.wa.gov.au/climate-change/climate-trends-western-Australia" TargetMode="External"/><Relationship Id="rId10" Type="http://schemas.openxmlformats.org/officeDocument/2006/relationships/hyperlink" Target="https://www.agric.wa.gov.au/land-use/regenerative-agriculture-and-pastoralism-western-australia" TargetMode="External"/><Relationship Id="rId4" Type="http://schemas.openxmlformats.org/officeDocument/2006/relationships/hyperlink" Target="https://www.perthnrm.com/nrmwp/wp-content/uploads/2020/06/WA-Food-Security-Plan-Situation-Report-LR-web-spreads.pdf" TargetMode="External"/><Relationship Id="rId9" Type="http://schemas.openxmlformats.org/officeDocument/2006/relationships/hyperlink" Target="http://www.bom.gov.au/water/ssf/" TargetMode="External"/><Relationship Id="rId14" Type="http://schemas.openxmlformats.org/officeDocument/2006/relationships/hyperlink" Target="https://www.agric.wa.gov.au/genetic-modification/grains-research-facilities-new-genes-new-environments?nopaging=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1240750" cy="180006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6860690" y="341293"/>
            <a:ext cx="7605071" cy="12895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FUTURE FOOD SECURITY</a:t>
            </a:r>
            <a:endParaRPr lang="en-AU" sz="4400" b="1" dirty="0">
              <a:ln w="9525">
                <a:solidFill>
                  <a:schemeClr val="bg1"/>
                </a:solidFill>
                <a:prstDash val="solid"/>
              </a:ln>
              <a:solidFill>
                <a:schemeClr val="tx1"/>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sp>
        <p:nvSpPr>
          <p:cNvPr id="7" name="Rectangle 6">
            <a:hlinkClick r:id="rId3" action="ppaction://hlinksldjump"/>
          </p:cNvPr>
          <p:cNvSpPr/>
          <p:nvPr/>
        </p:nvSpPr>
        <p:spPr>
          <a:xfrm>
            <a:off x="232880" y="261350"/>
            <a:ext cx="6076915" cy="4755117"/>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AU" sz="1400" b="1" dirty="0">
                <a:latin typeface="Arial" panose="020B0604020202020204" pitchFamily="34" charset="0"/>
                <a:cs typeface="Arial" panose="020B0604020202020204" pitchFamily="34" charset="0"/>
              </a:rPr>
              <a:t>Figure 4.1</a:t>
            </a:r>
          </a:p>
          <a:p>
            <a:pPr algn="ctr"/>
            <a:r>
              <a:rPr lang="en-AU" sz="1600" b="1" dirty="0">
                <a:latin typeface="Arial" panose="020B0604020202020204" pitchFamily="34" charset="0"/>
                <a:cs typeface="Arial" panose="020B0604020202020204" pitchFamily="34" charset="0"/>
              </a:rPr>
              <a:t>POPULATION GROWTH</a:t>
            </a:r>
          </a:p>
          <a:p>
            <a:pPr algn="ctr"/>
            <a:r>
              <a:rPr lang="en-AU" sz="1600" dirty="0">
                <a:latin typeface="Arial" panose="020B0604020202020204" pitchFamily="34" charset="0"/>
                <a:cs typeface="Arial" panose="020B0604020202020204" pitchFamily="34" charset="0"/>
              </a:rPr>
              <a:t>          Population growth, urbanisation and aging </a:t>
            </a:r>
          </a:p>
          <a:p>
            <a:r>
              <a:rPr lang="en-AU" sz="1600" b="1" dirty="0">
                <a:latin typeface="Arial" panose="020B0604020202020204" pitchFamily="34" charset="0"/>
                <a:cs typeface="Arial" panose="020B0604020202020204" pitchFamily="34" charset="0"/>
              </a:rPr>
              <a:t>       </a:t>
            </a:r>
          </a:p>
          <a:p>
            <a:endParaRPr lang="en-AU" sz="1600" b="1" dirty="0">
              <a:latin typeface="Arial" panose="020B0604020202020204" pitchFamily="34" charset="0"/>
              <a:cs typeface="Arial" panose="020B0604020202020204" pitchFamily="34" charset="0"/>
            </a:endParaRPr>
          </a:p>
          <a:p>
            <a:endParaRPr lang="en-AU" sz="1600" b="1" dirty="0">
              <a:latin typeface="Arial" panose="020B0604020202020204" pitchFamily="34" charset="0"/>
              <a:cs typeface="Arial" panose="020B0604020202020204" pitchFamily="34" charset="0"/>
            </a:endParaRPr>
          </a:p>
          <a:p>
            <a:endParaRPr lang="en-AU" sz="1600" b="1" dirty="0">
              <a:latin typeface="Arial" panose="020B0604020202020204" pitchFamily="34" charset="0"/>
              <a:cs typeface="Arial" panose="020B0604020202020204" pitchFamily="34" charset="0"/>
            </a:endParaRPr>
          </a:p>
          <a:p>
            <a:endParaRPr lang="en-AU" sz="1600" b="1" dirty="0">
              <a:latin typeface="Arial" panose="020B0604020202020204" pitchFamily="34" charset="0"/>
              <a:cs typeface="Arial" panose="020B0604020202020204" pitchFamily="34" charset="0"/>
            </a:endParaRPr>
          </a:p>
          <a:p>
            <a:endParaRPr lang="en-AU" sz="1600" b="1" dirty="0">
              <a:latin typeface="Arial" panose="020B0604020202020204" pitchFamily="34" charset="0"/>
              <a:cs typeface="Arial" panose="020B0604020202020204" pitchFamily="34" charset="0"/>
            </a:endParaRPr>
          </a:p>
          <a:p>
            <a:endParaRPr lang="en-AU" sz="1600" b="1" dirty="0">
              <a:latin typeface="Arial" panose="020B0604020202020204" pitchFamily="34" charset="0"/>
              <a:cs typeface="Arial" panose="020B0604020202020204" pitchFamily="34" charset="0"/>
            </a:endParaRPr>
          </a:p>
          <a:p>
            <a:endParaRPr lang="en-AU" sz="1600" b="1" dirty="0">
              <a:latin typeface="Arial" panose="020B0604020202020204" pitchFamily="34" charset="0"/>
              <a:cs typeface="Arial" panose="020B0604020202020204" pitchFamily="34" charset="0"/>
            </a:endParaRPr>
          </a:p>
          <a:p>
            <a:endParaRPr lang="en-AU" sz="1600" b="1" dirty="0">
              <a:latin typeface="Arial" panose="020B0604020202020204" pitchFamily="34" charset="0"/>
              <a:cs typeface="Arial" panose="020B0604020202020204" pitchFamily="34" charset="0"/>
            </a:endParaRPr>
          </a:p>
          <a:p>
            <a:endParaRPr lang="en-AU" sz="1600" b="1" dirty="0">
              <a:latin typeface="Arial" panose="020B0604020202020204" pitchFamily="34" charset="0"/>
              <a:cs typeface="Arial" panose="020B0604020202020204" pitchFamily="34" charset="0"/>
            </a:endParaRPr>
          </a:p>
          <a:p>
            <a:r>
              <a:rPr lang="en-AU" sz="1600" b="1" dirty="0">
                <a:latin typeface="Arial" panose="020B0604020202020204" pitchFamily="34" charset="0"/>
                <a:cs typeface="Arial" panose="020B0604020202020204" pitchFamily="34" charset="0"/>
              </a:rPr>
              <a:t>						</a:t>
            </a:r>
          </a:p>
        </p:txBody>
      </p:sp>
      <p:sp>
        <p:nvSpPr>
          <p:cNvPr id="9" name="Rectangle 8"/>
          <p:cNvSpPr/>
          <p:nvPr/>
        </p:nvSpPr>
        <p:spPr>
          <a:xfrm>
            <a:off x="7326954" y="9748815"/>
            <a:ext cx="6254222" cy="4589664"/>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AU" sz="1400" b="1" dirty="0">
                <a:latin typeface="Arial" panose="020B0604020202020204" pitchFamily="34" charset="0"/>
                <a:cs typeface="Arial" panose="020B0604020202020204" pitchFamily="34" charset="0"/>
              </a:rPr>
              <a:t>Figure 4.5</a:t>
            </a:r>
          </a:p>
          <a:p>
            <a:pPr algn="ctr"/>
            <a:endParaRPr lang="en-AU" b="1" dirty="0">
              <a:latin typeface="Arial" panose="020B0604020202020204" pitchFamily="34" charset="0"/>
              <a:cs typeface="Arial" panose="020B0604020202020204" pitchFamily="34" charset="0"/>
            </a:endParaRPr>
          </a:p>
          <a:p>
            <a:pPr algn="ctr"/>
            <a:r>
              <a:rPr lang="en-AU" b="1" dirty="0">
                <a:latin typeface="Arial" panose="020B0604020202020204" pitchFamily="34" charset="0"/>
                <a:cs typeface="Arial" panose="020B0604020202020204" pitchFamily="34" charset="0"/>
              </a:rPr>
              <a:t>REGENERATIVE AGRICULTURE AND PASTORALISM IN WA</a:t>
            </a:r>
          </a:p>
          <a:p>
            <a:r>
              <a:rPr lang="en-AU" sz="1600" dirty="0">
                <a:latin typeface="Arial" panose="020B0604020202020204" pitchFamily="34" charset="0"/>
                <a:cs typeface="Arial" panose="020B0604020202020204" pitchFamily="34" charset="0"/>
              </a:rPr>
              <a:t>The principle of regenerative agriculture and regenerative pastoralism is to enhance natural ecosystem services, resulting in sustainable production, an improved natural resource base, healthy nutrient cycling, increased biodiversity and resilience to change.</a:t>
            </a:r>
            <a:endParaRPr lang="en-AU" sz="1600" b="1" dirty="0">
              <a:latin typeface="Arial" panose="020B0604020202020204" pitchFamily="34" charset="0"/>
              <a:cs typeface="Arial" panose="020B0604020202020204" pitchFamily="34" charset="0"/>
            </a:endParaRPr>
          </a:p>
          <a:p>
            <a:pPr algn="ctr"/>
            <a:endParaRPr lang="en-AU" b="1" dirty="0">
              <a:latin typeface="Arial" panose="020B0604020202020204" pitchFamily="34" charset="0"/>
              <a:cs typeface="Arial" panose="020B0604020202020204" pitchFamily="34" charset="0"/>
            </a:endParaRPr>
          </a:p>
          <a:p>
            <a:pPr algn="ctr"/>
            <a:endParaRPr lang="en-AU" b="1" dirty="0">
              <a:latin typeface="Arial" panose="020B0604020202020204" pitchFamily="34" charset="0"/>
              <a:cs typeface="Arial" panose="020B0604020202020204" pitchFamily="34" charset="0"/>
            </a:endParaRPr>
          </a:p>
          <a:p>
            <a:pPr algn="ctr"/>
            <a:endParaRPr lang="en-AU" b="1" dirty="0">
              <a:latin typeface="Arial" panose="020B0604020202020204" pitchFamily="34" charset="0"/>
              <a:cs typeface="Arial" panose="020B0604020202020204" pitchFamily="34" charset="0"/>
            </a:endParaRPr>
          </a:p>
          <a:p>
            <a:pPr algn="ctr"/>
            <a:endParaRPr lang="en-AU" b="1" dirty="0">
              <a:latin typeface="Arial" panose="020B0604020202020204" pitchFamily="34" charset="0"/>
              <a:cs typeface="Arial" panose="020B0604020202020204" pitchFamily="34" charset="0"/>
            </a:endParaRPr>
          </a:p>
          <a:p>
            <a:pPr algn="ctr"/>
            <a:endParaRPr lang="en-AU" b="1" dirty="0">
              <a:latin typeface="Arial" panose="020B0604020202020204" pitchFamily="34" charset="0"/>
              <a:cs typeface="Arial" panose="020B0604020202020204" pitchFamily="34" charset="0"/>
            </a:endParaRPr>
          </a:p>
          <a:p>
            <a:pPr algn="ctr"/>
            <a:endParaRPr lang="en-AU" b="1" dirty="0">
              <a:latin typeface="Arial" panose="020B0604020202020204" pitchFamily="34" charset="0"/>
              <a:cs typeface="Arial" panose="020B0604020202020204" pitchFamily="34" charset="0"/>
            </a:endParaRPr>
          </a:p>
          <a:p>
            <a:pPr algn="ctr"/>
            <a:endParaRPr lang="en-AU" b="1" dirty="0">
              <a:latin typeface="Arial" panose="020B0604020202020204" pitchFamily="34" charset="0"/>
              <a:cs typeface="Arial" panose="020B0604020202020204" pitchFamily="34" charset="0"/>
            </a:endParaRPr>
          </a:p>
          <a:p>
            <a:pPr algn="ctr"/>
            <a:endParaRPr lang="en-AU" b="1" dirty="0">
              <a:latin typeface="Arial" panose="020B0604020202020204" pitchFamily="34" charset="0"/>
              <a:cs typeface="Arial" panose="020B0604020202020204" pitchFamily="34" charset="0"/>
            </a:endParaRPr>
          </a:p>
          <a:p>
            <a:pPr algn="ctr"/>
            <a:endParaRPr lang="en-AU" dirty="0">
              <a:hlinkClick r:id="rId4" tooltip="Share link"/>
            </a:endParaRPr>
          </a:p>
        </p:txBody>
      </p:sp>
      <p:sp>
        <p:nvSpPr>
          <p:cNvPr id="11" name="Rectangle 10"/>
          <p:cNvSpPr/>
          <p:nvPr/>
        </p:nvSpPr>
        <p:spPr>
          <a:xfrm>
            <a:off x="6920706" y="2065130"/>
            <a:ext cx="7150849" cy="2889573"/>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AU" sz="1400" b="1" dirty="0">
                <a:latin typeface="Arial" panose="020B0604020202020204" pitchFamily="34" charset="0"/>
                <a:cs typeface="Arial" panose="020B0604020202020204" pitchFamily="34" charset="0"/>
              </a:rPr>
              <a:t>Figure 4.3</a:t>
            </a:r>
          </a:p>
          <a:p>
            <a:pPr algn="ctr"/>
            <a:r>
              <a:rPr lang="en-AU" b="1" dirty="0">
                <a:latin typeface="Arial" panose="020B0604020202020204" pitchFamily="34" charset="0"/>
                <a:cs typeface="Arial" panose="020B0604020202020204" pitchFamily="34" charset="0"/>
              </a:rPr>
              <a:t>WESTERN AUSTRALIA (WA) FOOD SECURITY PLAN </a:t>
            </a:r>
            <a:endParaRPr lang="en-AU" dirty="0">
              <a:latin typeface="Arial" panose="020B0604020202020204" pitchFamily="34" charset="0"/>
              <a:cs typeface="Arial" panose="020B0604020202020204" pitchFamily="34" charset="0"/>
            </a:endParaRPr>
          </a:p>
          <a:p>
            <a:pPr algn="ctr"/>
            <a:r>
              <a:rPr lang="en-AU" sz="1600" dirty="0">
                <a:latin typeface="Arial" panose="020B0604020202020204" pitchFamily="34" charset="0"/>
                <a:cs typeface="Arial" panose="020B0604020202020204" pitchFamily="34" charset="0"/>
                <a:hlinkClick r:id="rId5"/>
              </a:rPr>
              <a:t>Food Security Plan for Western Australia</a:t>
            </a:r>
            <a:endParaRPr lang="en-AU" sz="1600" dirty="0">
              <a:latin typeface="Arial" panose="020B0604020202020204" pitchFamily="34" charset="0"/>
              <a:cs typeface="Arial" panose="020B0604020202020204" pitchFamily="34" charset="0"/>
            </a:endParaRPr>
          </a:p>
        </p:txBody>
      </p:sp>
      <p:sp>
        <p:nvSpPr>
          <p:cNvPr id="15" name="Rectangle 14"/>
          <p:cNvSpPr/>
          <p:nvPr/>
        </p:nvSpPr>
        <p:spPr>
          <a:xfrm>
            <a:off x="162619" y="5189008"/>
            <a:ext cx="6124454" cy="12473350"/>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AU" sz="1400" b="1" dirty="0">
                <a:latin typeface="Arial" panose="020B0604020202020204" pitchFamily="34" charset="0"/>
                <a:cs typeface="Arial" panose="020B0604020202020204" pitchFamily="34" charset="0"/>
              </a:rPr>
              <a:t>Figure 4.2</a:t>
            </a:r>
          </a:p>
          <a:p>
            <a:pPr algn="ctr"/>
            <a:r>
              <a:rPr lang="en-AU" sz="1600" b="1" dirty="0">
                <a:latin typeface="Arial" panose="020B0604020202020204" pitchFamily="34" charset="0"/>
                <a:cs typeface="Arial" panose="020B0604020202020204" pitchFamily="34" charset="0"/>
              </a:rPr>
              <a:t>WATER AVAILABILITY </a:t>
            </a:r>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5109" y="12098326"/>
            <a:ext cx="4353075" cy="2106713"/>
          </a:xfrm>
          <a:prstGeom prst="rect">
            <a:avLst/>
          </a:prstGeom>
        </p:spPr>
        <p:style>
          <a:lnRef idx="2">
            <a:schemeClr val="dk1"/>
          </a:lnRef>
          <a:fillRef idx="1">
            <a:schemeClr val="lt1"/>
          </a:fillRef>
          <a:effectRef idx="0">
            <a:schemeClr val="dk1"/>
          </a:effectRef>
          <a:fontRef idx="minor">
            <a:schemeClr val="dk1"/>
          </a:fontRef>
        </p:style>
      </p:pic>
      <p:sp>
        <p:nvSpPr>
          <p:cNvPr id="26" name="Rectangle 25"/>
          <p:cNvSpPr/>
          <p:nvPr/>
        </p:nvSpPr>
        <p:spPr>
          <a:xfrm>
            <a:off x="7560057" y="2760745"/>
            <a:ext cx="5975713" cy="1754326"/>
          </a:xfrm>
          <a:prstGeom prst="rect">
            <a:avLst/>
          </a:prstGeom>
        </p:spPr>
        <p:txBody>
          <a:bodyPr wrap="square">
            <a:spAutoFit/>
          </a:bodyPr>
          <a:lstStyle/>
          <a:p>
            <a:pPr algn="ctr"/>
            <a:endParaRPr lang="en-AU"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AU" dirty="0">
                <a:latin typeface="Arial" panose="020B0604020202020204" pitchFamily="34" charset="0"/>
                <a:cs typeface="Arial" panose="020B0604020202020204" pitchFamily="34" charset="0"/>
              </a:rPr>
              <a:t>WA population expected to double by 2050</a:t>
            </a:r>
          </a:p>
          <a:p>
            <a:pPr marL="285750" indent="-285750" algn="ctr">
              <a:buFont typeface="Arial" panose="020B0604020202020204" pitchFamily="34" charset="0"/>
              <a:buChar char="•"/>
            </a:pPr>
            <a:r>
              <a:rPr lang="en-AU" dirty="0">
                <a:latin typeface="Arial" panose="020B0604020202020204" pitchFamily="34" charset="0"/>
                <a:cs typeface="Arial" panose="020B0604020202020204" pitchFamily="34" charset="0"/>
              </a:rPr>
              <a:t>Australia contributes to the diets of nearly 400 million people</a:t>
            </a:r>
          </a:p>
          <a:p>
            <a:pPr marL="742950" lvl="1" indent="-285750" algn="ctr">
              <a:buFont typeface="Arial" panose="020B0604020202020204" pitchFamily="34" charset="0"/>
              <a:buChar char="•"/>
            </a:pPr>
            <a:r>
              <a:rPr lang="en-AU" dirty="0">
                <a:latin typeface="Arial" panose="020B0604020202020204" pitchFamily="34" charset="0"/>
                <a:cs typeface="Arial" panose="020B0604020202020204" pitchFamily="34" charset="0"/>
              </a:rPr>
              <a:t>Producers, suppliers, consumers, researchers and governments must work together</a:t>
            </a:r>
          </a:p>
        </p:txBody>
      </p:sp>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002" y="15334649"/>
            <a:ext cx="5625376" cy="2094409"/>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4841" y="6398868"/>
            <a:ext cx="3328337" cy="2781979"/>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58804" y="14724781"/>
            <a:ext cx="4922372" cy="2861077"/>
          </a:xfrm>
          <a:prstGeom prst="rect">
            <a:avLst/>
          </a:prstGeom>
        </p:spPr>
        <p:style>
          <a:lnRef idx="2">
            <a:schemeClr val="dk1"/>
          </a:lnRef>
          <a:fillRef idx="1">
            <a:schemeClr val="lt1"/>
          </a:fillRef>
          <a:effectRef idx="0">
            <a:schemeClr val="dk1"/>
          </a:effectRef>
          <a:fontRef idx="minor">
            <a:schemeClr val="dk1"/>
          </a:fontRef>
        </p:style>
      </p:pic>
      <p:sp>
        <p:nvSpPr>
          <p:cNvPr id="37" name="Rectangle 36"/>
          <p:cNvSpPr/>
          <p:nvPr/>
        </p:nvSpPr>
        <p:spPr>
          <a:xfrm>
            <a:off x="307685" y="5713960"/>
            <a:ext cx="5823404" cy="6008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t"/>
          <a:lstStyle/>
          <a:p>
            <a:pPr marL="285750" indent="-285750" algn="ctr">
              <a:buFont typeface="Arial" panose="020B0604020202020204" pitchFamily="34" charset="0"/>
              <a:buChar char="•"/>
            </a:pPr>
            <a:r>
              <a:rPr lang="en-AU" sz="1600" dirty="0">
                <a:latin typeface="Arial" panose="020B0604020202020204" pitchFamily="34" charset="0"/>
                <a:cs typeface="Arial" panose="020B0604020202020204" pitchFamily="34" charset="0"/>
              </a:rPr>
              <a:t>All agricultural systems rely on water. </a:t>
            </a:r>
          </a:p>
          <a:p>
            <a:pPr marL="285750" indent="-285750" algn="ctr">
              <a:buFont typeface="Arial" panose="020B0604020202020204" pitchFamily="34" charset="0"/>
              <a:buChar char="•"/>
            </a:pPr>
            <a:r>
              <a:rPr lang="en-AU" sz="1600" dirty="0">
                <a:latin typeface="Arial" panose="020B0604020202020204" pitchFamily="34" charset="0"/>
                <a:cs typeface="Arial" panose="020B0604020202020204" pitchFamily="34" charset="0"/>
              </a:rPr>
              <a:t>The BOM provides data on supplies, usage and trends.</a:t>
            </a:r>
          </a:p>
          <a:p>
            <a:pPr algn="ctr"/>
            <a:endParaRPr lang="en-AU" sz="1600" dirty="0">
              <a:latin typeface="Arial" panose="020B0604020202020204" pitchFamily="34" charset="0"/>
              <a:cs typeface="Arial" panose="020B0604020202020204" pitchFamily="34" charset="0"/>
            </a:endParaRPr>
          </a:p>
        </p:txBody>
      </p:sp>
      <p:sp>
        <p:nvSpPr>
          <p:cNvPr id="41" name="Rectangle 40"/>
          <p:cNvSpPr/>
          <p:nvPr/>
        </p:nvSpPr>
        <p:spPr>
          <a:xfrm>
            <a:off x="7420214" y="14792922"/>
            <a:ext cx="964895" cy="2724793"/>
          </a:xfrm>
          <a:prstGeom prst="rect">
            <a:avLst/>
          </a:prstGeom>
        </p:spPr>
        <p:style>
          <a:lnRef idx="2">
            <a:schemeClr val="dk1"/>
          </a:lnRef>
          <a:fillRef idx="1">
            <a:schemeClr val="lt1"/>
          </a:fillRef>
          <a:effectRef idx="0">
            <a:schemeClr val="dk1"/>
          </a:effectRef>
          <a:fontRef idx="minor">
            <a:schemeClr val="dk1"/>
          </a:fontRef>
        </p:style>
        <p:txBody>
          <a:bodyPr vert="vert270" rtlCol="0" anchor="ctr"/>
          <a:lstStyle/>
          <a:p>
            <a:pPr algn="ctr"/>
            <a:r>
              <a:rPr lang="en-AU" sz="1500" dirty="0">
                <a:latin typeface="Arial" panose="020B0604020202020204" pitchFamily="34" charset="0"/>
                <a:cs typeface="Arial" panose="020B0604020202020204" pitchFamily="34" charset="0"/>
                <a:hlinkClick r:id="rId10"/>
              </a:rPr>
              <a:t>The State of Food Security And Nutrition in the World 2020</a:t>
            </a:r>
            <a:endParaRPr lang="en-AU" sz="1500" dirty="0">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39314" y="1132471"/>
            <a:ext cx="2241834" cy="2055015"/>
          </a:xfrm>
          <a:prstGeom prst="rect">
            <a:avLst/>
          </a:prstGeom>
        </p:spPr>
        <p:style>
          <a:lnRef idx="2">
            <a:schemeClr val="dk1"/>
          </a:lnRef>
          <a:fillRef idx="1">
            <a:schemeClr val="lt1"/>
          </a:fillRef>
          <a:effectRef idx="0">
            <a:schemeClr val="dk1"/>
          </a:effectRef>
          <a:fontRef idx="minor">
            <a:schemeClr val="dk1"/>
          </a:fontRef>
        </p:style>
      </p:pic>
      <p:sp>
        <p:nvSpPr>
          <p:cNvPr id="42" name="Rectangle 41"/>
          <p:cNvSpPr/>
          <p:nvPr/>
        </p:nvSpPr>
        <p:spPr>
          <a:xfrm>
            <a:off x="14786032" y="4961980"/>
            <a:ext cx="6179780" cy="4107011"/>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AU" sz="1400" b="1" dirty="0">
                <a:latin typeface="Arial" panose="020B0604020202020204" pitchFamily="34" charset="0"/>
                <a:cs typeface="Arial" panose="020B0604020202020204" pitchFamily="34" charset="0"/>
              </a:rPr>
              <a:t>Figure 4.7</a:t>
            </a:r>
          </a:p>
          <a:p>
            <a:pPr algn="ctr"/>
            <a:endParaRPr lang="en-AU" sz="800" dirty="0">
              <a:latin typeface="Arial" panose="020B0604020202020204" pitchFamily="34" charset="0"/>
              <a:cs typeface="Arial" panose="020B0604020202020204" pitchFamily="34" charset="0"/>
            </a:endParaRPr>
          </a:p>
          <a:p>
            <a:pPr algn="ctr"/>
            <a:r>
              <a:rPr lang="en-AU" sz="1600" b="1" dirty="0">
                <a:latin typeface="Arial" panose="020B0604020202020204" pitchFamily="34" charset="0"/>
                <a:cs typeface="Arial" panose="020B0604020202020204" pitchFamily="34" charset="0"/>
              </a:rPr>
              <a:t>RESEARCH</a:t>
            </a:r>
            <a:r>
              <a:rPr lang="en-AU" sz="1400" dirty="0">
                <a:latin typeface="Arial" panose="020B0604020202020204" pitchFamily="34" charset="0"/>
                <a:cs typeface="Arial" panose="020B0604020202020204" pitchFamily="34" charset="0"/>
              </a:rPr>
              <a:t> </a:t>
            </a:r>
            <a:r>
              <a:rPr lang="en-AU" sz="1600" b="1" dirty="0">
                <a:latin typeface="Arial" panose="020B0604020202020204" pitchFamily="34" charset="0"/>
                <a:cs typeface="Arial" panose="020B0604020202020204" pitchFamily="34" charset="0"/>
              </a:rPr>
              <a:t>AND GM CROPS</a:t>
            </a:r>
          </a:p>
          <a:p>
            <a:pPr algn="ctr"/>
            <a:endParaRPr lang="en-AU" sz="14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  Genetic modifications are playing an increasingly important role</a:t>
            </a:r>
          </a:p>
          <a:p>
            <a:r>
              <a:rPr lang="en-AU" sz="1600" dirty="0">
                <a:latin typeface="Arial" panose="020B0604020202020204" pitchFamily="34" charset="0"/>
                <a:cs typeface="Arial" panose="020B0604020202020204" pitchFamily="34" charset="0"/>
              </a:rPr>
              <a:t>  in crop science with greater areas being planted to genetically </a:t>
            </a:r>
          </a:p>
          <a:p>
            <a:r>
              <a:rPr lang="en-AU" sz="1600" dirty="0">
                <a:latin typeface="Arial" panose="020B0604020202020204" pitchFamily="34" charset="0"/>
                <a:cs typeface="Arial" panose="020B0604020202020204" pitchFamily="34" charset="0"/>
              </a:rPr>
              <a:t>  modified (GM) crops in over 25 countries worldwide, </a:t>
            </a:r>
          </a:p>
          <a:p>
            <a:r>
              <a:rPr lang="en-AU" sz="1600" dirty="0">
                <a:latin typeface="Arial" panose="020B0604020202020204" pitchFamily="34" charset="0"/>
                <a:cs typeface="Arial" panose="020B0604020202020204" pitchFamily="34" charset="0"/>
              </a:rPr>
              <a:t>  including Australia. </a:t>
            </a:r>
          </a:p>
          <a:p>
            <a:endParaRPr lang="en-AU" sz="1600" dirty="0">
              <a:latin typeface="Arial" panose="020B0604020202020204" pitchFamily="34" charset="0"/>
              <a:cs typeface="Arial" panose="020B0604020202020204" pitchFamily="34" charset="0"/>
            </a:endParaRPr>
          </a:p>
        </p:txBody>
      </p:sp>
      <p:sp>
        <p:nvSpPr>
          <p:cNvPr id="4" name="Rectangle 3"/>
          <p:cNvSpPr/>
          <p:nvPr/>
        </p:nvSpPr>
        <p:spPr>
          <a:xfrm>
            <a:off x="7318489" y="5408419"/>
            <a:ext cx="6076041" cy="4002508"/>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AU" sz="1400" b="1" dirty="0">
                <a:latin typeface="Arial" panose="020B0604020202020204" pitchFamily="34" charset="0"/>
                <a:cs typeface="Arial" panose="020B0604020202020204" pitchFamily="34" charset="0"/>
              </a:rPr>
              <a:t>Figure 4.4</a:t>
            </a:r>
            <a:r>
              <a:rPr lang="en-AU" b="1" dirty="0"/>
              <a:t> </a:t>
            </a:r>
          </a:p>
          <a:p>
            <a:pPr algn="ctr"/>
            <a:r>
              <a:rPr lang="en-AU" sz="1600" b="1" dirty="0">
                <a:latin typeface="Arial" panose="020B0604020202020204" pitchFamily="34" charset="0"/>
                <a:cs typeface="Arial" panose="020B0604020202020204" pitchFamily="34" charset="0"/>
              </a:rPr>
              <a:t>CASE STUDY - PESTS AND DISEASES</a:t>
            </a:r>
          </a:p>
          <a:p>
            <a:pPr algn="ctr"/>
            <a:r>
              <a:rPr lang="en-AU" dirty="0">
                <a:latin typeface="Arial" panose="020B0604020202020204" pitchFamily="34" charset="0"/>
                <a:cs typeface="Arial" panose="020B0604020202020204" pitchFamily="34" charset="0"/>
              </a:rPr>
              <a:t>QUEENSLAND FRUIT FLY IN WESTERN AUSTRALIA</a:t>
            </a:r>
          </a:p>
          <a:p>
            <a:pPr algn="ctr"/>
            <a:r>
              <a:rPr lang="en-AU" dirty="0">
                <a:latin typeface="Arial" panose="020B0604020202020204" pitchFamily="34" charset="0"/>
                <a:cs typeface="Arial" panose="020B0604020202020204" pitchFamily="34" charset="0"/>
              </a:rPr>
              <a:t> </a:t>
            </a:r>
          </a:p>
          <a:p>
            <a:r>
              <a:rPr lang="en-AU" sz="1600" dirty="0">
                <a:latin typeface="Arial" panose="020B0604020202020204" pitchFamily="34" charset="0"/>
                <a:cs typeface="Arial" panose="020B0604020202020204" pitchFamily="34" charset="0"/>
              </a:rPr>
              <a:t>Biosecurity means protecting the economy, environment, and the community from the negative impacts of pests, disease, weeds, and contaminants.</a:t>
            </a:r>
          </a:p>
          <a:p>
            <a:endParaRPr lang="en-AU" dirty="0">
              <a:hlinkClick r:id="rId12"/>
            </a:endParaRPr>
          </a:p>
          <a:p>
            <a:endParaRPr lang="en-AU" dirty="0">
              <a:hlinkClick r:id="rId12"/>
            </a:endParaRPr>
          </a:p>
          <a:p>
            <a:endParaRPr lang="en-AU" dirty="0">
              <a:hlinkClick r:id="rId12"/>
            </a:endParaRPr>
          </a:p>
          <a:p>
            <a:endParaRPr lang="en-AU" dirty="0">
              <a:hlinkClick r:id="rId12"/>
            </a:endParaRPr>
          </a:p>
          <a:p>
            <a:endParaRPr lang="en-AU" dirty="0">
              <a:hlinkClick r:id="rId12"/>
            </a:endParaRPr>
          </a:p>
          <a:p>
            <a:endParaRPr lang="en-AU" dirty="0">
              <a:hlinkClick r:id="rId12"/>
            </a:endParaRPr>
          </a:p>
          <a:p>
            <a:endParaRPr lang="en-AU" dirty="0">
              <a:hlinkClick r:id="rId12"/>
            </a:endParaRPr>
          </a:p>
        </p:txBody>
      </p:sp>
      <p:sp>
        <p:nvSpPr>
          <p:cNvPr id="5" name="Rectangle 4"/>
          <p:cNvSpPr/>
          <p:nvPr/>
        </p:nvSpPr>
        <p:spPr>
          <a:xfrm>
            <a:off x="14786032" y="9316501"/>
            <a:ext cx="6254221" cy="8495892"/>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AU" sz="1400" b="1" dirty="0">
                <a:latin typeface="Arial" panose="020B0604020202020204" pitchFamily="34" charset="0"/>
                <a:cs typeface="Arial" panose="020B0604020202020204" pitchFamily="34" charset="0"/>
              </a:rPr>
              <a:t>Figure 4.8 </a:t>
            </a:r>
          </a:p>
          <a:p>
            <a:pPr algn="ctr"/>
            <a:endParaRPr lang="en-AU" sz="1600" b="1" dirty="0">
              <a:latin typeface="Arial" panose="020B0604020202020204" pitchFamily="34" charset="0"/>
              <a:cs typeface="Arial" panose="020B0604020202020204" pitchFamily="34" charset="0"/>
            </a:endParaRPr>
          </a:p>
          <a:p>
            <a:pPr algn="ctr"/>
            <a:r>
              <a:rPr lang="en-AU" sz="1600" b="1" dirty="0">
                <a:latin typeface="Arial" panose="020B0604020202020204" pitchFamily="34" charset="0"/>
                <a:cs typeface="Arial" panose="020B0604020202020204" pitchFamily="34" charset="0"/>
              </a:rPr>
              <a:t>AQUACULTURE</a:t>
            </a:r>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6339" y="1073095"/>
            <a:ext cx="2933556" cy="1705160"/>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93456" y="2888286"/>
            <a:ext cx="1588513" cy="1753248"/>
          </a:xfrm>
          <a:prstGeom prst="rect">
            <a:avLst/>
          </a:prstGeom>
        </p:spPr>
      </p:pic>
      <p:sp>
        <p:nvSpPr>
          <p:cNvPr id="13" name="Rectangle 12"/>
          <p:cNvSpPr/>
          <p:nvPr/>
        </p:nvSpPr>
        <p:spPr>
          <a:xfrm>
            <a:off x="3150835" y="3491484"/>
            <a:ext cx="2903764" cy="7827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a:latin typeface="Arial" panose="020B0604020202020204" pitchFamily="34" charset="0"/>
                <a:cs typeface="Arial" panose="020B0604020202020204" pitchFamily="34" charset="0"/>
                <a:hlinkClick r:id="rId15"/>
              </a:rPr>
              <a:t>Story Maps: WA Tomorrow</a:t>
            </a:r>
            <a:endParaRPr lang="en-AU" sz="12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38392" y="9368274"/>
            <a:ext cx="2760222" cy="3243631"/>
          </a:xfrm>
          <a:prstGeom prst="rect">
            <a:avLst/>
          </a:prstGeom>
        </p:spPr>
        <p:style>
          <a:lnRef idx="2">
            <a:schemeClr val="dk1"/>
          </a:lnRef>
          <a:fillRef idx="1">
            <a:schemeClr val="lt1"/>
          </a:fillRef>
          <a:effectRef idx="0">
            <a:schemeClr val="dk1"/>
          </a:effectRef>
          <a:fontRef idx="minor">
            <a:schemeClr val="dk1"/>
          </a:fontRef>
        </p:style>
      </p:pic>
      <p:pic>
        <p:nvPicPr>
          <p:cNvPr id="16" name="Picture 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64764" y="7585222"/>
            <a:ext cx="2031055" cy="1354037"/>
          </a:xfrm>
          <a:prstGeom prst="rect">
            <a:avLst/>
          </a:prstGeom>
        </p:spPr>
        <p:style>
          <a:lnRef idx="2">
            <a:schemeClr val="dk1"/>
          </a:lnRef>
          <a:fillRef idx="1">
            <a:schemeClr val="lt1"/>
          </a:fillRef>
          <a:effectRef idx="0">
            <a:schemeClr val="dk1"/>
          </a:effectRef>
          <a:fontRef idx="minor">
            <a:schemeClr val="dk1"/>
          </a:fontRef>
        </p:style>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953039" y="7789290"/>
            <a:ext cx="1420371" cy="945900"/>
          </a:xfrm>
          <a:prstGeom prst="rect">
            <a:avLst/>
          </a:prstGeom>
        </p:spPr>
        <p:style>
          <a:lnRef idx="2">
            <a:schemeClr val="dk1"/>
          </a:lnRef>
          <a:fillRef idx="1">
            <a:schemeClr val="lt1"/>
          </a:fillRef>
          <a:effectRef idx="0">
            <a:schemeClr val="dk1"/>
          </a:effectRef>
          <a:fontRef idx="minor">
            <a:schemeClr val="dk1"/>
          </a:fontRef>
        </p:style>
      </p:pic>
      <p:pic>
        <p:nvPicPr>
          <p:cNvPr id="18" name="Picture 1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644791" y="7852190"/>
            <a:ext cx="1260604" cy="945900"/>
          </a:xfrm>
          <a:prstGeom prst="rect">
            <a:avLst/>
          </a:prstGeom>
        </p:spPr>
        <p:style>
          <a:lnRef idx="2">
            <a:schemeClr val="dk1"/>
          </a:lnRef>
          <a:fillRef idx="1">
            <a:schemeClr val="lt1"/>
          </a:fillRef>
          <a:effectRef idx="0">
            <a:schemeClr val="dk1"/>
          </a:effectRef>
          <a:fontRef idx="minor">
            <a:schemeClr val="dk1"/>
          </a:fontRef>
        </p:style>
      </p:pic>
      <p:pic>
        <p:nvPicPr>
          <p:cNvPr id="20" name="Pictur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952907" y="12158124"/>
            <a:ext cx="4128176" cy="5504234"/>
          </a:xfrm>
          <a:prstGeom prst="rect">
            <a:avLst/>
          </a:prstGeom>
        </p:spPr>
        <p:style>
          <a:lnRef idx="2">
            <a:schemeClr val="dk1"/>
          </a:lnRef>
          <a:fillRef idx="1">
            <a:schemeClr val="lt1"/>
          </a:fillRef>
          <a:effectRef idx="0">
            <a:schemeClr val="dk1"/>
          </a:effectRef>
          <a:fontRef idx="minor">
            <a:schemeClr val="dk1"/>
          </a:fontRef>
        </p:style>
      </p:pic>
      <p:sp>
        <p:nvSpPr>
          <p:cNvPr id="22" name="Rectangle 21"/>
          <p:cNvSpPr/>
          <p:nvPr/>
        </p:nvSpPr>
        <p:spPr>
          <a:xfrm>
            <a:off x="14793686" y="437734"/>
            <a:ext cx="6282635" cy="4322311"/>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AU" sz="1400" b="1" dirty="0">
                <a:latin typeface="Arial" panose="020B0604020202020204" pitchFamily="34" charset="0"/>
                <a:cs typeface="Arial" panose="020B0604020202020204" pitchFamily="34" charset="0"/>
              </a:rPr>
              <a:t>Figure 4.6</a:t>
            </a:r>
          </a:p>
          <a:p>
            <a:pPr algn="ctr"/>
            <a:r>
              <a:rPr lang="en-AU" sz="1600" b="1" dirty="0">
                <a:latin typeface="Arial" panose="020B0604020202020204" pitchFamily="34" charset="0"/>
                <a:cs typeface="Arial" panose="020B0604020202020204" pitchFamily="34" charset="0"/>
              </a:rPr>
              <a:t>FUTURE FOOD OPTIONS</a:t>
            </a:r>
          </a:p>
          <a:p>
            <a:pPr algn="ctr"/>
            <a:r>
              <a:rPr lang="en-AU" dirty="0"/>
              <a:t>As the global population increases and traditional protein sources from meat become increasingly constrained, the need to diversify our food supply with alternative and more sustainable sources of proteins must play a role in filling this gap. Alternatives include:</a:t>
            </a:r>
            <a:endParaRPr lang="en-AU" sz="1600" b="1" dirty="0">
              <a:latin typeface="Arial" panose="020B0604020202020204" pitchFamily="34" charset="0"/>
              <a:cs typeface="Arial" panose="020B0604020202020204" pitchFamily="34" charset="0"/>
            </a:endParaRPr>
          </a:p>
          <a:p>
            <a:pPr algn="ctr"/>
            <a:r>
              <a:rPr lang="en-AU" sz="1600" dirty="0">
                <a:latin typeface="Arial" panose="020B0604020202020204" pitchFamily="34" charset="0"/>
                <a:cs typeface="Arial" panose="020B0604020202020204" pitchFamily="34" charset="0"/>
              </a:rPr>
              <a:t>insects </a:t>
            </a:r>
          </a:p>
          <a:p>
            <a:pPr algn="ctr"/>
            <a:r>
              <a:rPr lang="en-AU" sz="1600" dirty="0">
                <a:latin typeface="Arial" panose="020B0604020202020204" pitchFamily="34" charset="0"/>
                <a:cs typeface="Arial" panose="020B0604020202020204" pitchFamily="34" charset="0"/>
              </a:rPr>
              <a:t>algae</a:t>
            </a:r>
          </a:p>
          <a:p>
            <a:pPr algn="ctr"/>
            <a:r>
              <a:rPr lang="en-AU" sz="1600" dirty="0">
                <a:latin typeface="Arial" panose="020B0604020202020204" pitchFamily="34" charset="0"/>
                <a:cs typeface="Arial" panose="020B0604020202020204" pitchFamily="34" charset="0"/>
              </a:rPr>
              <a:t>lab grown meat</a:t>
            </a:r>
            <a:r>
              <a:rPr lang="en-AU" sz="1600" b="1" dirty="0">
                <a:latin typeface="Arial" panose="020B0604020202020204" pitchFamily="34" charset="0"/>
                <a:cs typeface="Arial" panose="020B0604020202020204" pitchFamily="34" charset="0"/>
              </a:rPr>
              <a:t> </a:t>
            </a:r>
          </a:p>
        </p:txBody>
      </p:sp>
      <p:pic>
        <p:nvPicPr>
          <p:cNvPr id="23" name="Picture 2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430944" y="3255514"/>
            <a:ext cx="1875506" cy="1050283"/>
          </a:xfrm>
          <a:prstGeom prst="rect">
            <a:avLst/>
          </a:prstGeom>
        </p:spPr>
        <p:style>
          <a:lnRef idx="2">
            <a:schemeClr val="dk1"/>
          </a:lnRef>
          <a:fillRef idx="1">
            <a:schemeClr val="lt1"/>
          </a:fillRef>
          <a:effectRef idx="0">
            <a:schemeClr val="dk1"/>
          </a:effectRef>
          <a:fontRef idx="minor">
            <a:schemeClr val="dk1"/>
          </a:fontRef>
        </p:style>
      </p:pic>
      <p:pic>
        <p:nvPicPr>
          <p:cNvPr id="33" name="Picture 3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476780" y="3289251"/>
            <a:ext cx="1585054" cy="1187261"/>
          </a:xfrm>
          <a:prstGeom prst="rect">
            <a:avLst/>
          </a:prstGeom>
        </p:spPr>
      </p:pic>
      <p:pic>
        <p:nvPicPr>
          <p:cNvPr id="35" name="Picture 3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5105267" y="7116315"/>
            <a:ext cx="2709607" cy="1237458"/>
          </a:xfrm>
          <a:prstGeom prst="rect">
            <a:avLst/>
          </a:prstGeom>
        </p:spPr>
      </p:pic>
      <p:pic>
        <p:nvPicPr>
          <p:cNvPr id="38" name="Picture 3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7992324" y="7162918"/>
            <a:ext cx="2839324" cy="1296699"/>
          </a:xfrm>
          <a:prstGeom prst="rect">
            <a:avLst/>
          </a:prstGeom>
        </p:spPr>
      </p:pic>
      <p:sp>
        <p:nvSpPr>
          <p:cNvPr id="39" name="Rectangle 38"/>
          <p:cNvSpPr/>
          <p:nvPr/>
        </p:nvSpPr>
        <p:spPr>
          <a:xfrm>
            <a:off x="15062753" y="10135832"/>
            <a:ext cx="5859142" cy="189853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AU" sz="1400" dirty="0">
                <a:latin typeface="Arial" panose="020B0604020202020204" pitchFamily="34" charset="0"/>
                <a:cs typeface="Arial" panose="020B0604020202020204" pitchFamily="34" charset="0"/>
              </a:rPr>
              <a:t>Aquaculture, the world’s fastest-growing food production sector, is set to overtake capture fisheries as the major source of seafood. The share of farmed species in global fishery production was 46% in 2018, which is projected to exceed that of wild species for the first time in 2020 and to grow to 54% in 2030. Total world fish production (capture plus aquaculture) is expected to continue to expand to reach 201 million tonnes in 2030, with the major growth in production originating from aquaculture, which is projected to reach 109 million tonnes in 2030.</a:t>
            </a:r>
          </a:p>
        </p:txBody>
      </p:sp>
      <p:pic>
        <p:nvPicPr>
          <p:cNvPr id="46" name="Picture 4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84653" y="12920112"/>
            <a:ext cx="2732364" cy="2309890"/>
          </a:xfrm>
          <a:prstGeom prst="rect">
            <a:avLst/>
          </a:prstGeom>
        </p:spPr>
        <p:style>
          <a:lnRef idx="2">
            <a:schemeClr val="dk1"/>
          </a:lnRef>
          <a:fillRef idx="1">
            <a:schemeClr val="lt1"/>
          </a:fillRef>
          <a:effectRef idx="0">
            <a:schemeClr val="dk1"/>
          </a:effectRef>
          <a:fontRef idx="minor">
            <a:schemeClr val="dk1"/>
          </a:fontRef>
        </p:style>
      </p:pic>
      <p:sp>
        <p:nvSpPr>
          <p:cNvPr id="12" name="TextBox 11">
            <a:extLst>
              <a:ext uri="{FF2B5EF4-FFF2-40B4-BE49-F238E27FC236}">
                <a16:creationId xmlns:a16="http://schemas.microsoft.com/office/drawing/2014/main" id="{8267D199-A7B7-48C3-8B94-AF54897C3105}"/>
              </a:ext>
            </a:extLst>
          </p:cNvPr>
          <p:cNvSpPr txBox="1"/>
          <p:nvPr/>
        </p:nvSpPr>
        <p:spPr>
          <a:xfrm>
            <a:off x="8774130" y="14910241"/>
            <a:ext cx="915251" cy="307777"/>
          </a:xfrm>
          <a:prstGeom prst="rect">
            <a:avLst/>
          </a:prstGeom>
          <a:noFill/>
        </p:spPr>
        <p:txBody>
          <a:bodyPr wrap="none" rtlCol="0">
            <a:spAutoFit/>
          </a:bodyPr>
          <a:lstStyle/>
          <a:p>
            <a:r>
              <a:rPr lang="en-AU" sz="1400" b="1" dirty="0"/>
              <a:t>Figure 4.9</a:t>
            </a:r>
          </a:p>
        </p:txBody>
      </p:sp>
      <p:sp>
        <p:nvSpPr>
          <p:cNvPr id="43" name="Footer Placeholder 12"/>
          <p:cNvSpPr>
            <a:spLocks noGrp="1"/>
          </p:cNvSpPr>
          <p:nvPr/>
        </p:nvSpPr>
        <p:spPr>
          <a:xfrm>
            <a:off x="-1078167" y="17420821"/>
            <a:ext cx="20035241" cy="783143"/>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600" dirty="0" smtClean="0">
                <a:solidFill>
                  <a:schemeClr val="bg1"/>
                </a:solidFill>
              </a:rPr>
              <a:t>PRIMED9TL001 | HASS | Food now and in the future | </a:t>
            </a:r>
            <a:r>
              <a:rPr lang="en-AU" sz="1600" dirty="0" smtClean="0">
                <a:solidFill>
                  <a:schemeClr val="bg1"/>
                </a:solidFill>
              </a:rPr>
              <a:t>Infographic4 – Future Food Security | </a:t>
            </a:r>
            <a:r>
              <a:rPr lang="en-AU" sz="1600" dirty="0" smtClean="0">
                <a:solidFill>
                  <a:schemeClr val="bg1"/>
                </a:solidFill>
              </a:rPr>
              <a:t>© Department of Education WA 2021</a:t>
            </a:r>
            <a:endParaRPr lang="en-AU" sz="1600" dirty="0">
              <a:solidFill>
                <a:schemeClr val="bg1"/>
              </a:solidFill>
            </a:endParaRPr>
          </a:p>
        </p:txBody>
      </p:sp>
      <p:pic>
        <p:nvPicPr>
          <p:cNvPr id="44" name="Picture 43"/>
          <p:cNvPicPr>
            <a:picLocks noChangeAspect="1"/>
          </p:cNvPicPr>
          <p:nvPr/>
        </p:nvPicPr>
        <p:blipFill>
          <a:blip r:embed="rId26"/>
          <a:stretch>
            <a:fillRect/>
          </a:stretch>
        </p:blipFill>
        <p:spPr>
          <a:xfrm>
            <a:off x="20569937" y="17662358"/>
            <a:ext cx="420660" cy="140220"/>
          </a:xfrm>
          <a:prstGeom prst="rect">
            <a:avLst/>
          </a:prstGeom>
        </p:spPr>
      </p:pic>
    </p:spTree>
    <p:extLst>
      <p:ext uri="{BB962C8B-B14F-4D97-AF65-F5344CB8AC3E}">
        <p14:creationId xmlns:p14="http://schemas.microsoft.com/office/powerpoint/2010/main" val="1847907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5CC593-C95C-4C92-96B0-428B049F0345}"/>
              </a:ext>
            </a:extLst>
          </p:cNvPr>
          <p:cNvSpPr/>
          <p:nvPr/>
        </p:nvSpPr>
        <p:spPr>
          <a:xfrm>
            <a:off x="1200150" y="1282115"/>
            <a:ext cx="19392900" cy="13819168"/>
          </a:xfrm>
          <a:prstGeom prst="rect">
            <a:avLst/>
          </a:prstGeom>
        </p:spPr>
        <p:txBody>
          <a:bodyPr wrap="square">
            <a:spAutoFit/>
          </a:bodyPr>
          <a:lstStyle/>
          <a:p>
            <a:r>
              <a:rPr lang="en-AU" sz="2800" b="1" dirty="0">
                <a:solidFill>
                  <a:schemeClr val="accent2">
                    <a:lumMod val="75000"/>
                  </a:schemeClr>
                </a:solidFill>
                <a:latin typeface="Arial" panose="020B0604020202020204" pitchFamily="34" charset="0"/>
                <a:cs typeface="Arial" panose="020B0604020202020204" pitchFamily="34" charset="0"/>
              </a:rPr>
              <a:t> </a:t>
            </a:r>
            <a:r>
              <a:rPr lang="en-AU" sz="4400" b="1" dirty="0">
                <a:solidFill>
                  <a:schemeClr val="accent2">
                    <a:lumMod val="75000"/>
                  </a:schemeClr>
                </a:solidFill>
                <a:latin typeface="Arial" panose="020B0604020202020204" pitchFamily="34" charset="0"/>
                <a:cs typeface="Arial" panose="020B0604020202020204" pitchFamily="34" charset="0"/>
              </a:rPr>
              <a:t>Acknowledgements </a:t>
            </a:r>
          </a:p>
          <a:p>
            <a:r>
              <a:rPr lang="en-AU" sz="2400" b="1" dirty="0">
                <a:solidFill>
                  <a:schemeClr val="accent2">
                    <a:lumMod val="75000"/>
                  </a:schemeClr>
                </a:solidFill>
                <a:latin typeface="Arial" panose="020B0604020202020204" pitchFamily="34" charset="0"/>
                <a:cs typeface="Arial" panose="020B0604020202020204" pitchFamily="34" charset="0"/>
              </a:rPr>
              <a:t>Reference</a:t>
            </a:r>
          </a:p>
          <a:p>
            <a:r>
              <a:rPr lang="en-AU" sz="2000" dirty="0">
                <a:latin typeface="Arial" panose="020B0604020202020204" pitchFamily="34" charset="0"/>
                <a:cs typeface="Arial" panose="020B0604020202020204" pitchFamily="34" charset="0"/>
              </a:rPr>
              <a:t>Government of Western Australia (</a:t>
            </a:r>
            <a:r>
              <a:rPr lang="en-AU" sz="2000" dirty="0" err="1">
                <a:latin typeface="Arial" panose="020B0604020202020204" pitchFamily="34" charset="0"/>
                <a:cs typeface="Arial" panose="020B0604020202020204" pitchFamily="34" charset="0"/>
              </a:rPr>
              <a:t>n.d</a:t>
            </a:r>
            <a:r>
              <a:rPr lang="en-AU" sz="2000" dirty="0">
                <a:latin typeface="Arial" panose="020B0604020202020204" pitchFamily="34" charset="0"/>
                <a:cs typeface="Arial" panose="020B0604020202020204" pitchFamily="34" charset="0"/>
              </a:rPr>
              <a:t>) ‘Story Map WA population’ </a:t>
            </a:r>
            <a:r>
              <a:rPr lang="en-AU" sz="2000" i="1" dirty="0">
                <a:latin typeface="Arial" panose="020B0604020202020204" pitchFamily="34" charset="0"/>
                <a:cs typeface="Arial" panose="020B0604020202020204" pitchFamily="34" charset="0"/>
              </a:rPr>
              <a:t>Department of Planning, Lands and Heritage</a:t>
            </a:r>
            <a:r>
              <a:rPr lang="en-AU" sz="2000" dirty="0">
                <a:latin typeface="Arial" panose="020B0604020202020204" pitchFamily="34" charset="0"/>
                <a:cs typeface="Arial" panose="020B0604020202020204" pitchFamily="34" charset="0"/>
              </a:rPr>
              <a:t> available at </a:t>
            </a:r>
          </a:p>
          <a:p>
            <a:r>
              <a:rPr lang="en-AU" sz="2000" dirty="0">
                <a:latin typeface="Arial" panose="020B0604020202020204" pitchFamily="34" charset="0"/>
                <a:cs typeface="Arial" panose="020B0604020202020204" pitchFamily="34" charset="0"/>
              </a:rPr>
              <a:t>&lt;</a:t>
            </a:r>
            <a:r>
              <a:rPr lang="en-AU" sz="2000" u="sng" dirty="0">
                <a:latin typeface="Arial" panose="020B0604020202020204" pitchFamily="34" charset="0"/>
                <a:cs typeface="Arial" panose="020B0604020202020204" pitchFamily="34" charset="0"/>
                <a:hlinkClick r:id="rId3"/>
              </a:rPr>
              <a:t>https://storymaps.arcgis.com/stories/87e2fc367b4f4252a4b4ffa3a65fbb54</a:t>
            </a:r>
            <a:r>
              <a:rPr lang="en-AU" sz="2000" dirty="0">
                <a:latin typeface="Arial" panose="020B0604020202020204" pitchFamily="34" charset="0"/>
                <a:cs typeface="Arial" panose="020B0604020202020204" pitchFamily="34" charset="0"/>
              </a:rPr>
              <a:t>&gt; accessed on 9 August 2021</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Curtin University and NRM (2019) ‘Food Security Plan for Western Australia: Situation report to guide the strategic development of a food security plan for Western Australia 2019’ available at &lt;</a:t>
            </a:r>
            <a:r>
              <a:rPr lang="en-AU" u="sng" dirty="0">
                <a:latin typeface="Arial" panose="020B0604020202020204" pitchFamily="34" charset="0"/>
                <a:cs typeface="Arial" panose="020B0604020202020204" pitchFamily="34" charset="0"/>
                <a:hlinkClick r:id="rId4"/>
              </a:rPr>
              <a:t>https://www.perthnrm.com/nrmwp/wp-content/uploads/2020/06/WA-Food-Security-Plan-Situation-Report-LR-web-spreads.pdf</a:t>
            </a:r>
            <a:r>
              <a:rPr lang="en-AU" dirty="0">
                <a:latin typeface="Arial" panose="020B0604020202020204" pitchFamily="34" charset="0"/>
                <a:cs typeface="Arial" panose="020B0604020202020204" pitchFamily="34" charset="0"/>
              </a:rPr>
              <a:t>&gt; [PDF 2,002 </a:t>
            </a:r>
            <a:r>
              <a:rPr lang="en-AU" dirty="0" err="1">
                <a:latin typeface="Arial" panose="020B0604020202020204" pitchFamily="34" charset="0"/>
                <a:cs typeface="Arial" panose="020B0604020202020204" pitchFamily="34" charset="0"/>
              </a:rPr>
              <a:t>Kb</a:t>
            </a:r>
            <a:r>
              <a:rPr lang="en-AU" dirty="0">
                <a:latin typeface="Arial" panose="020B0604020202020204" pitchFamily="34" charset="0"/>
                <a:cs typeface="Arial" panose="020B0604020202020204" pitchFamily="34" charset="0"/>
              </a:rPr>
              <a:t>] accessed on 9 August 2021</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Food and Agriculture Organization of the United Nation (13 June 2020) ‘The State of Food Security and Nutrition in the World 2020’ YouTube available at &lt;</a:t>
            </a:r>
            <a:r>
              <a:rPr lang="en-AU" dirty="0">
                <a:latin typeface="Arial" panose="020B0604020202020204" pitchFamily="34" charset="0"/>
                <a:cs typeface="Arial" panose="020B0604020202020204" pitchFamily="34" charset="0"/>
                <a:hlinkClick r:id="rId5"/>
              </a:rPr>
              <a:t>https://www.youtube.com/watch?app=desktop&amp;v=64KLuGzGxEQ&amp;feature=youtu.be</a:t>
            </a:r>
            <a:r>
              <a:rPr lang="en-AU" dirty="0">
                <a:latin typeface="Arial" panose="020B0604020202020204" pitchFamily="34" charset="0"/>
                <a:cs typeface="Arial" panose="020B0604020202020204" pitchFamily="34" charset="0"/>
              </a:rPr>
              <a:t>&gt;  accessed on 15 June 2021</a:t>
            </a:r>
          </a:p>
          <a:p>
            <a:endParaRPr lang="en-AU" dirty="0">
              <a:latin typeface="Arial" panose="020B0604020202020204" pitchFamily="34" charset="0"/>
              <a:cs typeface="Arial" panose="020B0604020202020204" pitchFamily="34" charset="0"/>
            </a:endParaRPr>
          </a:p>
          <a:p>
            <a:endParaRPr lang="en-AU" sz="2400" b="1" dirty="0">
              <a:solidFill>
                <a:schemeClr val="accent2">
                  <a:lumMod val="75000"/>
                </a:schemeClr>
              </a:solidFill>
              <a:latin typeface="Arial" panose="020B0604020202020204" pitchFamily="34" charset="0"/>
              <a:cs typeface="Arial" panose="020B0604020202020204" pitchFamily="34" charset="0"/>
            </a:endParaRPr>
          </a:p>
          <a:p>
            <a:r>
              <a:rPr lang="en-AU" sz="2400" b="1" dirty="0">
                <a:solidFill>
                  <a:schemeClr val="accent2">
                    <a:lumMod val="75000"/>
                  </a:schemeClr>
                </a:solidFill>
                <a:latin typeface="Arial" panose="020B0604020202020204" pitchFamily="34" charset="0"/>
                <a:cs typeface="Arial" panose="020B0604020202020204" pitchFamily="34" charset="0"/>
              </a:rPr>
              <a:t>Figures</a:t>
            </a:r>
          </a:p>
          <a:p>
            <a:r>
              <a:rPr lang="en-AU" dirty="0">
                <a:latin typeface="Arial" panose="020B0604020202020204" pitchFamily="34" charset="0"/>
                <a:cs typeface="Arial" panose="020B0604020202020204" pitchFamily="34" charset="0"/>
              </a:rPr>
              <a:t>4.1 ‘Population Growth’ by the Department of Planning, Lands and Heritage accessed at &lt;</a:t>
            </a:r>
            <a:r>
              <a:rPr lang="en-AU" u="sng" dirty="0">
                <a:latin typeface="Arial" panose="020B0604020202020204" pitchFamily="34" charset="0"/>
                <a:cs typeface="Arial" panose="020B0604020202020204" pitchFamily="34" charset="0"/>
                <a:hlinkClick r:id="rId3"/>
              </a:rPr>
              <a:t>https://storymaps.arcgis.com/stories/87e2fc367b4f4252a4b4ffa3a65fbb54</a:t>
            </a:r>
            <a:r>
              <a:rPr lang="en-AU" dirty="0">
                <a:latin typeface="Arial" panose="020B0604020202020204" pitchFamily="34" charset="0"/>
                <a:cs typeface="Arial" panose="020B0604020202020204" pitchFamily="34" charset="0"/>
              </a:rPr>
              <a:t>&gt;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4.2 ‘Water Availability- Australian Groundwater Explorer’ by the Bureau of Meteorology. Licenced CC BY 4.0 Accessed at  &lt;</a:t>
            </a:r>
            <a:r>
              <a:rPr lang="en-AU" u="sng" dirty="0">
                <a:latin typeface="Arial" panose="020B0604020202020204" pitchFamily="34" charset="0"/>
                <a:cs typeface="Arial" panose="020B0604020202020204" pitchFamily="34" charset="0"/>
                <a:hlinkClick r:id="rId6"/>
              </a:rPr>
              <a:t>http://www.bom.gov.au/water/groundwater/explorer/map.shtml</a:t>
            </a:r>
            <a:r>
              <a:rPr lang="en-AU" dirty="0">
                <a:latin typeface="Arial" panose="020B0604020202020204" pitchFamily="34" charset="0"/>
                <a:cs typeface="Arial" panose="020B0604020202020204" pitchFamily="34" charset="0"/>
              </a:rPr>
              <a:t>&gt;</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4.2 ‘Water Availability- Australian climate variability and change – trend maps’ ’ by the Bureau of Meteorology. Licenced CC BY 4.0. Accessed at  &lt;</a:t>
            </a:r>
            <a:r>
              <a:rPr lang="en-AU" u="sng" dirty="0">
                <a:latin typeface="Arial" panose="020B0604020202020204" pitchFamily="34" charset="0"/>
                <a:cs typeface="Arial" panose="020B0604020202020204" pitchFamily="34" charset="0"/>
                <a:hlinkClick r:id="rId7"/>
              </a:rPr>
              <a:t>http://www.bom.gov.au/climate/change/#tabs=Tracker&amp;tracker=trend-maps</a:t>
            </a:r>
            <a:r>
              <a:rPr lang="en-AU" dirty="0">
                <a:latin typeface="Arial" panose="020B0604020202020204" pitchFamily="34" charset="0"/>
                <a:cs typeface="Arial" panose="020B0604020202020204" pitchFamily="34" charset="0"/>
              </a:rPr>
              <a:t>&gt;</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4.2 ‘Water Availability – Ten year moving average May-October rainfall (mm) 1974’ by the Department of Primary Industries and Regional Development. Accessed at &lt;</a:t>
            </a:r>
            <a:r>
              <a:rPr lang="en-AU" dirty="0">
                <a:latin typeface="Arial" panose="020B0604020202020204" pitchFamily="34" charset="0"/>
                <a:cs typeface="Arial" panose="020B0604020202020204" pitchFamily="34" charset="0"/>
                <a:hlinkClick r:id="rId8"/>
              </a:rPr>
              <a:t>https://www.youtube.com/watch?v=ZQFOjzVlgAc&amp;t=55s</a:t>
            </a:r>
            <a:r>
              <a:rPr lang="en-AU" dirty="0">
                <a:latin typeface="Arial" panose="020B0604020202020204" pitchFamily="34" charset="0"/>
                <a:cs typeface="Arial" panose="020B0604020202020204" pitchFamily="34" charset="0"/>
              </a:rPr>
              <a:t>&gt;</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4.2 ‘Water Availability – Seasonal Streamflow Forecasts’ by the Bureau of Meteorology. Accessed at </a:t>
            </a:r>
            <a:r>
              <a:rPr lang="en-AU" dirty="0">
                <a:latin typeface="Arial" panose="020B0604020202020204" pitchFamily="34" charset="0"/>
                <a:cs typeface="Arial" panose="020B0604020202020204" pitchFamily="34" charset="0"/>
                <a:hlinkClick r:id="rId9"/>
              </a:rPr>
              <a:t>http://www.bom.gov.au/water/ssf/</a:t>
            </a: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4.5 ‘Regenerative Agriculture and Pastoralism in WA’ by the Department of Primary Industries and Regional Development. Accessed at &lt;</a:t>
            </a:r>
            <a:r>
              <a:rPr lang="en-AU" u="sng" dirty="0">
                <a:latin typeface="Arial" panose="020B0604020202020204" pitchFamily="34" charset="0"/>
                <a:cs typeface="Arial" panose="020B0604020202020204" pitchFamily="34" charset="0"/>
                <a:hlinkClick r:id="rId10"/>
              </a:rPr>
              <a:t>https://www.agric.wa.gov.au/land-use/regenerative-agriculture-and-pastoralism-western-australia</a:t>
            </a:r>
            <a:r>
              <a:rPr lang="en-AU" dirty="0">
                <a:latin typeface="Arial" panose="020B0604020202020204" pitchFamily="34" charset="0"/>
                <a:cs typeface="Arial" panose="020B0604020202020204" pitchFamily="34" charset="0"/>
              </a:rPr>
              <a:t>&gt;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4.6 Future Food Options – Sea Weed’ by Project Manhattan. Licenced Creative Commons Attribution-Share Alike 3.0 </a:t>
            </a:r>
            <a:r>
              <a:rPr lang="en-AU" dirty="0" err="1">
                <a:latin typeface="Arial" panose="020B0604020202020204" pitchFamily="34" charset="0"/>
                <a:cs typeface="Arial" panose="020B0604020202020204" pitchFamily="34" charset="0"/>
              </a:rPr>
              <a:t>Unported</a:t>
            </a:r>
            <a:r>
              <a:rPr lang="en-AU" dirty="0">
                <a:latin typeface="Arial" panose="020B0604020202020204" pitchFamily="34" charset="0"/>
                <a:cs typeface="Arial" panose="020B0604020202020204" pitchFamily="34" charset="0"/>
              </a:rPr>
              <a:t>. Accessed at &lt;</a:t>
            </a:r>
            <a:r>
              <a:rPr lang="en-AU" dirty="0">
                <a:latin typeface="Arial" panose="020B0604020202020204" pitchFamily="34" charset="0"/>
                <a:cs typeface="Arial" panose="020B0604020202020204" pitchFamily="34" charset="0"/>
                <a:hlinkClick r:id="rId11"/>
              </a:rPr>
              <a:t>https://commons.wikimedia.org/wiki/File:Sea_weed.jpg</a:t>
            </a:r>
            <a:r>
              <a:rPr lang="en-AU" dirty="0">
                <a:latin typeface="Arial" panose="020B0604020202020204" pitchFamily="34" charset="0"/>
                <a:cs typeface="Arial" panose="020B0604020202020204" pitchFamily="34" charset="0"/>
              </a:rPr>
              <a:t>&gt;</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4.6 ‘Future Food Options- Crickets’ by Thomas Schoch. Licenced CC-BY-SA. Accessed at &lt;</a:t>
            </a:r>
            <a:r>
              <a:rPr lang="en-AU" u="sng" dirty="0">
                <a:latin typeface="Arial" panose="020B0604020202020204" pitchFamily="34" charset="0"/>
                <a:cs typeface="Arial" panose="020B0604020202020204" pitchFamily="34" charset="0"/>
                <a:hlinkClick r:id="rId12"/>
              </a:rPr>
              <a:t>https://pl.m.wikipedia.org/wiki/Plik:Fried_crickets_in_Cambodia.jpg</a:t>
            </a:r>
            <a:r>
              <a:rPr lang="en-AU" dirty="0">
                <a:latin typeface="Arial" panose="020B0604020202020204" pitchFamily="34" charset="0"/>
                <a:cs typeface="Arial" panose="020B0604020202020204" pitchFamily="34" charset="0"/>
              </a:rPr>
              <a:t>&gt;</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4.7 ‘Research and GM Crops- Flowers’ by the Department of Primary Industries and Regional Development. Accessed at &lt;</a:t>
            </a:r>
            <a:r>
              <a:rPr lang="en-AU" u="sng" dirty="0">
                <a:latin typeface="Arial" panose="020B0604020202020204" pitchFamily="34" charset="0"/>
                <a:cs typeface="Arial" panose="020B0604020202020204" pitchFamily="34" charset="0"/>
                <a:hlinkClick r:id="rId13"/>
              </a:rPr>
              <a:t>https://www.agric.wa.gov.au/genetic-modification/information-genetically-modified-organisms</a:t>
            </a:r>
            <a:r>
              <a:rPr lang="en-AU" dirty="0">
                <a:latin typeface="Arial" panose="020B0604020202020204" pitchFamily="34" charset="0"/>
                <a:cs typeface="Arial" panose="020B0604020202020204" pitchFamily="34" charset="0"/>
              </a:rPr>
              <a:t>&gt;</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4.7 ‘Research and GM Crops- Machine’ by the Department of Primary Industries and Regional Development. Accessed at &lt;</a:t>
            </a:r>
            <a:r>
              <a:rPr lang="en-AU" dirty="0">
                <a:latin typeface="Arial" panose="020B0604020202020204" pitchFamily="34" charset="0"/>
                <a:cs typeface="Arial" panose="020B0604020202020204" pitchFamily="34" charset="0"/>
                <a:hlinkClick r:id="rId14"/>
              </a:rPr>
              <a:t>https://www.agric.wa.gov.au/genetic-modification/grains-research-facilities-new-genes-new-environments?nopaging=1</a:t>
            </a:r>
            <a:r>
              <a:rPr lang="en-AU" dirty="0">
                <a:latin typeface="Arial" panose="020B0604020202020204" pitchFamily="34" charset="0"/>
                <a:cs typeface="Arial" panose="020B0604020202020204" pitchFamily="34" charset="0"/>
              </a:rPr>
              <a:t>&gt;</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4.8 ‘Aquaculture’ by the Department of Primary Industries and Regional Development. Accessed at &lt;</a:t>
            </a:r>
            <a:r>
              <a:rPr lang="en-AU" dirty="0">
                <a:latin typeface="Arial" panose="020B0604020202020204" pitchFamily="34" charset="0"/>
                <a:cs typeface="Arial" panose="020B0604020202020204" pitchFamily="34" charset="0"/>
                <a:hlinkClick r:id="rId15"/>
              </a:rPr>
              <a:t>https://www.agric.wa.gov.au/climate-change/climate-trends-western-Australia</a:t>
            </a:r>
            <a:r>
              <a:rPr lang="en-AU" dirty="0">
                <a:latin typeface="Arial" panose="020B0604020202020204" pitchFamily="34" charset="0"/>
                <a:cs typeface="Arial" panose="020B0604020202020204" pitchFamily="34" charset="0"/>
              </a:rPr>
              <a:t>&gt;</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4.9 ‘Biosphere – Society – Economy’ by Azote Images for Stockholm Resilience Centre, Stockholm University. Accessed at &lt;</a:t>
            </a:r>
            <a:r>
              <a:rPr lang="en-AU" dirty="0"/>
              <a:t> &lt;</a:t>
            </a:r>
            <a:r>
              <a:rPr lang="en-AU" u="sng" dirty="0">
                <a:hlinkClick r:id="rId16"/>
              </a:rPr>
              <a:t>https://www.stockholmresilience.org/research/research-news/2016-06-14-how-food-connects-all-the-sdgs.html</a:t>
            </a:r>
            <a:r>
              <a:rPr lang="en-AU" dirty="0"/>
              <a:t>&gt;</a:t>
            </a: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3" name="Footer Placeholder 12"/>
          <p:cNvSpPr>
            <a:spLocks noGrp="1"/>
          </p:cNvSpPr>
          <p:nvPr/>
        </p:nvSpPr>
        <p:spPr>
          <a:xfrm>
            <a:off x="237676" y="16994477"/>
            <a:ext cx="20035241" cy="783143"/>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2400" dirty="0" smtClean="0">
                <a:solidFill>
                  <a:schemeClr val="tx1"/>
                </a:solidFill>
              </a:rPr>
              <a:t>PRIMED9TL001 | HASS | Food now and in the future | </a:t>
            </a:r>
            <a:r>
              <a:rPr lang="en-AU" sz="2400" dirty="0" smtClean="0">
                <a:solidFill>
                  <a:schemeClr val="tx1"/>
                </a:solidFill>
              </a:rPr>
              <a:t>Infographic4 </a:t>
            </a:r>
            <a:r>
              <a:rPr lang="en-AU" sz="2400" smtClean="0">
                <a:solidFill>
                  <a:schemeClr val="tx1"/>
                </a:solidFill>
              </a:rPr>
              <a:t>– Future </a:t>
            </a:r>
            <a:r>
              <a:rPr lang="en-AU" sz="2400" dirty="0" smtClean="0">
                <a:solidFill>
                  <a:schemeClr val="tx1"/>
                </a:solidFill>
              </a:rPr>
              <a:t>Food Security | </a:t>
            </a:r>
            <a:r>
              <a:rPr lang="en-AU" sz="2400" dirty="0" smtClean="0">
                <a:solidFill>
                  <a:schemeClr val="tx1"/>
                </a:solidFill>
              </a:rPr>
              <a:t>© Department of Education WA 2021</a:t>
            </a:r>
            <a:endParaRPr lang="en-AU" sz="2400" dirty="0">
              <a:solidFill>
                <a:schemeClr val="tx1"/>
              </a:solidFill>
            </a:endParaRPr>
          </a:p>
        </p:txBody>
      </p:sp>
      <p:pic>
        <p:nvPicPr>
          <p:cNvPr id="4" name="Picture 3"/>
          <p:cNvPicPr>
            <a:picLocks noChangeAspect="1"/>
          </p:cNvPicPr>
          <p:nvPr/>
        </p:nvPicPr>
        <p:blipFill>
          <a:blip r:embed="rId17"/>
          <a:stretch>
            <a:fillRect/>
          </a:stretch>
        </p:blipFill>
        <p:spPr>
          <a:xfrm>
            <a:off x="19972596" y="17315938"/>
            <a:ext cx="420660" cy="140220"/>
          </a:xfrm>
          <a:prstGeom prst="rect">
            <a:avLst/>
          </a:prstGeom>
        </p:spPr>
      </p:pic>
    </p:spTree>
    <p:extLst>
      <p:ext uri="{BB962C8B-B14F-4D97-AF65-F5344CB8AC3E}">
        <p14:creationId xmlns:p14="http://schemas.microsoft.com/office/powerpoint/2010/main" val="555946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EACF6BC67DC64E81EC1693F0C041B9" ma:contentTypeVersion="12" ma:contentTypeDescription="Create a new document." ma:contentTypeScope="" ma:versionID="2bb1e2135f37ff5c454a61ad5785ef49">
  <xsd:schema xmlns:xsd="http://www.w3.org/2001/XMLSchema" xmlns:xs="http://www.w3.org/2001/XMLSchema" xmlns:p="http://schemas.microsoft.com/office/2006/metadata/properties" xmlns:ns2="c11337b8-a1c9-4e93-a10e-b9c3de58965d" xmlns:ns3="939100e6-dc5b-4952-bae1-a6b604181575" targetNamespace="http://schemas.microsoft.com/office/2006/metadata/properties" ma:root="true" ma:fieldsID="15b09a6b1faadbb15ceed342801856bc" ns2:_="" ns3:_="">
    <xsd:import namespace="c11337b8-a1c9-4e93-a10e-b9c3de58965d"/>
    <xsd:import namespace="939100e6-dc5b-4952-bae1-a6b6041815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337b8-a1c9-4e93-a10e-b9c3de589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9100e6-dc5b-4952-bae1-a6b60418157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39100e6-dc5b-4952-bae1-a6b604181575">
      <UserInfo>
        <DisplayName/>
        <AccountId xsi:nil="true"/>
        <AccountType/>
      </UserInfo>
    </SharedWithUsers>
    <MediaLengthInSeconds xmlns="c11337b8-a1c9-4e93-a10e-b9c3de58965d" xsi:nil="true"/>
  </documentManagement>
</p:properties>
</file>

<file path=customXml/itemProps1.xml><?xml version="1.0" encoding="utf-8"?>
<ds:datastoreItem xmlns:ds="http://schemas.openxmlformats.org/officeDocument/2006/customXml" ds:itemID="{FDF1ABA8-7446-4EDE-8FE4-DBEF2076E60C}">
  <ds:schemaRefs>
    <ds:schemaRef ds:uri="http://schemas.microsoft.com/sharepoint/v3/contenttype/forms"/>
  </ds:schemaRefs>
</ds:datastoreItem>
</file>

<file path=customXml/itemProps2.xml><?xml version="1.0" encoding="utf-8"?>
<ds:datastoreItem xmlns:ds="http://schemas.openxmlformats.org/officeDocument/2006/customXml" ds:itemID="{62FCE1C8-970C-4EA5-A155-B2E48130DB4F}"/>
</file>

<file path=customXml/itemProps3.xml><?xml version="1.0" encoding="utf-8"?>
<ds:datastoreItem xmlns:ds="http://schemas.openxmlformats.org/officeDocument/2006/customXml" ds:itemID="{9737F942-1F87-4B42-8146-CFA4774480FC}">
  <ds:schemaRefs>
    <ds:schemaRef ds:uri="c8567d32-44a6-4f8d-bcfe-e848e1c9e6f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a7410e4e-0e94-4d9f-bc7f-ec562f0f367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1716</TotalTime>
  <Words>872</Words>
  <Application>Microsoft Office PowerPoint</Application>
  <PresentationFormat>Custom</PresentationFormat>
  <Paragraphs>107</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CROFTON Caroline [SIDE - Sch of Isol &amp; Dist Edu]</dc:creator>
  <cp:lastModifiedBy>LAU Gina [SIDE - Sch of Isol &amp; Dist Edu]</cp:lastModifiedBy>
  <cp:revision>49</cp:revision>
  <dcterms:created xsi:type="dcterms:W3CDTF">2021-05-18T07:55:59Z</dcterms:created>
  <dcterms:modified xsi:type="dcterms:W3CDTF">2021-08-31T08:06:51Z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0x01010006EACF6BC67DC64E81EC1693F0C041B9</vt:lpwstr>
  </property>
  <property fmtid="{D5CDD505-2E9C-101B-9397-08002B2CF9AE}" pid="3" name="Order">
    <vt:r8>232200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