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1" r:id="rId3"/>
    <p:sldMasterId id="2147483679" r:id="rId4"/>
  </p:sldMasterIdLst>
  <p:notesMasterIdLst>
    <p:notesMasterId r:id="rId13"/>
  </p:notesMasterIdLst>
  <p:sldIdLst>
    <p:sldId id="256" r:id="rId5"/>
    <p:sldId id="264" r:id="rId6"/>
    <p:sldId id="258" r:id="rId7"/>
    <p:sldId id="259" r:id="rId8"/>
    <p:sldId id="260" r:id="rId9"/>
    <p:sldId id="261" r:id="rId10"/>
    <p:sldId id="263" r:id="rId11"/>
    <p:sldId id="262" r:id="rId12"/>
  </p:sldIdLst>
  <p:sldSz cx="12192000" cy="6858000"/>
  <p:notesSz cx="6797675" cy="9926638"/>
  <p:custShowLst>
    <p:custShow name="Keys4Life refresher" id="0">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965023A-024A-DAD2-DC0F-F44A3B1C8205}" name="NIMMO Kimberley [Road Safety and Drug Education]" initials="KN" userId="S::kimberley.hallett@education.wa.edu.au::69474b4b-a8a3-4cdd-9743-89aa8364341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5AC"/>
    <a:srgbClr val="5BC5EA"/>
    <a:srgbClr val="00ADB1"/>
    <a:srgbClr val="E94F36"/>
    <a:srgbClr val="3F2B56"/>
    <a:srgbClr val="EE7202"/>
    <a:srgbClr val="A40A66"/>
    <a:srgbClr val="FDC432"/>
    <a:srgbClr val="592C82"/>
    <a:srgbClr val="AB90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796339-D84A-4237-9B4B-F099D2A8DDC7}" v="3" dt="2026-02-25T03:37:27.0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056" autoAdjust="0"/>
    <p:restoredTop sz="74334" autoAdjust="0"/>
  </p:normalViewPr>
  <p:slideViewPr>
    <p:cSldViewPr snapToGrid="0">
      <p:cViewPr varScale="1">
        <p:scale>
          <a:sx n="82" d="100"/>
          <a:sy n="82" d="100"/>
        </p:scale>
        <p:origin x="960" y="9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20"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MMO Kimberley [Road Safety and Drug Education]" userId="69474b4b-a8a3-4cdd-9743-89aa83643412" providerId="ADAL" clId="{A59A0E38-DC8F-43FE-9AC0-37B08A2451C5}"/>
    <pc:docChg chg="custSel delSld modSld">
      <pc:chgData name="NIMMO Kimberley [Road Safety and Drug Education]" userId="69474b4b-a8a3-4cdd-9743-89aa83643412" providerId="ADAL" clId="{A59A0E38-DC8F-43FE-9AC0-37B08A2451C5}" dt="2026-02-25T03:37:27.077" v="82" actId="931"/>
      <pc:docMkLst>
        <pc:docMk/>
      </pc:docMkLst>
      <pc:sldChg chg="addSp delSp modSp mod">
        <pc:chgData name="NIMMO Kimberley [Road Safety and Drug Education]" userId="69474b4b-a8a3-4cdd-9743-89aa83643412" providerId="ADAL" clId="{A59A0E38-DC8F-43FE-9AC0-37B08A2451C5}" dt="2026-02-25T03:37:27.077" v="82" actId="931"/>
        <pc:sldMkLst>
          <pc:docMk/>
          <pc:sldMk cId="3553896915" sldId="256"/>
        </pc:sldMkLst>
        <pc:spChg chg="add del">
          <ac:chgData name="NIMMO Kimberley [Road Safety and Drug Education]" userId="69474b4b-a8a3-4cdd-9743-89aa83643412" providerId="ADAL" clId="{A59A0E38-DC8F-43FE-9AC0-37B08A2451C5}" dt="2026-02-25T03:37:27.077" v="82" actId="931"/>
          <ac:spMkLst>
            <pc:docMk/>
            <pc:sldMk cId="3553896915" sldId="256"/>
            <ac:spMk id="2" creationId="{DB7E5E5B-7335-6397-9ED9-955413E834F6}"/>
          </ac:spMkLst>
        </pc:spChg>
        <pc:spChg chg="del">
          <ac:chgData name="NIMMO Kimberley [Road Safety and Drug Education]" userId="69474b4b-a8a3-4cdd-9743-89aa83643412" providerId="ADAL" clId="{A59A0E38-DC8F-43FE-9AC0-37B08A2451C5}" dt="2026-02-25T03:37:22.407" v="81" actId="478"/>
          <ac:spMkLst>
            <pc:docMk/>
            <pc:sldMk cId="3553896915" sldId="256"/>
            <ac:spMk id="5" creationId="{07FB98AC-0F5A-4ACB-CF9C-D2CFA28E73DD}"/>
          </ac:spMkLst>
        </pc:spChg>
        <pc:picChg chg="add mod">
          <ac:chgData name="NIMMO Kimberley [Road Safety and Drug Education]" userId="69474b4b-a8a3-4cdd-9743-89aa83643412" providerId="ADAL" clId="{A59A0E38-DC8F-43FE-9AC0-37B08A2451C5}" dt="2026-02-25T03:37:19.970" v="80" actId="931"/>
          <ac:picMkLst>
            <pc:docMk/>
            <pc:sldMk cId="3553896915" sldId="256"/>
            <ac:picMk id="7" creationId="{C89F4AEA-4C3A-037B-3AD7-83E260950AF3}"/>
          </ac:picMkLst>
        </pc:picChg>
        <pc:picChg chg="add mod">
          <ac:chgData name="NIMMO Kimberley [Road Safety and Drug Education]" userId="69474b4b-a8a3-4cdd-9743-89aa83643412" providerId="ADAL" clId="{A59A0E38-DC8F-43FE-9AC0-37B08A2451C5}" dt="2026-02-25T03:37:27.077" v="82" actId="931"/>
          <ac:picMkLst>
            <pc:docMk/>
            <pc:sldMk cId="3553896915" sldId="256"/>
            <ac:picMk id="9" creationId="{E6854B18-44A1-8756-7C88-9D5CAB4FBE6D}"/>
          </ac:picMkLst>
        </pc:picChg>
      </pc:sldChg>
      <pc:sldChg chg="modSp del mod">
        <pc:chgData name="NIMMO Kimberley [Road Safety and Drug Education]" userId="69474b4b-a8a3-4cdd-9743-89aa83643412" providerId="ADAL" clId="{A59A0E38-DC8F-43FE-9AC0-37B08A2451C5}" dt="2026-02-25T03:30:28.517" v="1" actId="2696"/>
        <pc:sldMkLst>
          <pc:docMk/>
          <pc:sldMk cId="1148547448" sldId="257"/>
        </pc:sldMkLst>
        <pc:spChg chg="mod">
          <ac:chgData name="NIMMO Kimberley [Road Safety and Drug Education]" userId="69474b4b-a8a3-4cdd-9743-89aa83643412" providerId="ADAL" clId="{A59A0E38-DC8F-43FE-9AC0-37B08A2451C5}" dt="2026-02-25T03:30:23.266" v="0" actId="21"/>
          <ac:spMkLst>
            <pc:docMk/>
            <pc:sldMk cId="1148547448" sldId="257"/>
            <ac:spMk id="6" creationId="{AE34ACC8-C481-6A89-6FD1-1138F9B9F04A}"/>
          </ac:spMkLst>
        </pc:spChg>
      </pc:sldChg>
      <pc:sldChg chg="delSp modSp mod">
        <pc:chgData name="NIMMO Kimberley [Road Safety and Drug Education]" userId="69474b4b-a8a3-4cdd-9743-89aa83643412" providerId="ADAL" clId="{A59A0E38-DC8F-43FE-9AC0-37B08A2451C5}" dt="2026-02-25T03:31:46.764" v="8" actId="113"/>
        <pc:sldMkLst>
          <pc:docMk/>
          <pc:sldMk cId="4259113426" sldId="258"/>
        </pc:sldMkLst>
        <pc:spChg chg="mod">
          <ac:chgData name="NIMMO Kimberley [Road Safety and Drug Education]" userId="69474b4b-a8a3-4cdd-9743-89aa83643412" providerId="ADAL" clId="{A59A0E38-DC8F-43FE-9AC0-37B08A2451C5}" dt="2026-02-25T03:31:46.764" v="8" actId="113"/>
          <ac:spMkLst>
            <pc:docMk/>
            <pc:sldMk cId="4259113426" sldId="258"/>
            <ac:spMk id="3" creationId="{45D8ED55-6CF0-230F-05D2-83806B54925A}"/>
          </ac:spMkLst>
        </pc:spChg>
        <pc:spChg chg="del">
          <ac:chgData name="NIMMO Kimberley [Road Safety and Drug Education]" userId="69474b4b-a8a3-4cdd-9743-89aa83643412" providerId="ADAL" clId="{A59A0E38-DC8F-43FE-9AC0-37B08A2451C5}" dt="2026-02-25T03:31:42.663" v="7" actId="478"/>
          <ac:spMkLst>
            <pc:docMk/>
            <pc:sldMk cId="4259113426" sldId="258"/>
            <ac:spMk id="7" creationId="{93BDCB48-37A0-30A2-B205-599F6C0DD2A6}"/>
          </ac:spMkLst>
        </pc:spChg>
        <pc:picChg chg="del">
          <ac:chgData name="NIMMO Kimberley [Road Safety and Drug Education]" userId="69474b4b-a8a3-4cdd-9743-89aa83643412" providerId="ADAL" clId="{A59A0E38-DC8F-43FE-9AC0-37B08A2451C5}" dt="2026-02-25T03:31:22.804" v="6" actId="478"/>
          <ac:picMkLst>
            <pc:docMk/>
            <pc:sldMk cId="4259113426" sldId="258"/>
            <ac:picMk id="6" creationId="{5340C3C2-4E4C-93DB-942D-336061C0F898}"/>
          </ac:picMkLst>
        </pc:picChg>
      </pc:sldChg>
      <pc:sldChg chg="addSp delSp modSp mod">
        <pc:chgData name="NIMMO Kimberley [Road Safety and Drug Education]" userId="69474b4b-a8a3-4cdd-9743-89aa83643412" providerId="ADAL" clId="{A59A0E38-DC8F-43FE-9AC0-37B08A2451C5}" dt="2026-02-25T03:36:02.283" v="78" actId="20577"/>
        <pc:sldMkLst>
          <pc:docMk/>
          <pc:sldMk cId="1587341999" sldId="260"/>
        </pc:sldMkLst>
        <pc:spChg chg="mod">
          <ac:chgData name="NIMMO Kimberley [Road Safety and Drug Education]" userId="69474b4b-a8a3-4cdd-9743-89aa83643412" providerId="ADAL" clId="{A59A0E38-DC8F-43FE-9AC0-37B08A2451C5}" dt="2026-02-25T03:36:02.283" v="78" actId="20577"/>
          <ac:spMkLst>
            <pc:docMk/>
            <pc:sldMk cId="1587341999" sldId="260"/>
            <ac:spMk id="2" creationId="{890711DC-1AA0-FD4F-DE1E-F16C7F8C6C90}"/>
          </ac:spMkLst>
        </pc:spChg>
        <pc:spChg chg="mod">
          <ac:chgData name="NIMMO Kimberley [Road Safety and Drug Education]" userId="69474b4b-a8a3-4cdd-9743-89aa83643412" providerId="ADAL" clId="{A59A0E38-DC8F-43FE-9AC0-37B08A2451C5}" dt="2026-02-25T03:35:22.108" v="48" actId="113"/>
          <ac:spMkLst>
            <pc:docMk/>
            <pc:sldMk cId="1587341999" sldId="260"/>
            <ac:spMk id="3" creationId="{38A5330E-8AC2-0D52-1E6F-601955C463E6}"/>
          </ac:spMkLst>
        </pc:spChg>
        <pc:spChg chg="mod">
          <ac:chgData name="NIMMO Kimberley [Road Safety and Drug Education]" userId="69474b4b-a8a3-4cdd-9743-89aa83643412" providerId="ADAL" clId="{A59A0E38-DC8F-43FE-9AC0-37B08A2451C5}" dt="2026-02-25T03:33:01.197" v="13" actId="20577"/>
          <ac:spMkLst>
            <pc:docMk/>
            <pc:sldMk cId="1587341999" sldId="260"/>
            <ac:spMk id="5" creationId="{191C711C-07AD-6FEC-A5F0-ACF87F5B156D}"/>
          </ac:spMkLst>
        </pc:spChg>
        <pc:picChg chg="add del mod">
          <ac:chgData name="NIMMO Kimberley [Road Safety and Drug Education]" userId="69474b4b-a8a3-4cdd-9743-89aa83643412" providerId="ADAL" clId="{A59A0E38-DC8F-43FE-9AC0-37B08A2451C5}" dt="2026-02-25T03:35:41.608" v="49" actId="478"/>
          <ac:picMkLst>
            <pc:docMk/>
            <pc:sldMk cId="1587341999" sldId="260"/>
            <ac:picMk id="6" creationId="{E1868609-7A5B-AA2B-A220-FC5F16915E99}"/>
          </ac:picMkLst>
        </pc:picChg>
        <pc:picChg chg="add mod modCrop">
          <ac:chgData name="NIMMO Kimberley [Road Safety and Drug Education]" userId="69474b4b-a8a3-4cdd-9743-89aa83643412" providerId="ADAL" clId="{A59A0E38-DC8F-43FE-9AC0-37B08A2451C5}" dt="2026-02-25T03:34:44.735" v="31" actId="1076"/>
          <ac:picMkLst>
            <pc:docMk/>
            <pc:sldMk cId="1587341999" sldId="260"/>
            <ac:picMk id="8" creationId="{EAD337C0-371B-9CFC-F96E-7D46CECBB3C4}"/>
          </ac:picMkLst>
        </pc:picChg>
        <pc:picChg chg="add mod">
          <ac:chgData name="NIMMO Kimberley [Road Safety and Drug Education]" userId="69474b4b-a8a3-4cdd-9743-89aa83643412" providerId="ADAL" clId="{A59A0E38-DC8F-43FE-9AC0-37B08A2451C5}" dt="2026-02-25T03:35:50.744" v="54" actId="1076"/>
          <ac:picMkLst>
            <pc:docMk/>
            <pc:sldMk cId="1587341999" sldId="260"/>
            <ac:picMk id="10" creationId="{D75BE6B0-89E8-06CB-204D-BFDF175499CF}"/>
          </ac:picMkLst>
        </pc:picChg>
      </pc:sldChg>
      <pc:sldChg chg="delSp modSp mod modCm">
        <pc:chgData name="NIMMO Kimberley [Road Safety and Drug Education]" userId="69474b4b-a8a3-4cdd-9743-89aa83643412" providerId="ADAL" clId="{A59A0E38-DC8F-43FE-9AC0-37B08A2451C5}" dt="2026-02-25T03:30:43.328" v="5" actId="478"/>
        <pc:sldMkLst>
          <pc:docMk/>
          <pc:sldMk cId="2600368433" sldId="264"/>
        </pc:sldMkLst>
        <pc:spChg chg="mod">
          <ac:chgData name="NIMMO Kimberley [Road Safety and Drug Education]" userId="69474b4b-a8a3-4cdd-9743-89aa83643412" providerId="ADAL" clId="{A59A0E38-DC8F-43FE-9AC0-37B08A2451C5}" dt="2026-02-25T03:30:42.104" v="4" actId="5793"/>
          <ac:spMkLst>
            <pc:docMk/>
            <pc:sldMk cId="2600368433" sldId="264"/>
            <ac:spMk id="3" creationId="{C7814785-485C-BA2D-74D1-CAFC527EFBE7}"/>
          </ac:spMkLst>
        </pc:spChg>
        <pc:picChg chg="del">
          <ac:chgData name="NIMMO Kimberley [Road Safety and Drug Education]" userId="69474b4b-a8a3-4cdd-9743-89aa83643412" providerId="ADAL" clId="{A59A0E38-DC8F-43FE-9AC0-37B08A2451C5}" dt="2026-02-25T03:30:43.328" v="5" actId="478"/>
          <ac:picMkLst>
            <pc:docMk/>
            <pc:sldMk cId="2600368433" sldId="264"/>
            <ac:picMk id="5" creationId="{08CD1BAD-B53F-4914-049A-1220CC0F88A3}"/>
          </ac:picMkLst>
        </pc:picChg>
        <pc:extLst>
          <p:ext xmlns:p="http://schemas.openxmlformats.org/presentationml/2006/main" uri="{D6D511B9-2390-475A-947B-AFAB55BFBCF1}">
            <pc226:cmChg xmlns:pc226="http://schemas.microsoft.com/office/powerpoint/2022/06/main/command" chg="mod">
              <pc226:chgData name="NIMMO Kimberley [Road Safety and Drug Education]" userId="69474b4b-a8a3-4cdd-9743-89aa83643412" providerId="ADAL" clId="{A59A0E38-DC8F-43FE-9AC0-37B08A2451C5}" dt="2026-02-25T03:30:40.718" v="3" actId="20577"/>
              <pc2:cmMkLst xmlns:pc2="http://schemas.microsoft.com/office/powerpoint/2019/9/main/command">
                <pc:docMk/>
                <pc:sldMk cId="2600368433" sldId="264"/>
                <pc2:cmMk id="{61BAEDA2-8611-454F-BCA3-AC984D492515}"/>
              </pc2:cmMkLst>
            </pc226:cmChg>
            <pc226:cmChg xmlns:pc226="http://schemas.microsoft.com/office/powerpoint/2022/06/main/command" chg="mod">
              <pc226:chgData name="NIMMO Kimberley [Road Safety and Drug Education]" userId="69474b4b-a8a3-4cdd-9743-89aa83643412" providerId="ADAL" clId="{A59A0E38-DC8F-43FE-9AC0-37B08A2451C5}" dt="2026-02-25T03:30:36.010" v="2" actId="20577"/>
              <pc2:cmMkLst xmlns:pc2="http://schemas.microsoft.com/office/powerpoint/2019/9/main/command">
                <pc:docMk/>
                <pc:sldMk cId="2600368433" sldId="264"/>
                <pc2:cmMk id="{C13396F6-5DC5-4985-8BBF-E4329494C6F0}"/>
              </pc2:cmMkLst>
            </pc226:cmChg>
          </p:ext>
        </pc:ext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1" tIns="45715" rIns="91431" bIns="45715" rtlCol="0"/>
          <a:lstStyle>
            <a:lvl1pPr algn="l">
              <a:defRPr sz="1200"/>
            </a:lvl1pPr>
          </a:lstStyle>
          <a:p>
            <a:endParaRPr lang="en-AU"/>
          </a:p>
        </p:txBody>
      </p:sp>
      <p:sp>
        <p:nvSpPr>
          <p:cNvPr id="3" name="Date Placeholder 2"/>
          <p:cNvSpPr>
            <a:spLocks noGrp="1"/>
          </p:cNvSpPr>
          <p:nvPr>
            <p:ph type="dt" idx="1"/>
          </p:nvPr>
        </p:nvSpPr>
        <p:spPr>
          <a:xfrm>
            <a:off x="3850443" y="0"/>
            <a:ext cx="2945659" cy="498056"/>
          </a:xfrm>
          <a:prstGeom prst="rect">
            <a:avLst/>
          </a:prstGeom>
        </p:spPr>
        <p:txBody>
          <a:bodyPr vert="horz" lIns="91431" tIns="45715" rIns="91431" bIns="45715" rtlCol="0"/>
          <a:lstStyle>
            <a:lvl1pPr algn="r">
              <a:defRPr sz="1200"/>
            </a:lvl1pPr>
          </a:lstStyle>
          <a:p>
            <a:fld id="{B20FAD1D-6C85-481C-B3B4-2265CFDF3669}" type="datetimeFigureOut">
              <a:rPr lang="en-AU" smtClean="0"/>
              <a:t>24/08/2026</a:t>
            </a:fld>
            <a:endParaRPr lang="en-AU"/>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31" tIns="45715" rIns="91431" bIns="45715"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31" tIns="45715" rIns="91431" bIns="4571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31" tIns="45715" rIns="91431" bIns="45715" rtlCol="0" anchor="b"/>
          <a:lstStyle>
            <a:lvl1pPr algn="l">
              <a:defRPr sz="1200"/>
            </a:lvl1pPr>
          </a:lstStyle>
          <a:p>
            <a:endParaRPr lang="en-AU"/>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31" tIns="45715" rIns="91431" bIns="45715" rtlCol="0" anchor="b"/>
          <a:lstStyle>
            <a:lvl1pPr algn="r">
              <a:defRPr sz="1200"/>
            </a:lvl1pPr>
          </a:lstStyle>
          <a:p>
            <a:fld id="{99B883AC-FE3C-4431-9252-48CE78076032}" type="slidenum">
              <a:rPr lang="en-AU" smtClean="0"/>
              <a:t>‹#›</a:t>
            </a:fld>
            <a:endParaRPr lang="en-AU"/>
          </a:p>
        </p:txBody>
      </p:sp>
    </p:spTree>
    <p:extLst>
      <p:ext uri="{BB962C8B-B14F-4D97-AF65-F5344CB8AC3E}">
        <p14:creationId xmlns:p14="http://schemas.microsoft.com/office/powerpoint/2010/main" val="87390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Note: these </a:t>
            </a:r>
            <a:r>
              <a:rPr lang="en-AU" dirty="0" err="1"/>
              <a:t>powerpoint</a:t>
            </a:r>
            <a:r>
              <a:rPr lang="en-AU" dirty="0"/>
              <a:t> slides are intended to supplement the content available in the Keys4Life Teacher Resource, Edition 8 (2026)</a:t>
            </a:r>
          </a:p>
          <a:p>
            <a:endParaRPr lang="en-AU" dirty="0"/>
          </a:p>
          <a:p>
            <a:r>
              <a:rPr lang="en-AU" dirty="0"/>
              <a:t>Preparation and planning:</a:t>
            </a:r>
          </a:p>
          <a:p>
            <a:r>
              <a:rPr lang="en-AU" b="1" dirty="0"/>
              <a:t>Activity 1.1</a:t>
            </a:r>
          </a:p>
          <a:p>
            <a:r>
              <a:rPr lang="en-AU" b="0" dirty="0"/>
              <a:t>Provide students with:</a:t>
            </a:r>
          </a:p>
          <a:p>
            <a:pPr marL="285750" indent="-285750">
              <a:buFont typeface="Arial" panose="020B0604020202020204" pitchFamily="34" charset="0"/>
              <a:buChar char="•"/>
            </a:pPr>
            <a:r>
              <a:rPr lang="en-AU" b="0" dirty="0"/>
              <a:t>Behind the wheel journal </a:t>
            </a:r>
            <a:r>
              <a:rPr lang="en-AU" b="1" dirty="0"/>
              <a:t>or</a:t>
            </a:r>
            <a:r>
              <a:rPr lang="en-AU" b="0" dirty="0"/>
              <a:t> Keys4Life student workbook (hard copy or digital version)</a:t>
            </a:r>
          </a:p>
          <a:p>
            <a:pPr marL="285750" indent="-285750">
              <a:buFont typeface="Arial" panose="020B0604020202020204" pitchFamily="34" charset="0"/>
              <a:buChar char="•"/>
            </a:pPr>
            <a:r>
              <a:rPr lang="en-AU" b="0" dirty="0"/>
              <a:t>Drive Safe book (hard copy or available on DTMI website) </a:t>
            </a:r>
          </a:p>
          <a:p>
            <a:r>
              <a:rPr lang="en-AU" b="0" dirty="0"/>
              <a:t>Provide parents and carers with:</a:t>
            </a:r>
          </a:p>
          <a:p>
            <a:pPr marL="285750" indent="-285750">
              <a:buFont typeface="Arial" panose="020B0604020202020204" pitchFamily="34" charset="0"/>
              <a:buChar char="•"/>
            </a:pPr>
            <a:r>
              <a:rPr lang="en-AU" b="0" dirty="0"/>
              <a:t>Family information sheet – Keys4Life program (page 23)</a:t>
            </a:r>
          </a:p>
          <a:p>
            <a:pPr marL="285750" indent="-285750">
              <a:buFont typeface="Arial" panose="020B0604020202020204" pitchFamily="34" charset="0"/>
              <a:buChar char="•"/>
            </a:pPr>
            <a:r>
              <a:rPr lang="en-AU" b="0" dirty="0"/>
              <a:t>Family information sheet – Before you start (page 24)</a:t>
            </a:r>
          </a:p>
          <a:p>
            <a:pPr marL="0" indent="0">
              <a:buFont typeface="Arial" panose="020B0604020202020204" pitchFamily="34" charset="0"/>
              <a:buNone/>
            </a:pPr>
            <a:endParaRPr lang="en-AU" b="0" dirty="0"/>
          </a:p>
          <a:p>
            <a:r>
              <a:rPr lang="en-AU" b="1" dirty="0"/>
              <a:t>Activity 1.2</a:t>
            </a:r>
          </a:p>
          <a:p>
            <a:pPr marL="285750" indent="-285750">
              <a:buFont typeface="Arial" panose="020B0604020202020204" pitchFamily="34" charset="0"/>
              <a:buChar char="•"/>
            </a:pPr>
            <a:r>
              <a:rPr lang="en-AU" b="0" dirty="0"/>
              <a:t>Activity sheet – Licensing steps (page 27) – photocopy to A3 size and cut out cards (one per group) </a:t>
            </a:r>
          </a:p>
          <a:p>
            <a:pPr marL="285750" indent="-285750">
              <a:buFont typeface="Arial" panose="020B0604020202020204" pitchFamily="34" charset="0"/>
              <a:buChar char="•"/>
            </a:pPr>
            <a:r>
              <a:rPr lang="en-AU" b="0" dirty="0"/>
              <a:t>Activity sheet – Graduated Licensing System (pages 27–29, also available as a pack to order)</a:t>
            </a:r>
          </a:p>
          <a:p>
            <a:pPr marL="285750" indent="-285750">
              <a:buFont typeface="Arial" panose="020B0604020202020204" pitchFamily="34" charset="0"/>
              <a:buChar char="•"/>
            </a:pPr>
            <a:r>
              <a:rPr lang="en-AU" b="0" dirty="0"/>
              <a:t>Drive Safe handbook – one copy per group for reference</a:t>
            </a:r>
          </a:p>
          <a:p>
            <a:pPr marL="285750" indent="-285750">
              <a:buFont typeface="Arial" panose="020B0604020202020204" pitchFamily="34" charset="0"/>
              <a:buChar char="•"/>
            </a:pPr>
            <a:r>
              <a:rPr lang="en-AU" b="0" dirty="0"/>
              <a:t>Family information sheet – The WA Graduated Licensing System (GLS) (page 30) – one per student, or email</a:t>
            </a:r>
          </a:p>
          <a:p>
            <a:pPr marL="285750" indent="-285750">
              <a:buFont typeface="Arial" panose="020B0604020202020204" pitchFamily="34" charset="0"/>
              <a:buChar char="•"/>
            </a:pPr>
            <a:r>
              <a:rPr lang="en-AU" b="0" dirty="0"/>
              <a:t>Behind the wheel – Task 1 Keeping an eye on things (page 2)</a:t>
            </a:r>
          </a:p>
          <a:p>
            <a:pPr marL="0" indent="0">
              <a:buFont typeface="Arial" panose="020B0604020202020204" pitchFamily="34" charset="0"/>
              <a:buNone/>
            </a:pPr>
            <a:endParaRPr lang="en-AU" b="0" dirty="0"/>
          </a:p>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1</a:t>
            </a:fld>
            <a:endParaRPr lang="en-AU"/>
          </a:p>
        </p:txBody>
      </p:sp>
    </p:spTree>
    <p:extLst>
      <p:ext uri="{BB962C8B-B14F-4D97-AF65-F5344CB8AC3E}">
        <p14:creationId xmlns:p14="http://schemas.microsoft.com/office/powerpoint/2010/main" val="8600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897FB-8692-733A-1293-6FB5444A08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2887CC-4065-11B5-2E71-FE389C254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E998E7-6EC5-2083-ADD7-087B8D85F66C}"/>
              </a:ext>
            </a:extLst>
          </p:cNvPr>
          <p:cNvSpPr>
            <a:spLocks noGrp="1"/>
          </p:cNvSpPr>
          <p:nvPr>
            <p:ph type="body" idx="1"/>
          </p:nvPr>
        </p:nvSpPr>
        <p:spPr/>
        <p:txBody>
          <a:bodyPr/>
          <a:lstStyle/>
          <a:p>
            <a:r>
              <a:rPr lang="en-AU" dirty="0"/>
              <a:t>Note: these </a:t>
            </a:r>
            <a:r>
              <a:rPr lang="en-AU" dirty="0" err="1"/>
              <a:t>powerpoint</a:t>
            </a:r>
            <a:r>
              <a:rPr lang="en-AU" dirty="0"/>
              <a:t> slides are intended to supplement the content available in the Keys4Life Teacher Resource, Edition 8 (2026)</a:t>
            </a:r>
          </a:p>
        </p:txBody>
      </p:sp>
      <p:sp>
        <p:nvSpPr>
          <p:cNvPr id="4" name="Slide Number Placeholder 3">
            <a:extLst>
              <a:ext uri="{FF2B5EF4-FFF2-40B4-BE49-F238E27FC236}">
                <a16:creationId xmlns:a16="http://schemas.microsoft.com/office/drawing/2014/main" id="{88437EA3-C1F1-8114-0403-03CC48784185}"/>
              </a:ext>
            </a:extLst>
          </p:cNvPr>
          <p:cNvSpPr>
            <a:spLocks noGrp="1"/>
          </p:cNvSpPr>
          <p:nvPr>
            <p:ph type="sldNum" sz="quarter" idx="5"/>
          </p:nvPr>
        </p:nvSpPr>
        <p:spPr/>
        <p:txBody>
          <a:bodyPr/>
          <a:lstStyle/>
          <a:p>
            <a:fld id="{99B883AC-FE3C-4431-9252-48CE78076032}" type="slidenum">
              <a:rPr lang="en-AU" smtClean="0"/>
              <a:t>2</a:t>
            </a:fld>
            <a:endParaRPr lang="en-AU"/>
          </a:p>
        </p:txBody>
      </p:sp>
    </p:spTree>
    <p:extLst>
      <p:ext uri="{BB962C8B-B14F-4D97-AF65-F5344CB8AC3E}">
        <p14:creationId xmlns:p14="http://schemas.microsoft.com/office/powerpoint/2010/main" val="2433467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Activity 1.1: Exploring the Keys4Life program</a:t>
            </a:r>
          </a:p>
          <a:p>
            <a:r>
              <a:rPr lang="en-AU" dirty="0"/>
              <a:t>What is Keys4Life?</a:t>
            </a:r>
          </a:p>
          <a:p>
            <a:pPr marL="171450" indent="-171450">
              <a:buFont typeface="Arial" panose="020B0604020202020204" pitchFamily="34" charset="0"/>
              <a:buChar char="•"/>
            </a:pPr>
            <a:r>
              <a:rPr lang="en-AU" dirty="0"/>
              <a:t>Pre-driver education for young people</a:t>
            </a:r>
          </a:p>
          <a:p>
            <a:pPr marL="171450" indent="-171450">
              <a:buFont typeface="Arial" panose="020B0604020202020204" pitchFamily="34" charset="0"/>
              <a:buChar char="•"/>
            </a:pPr>
            <a:r>
              <a:rPr lang="en-AU" dirty="0"/>
              <a:t>Pre-learning to the Learner’s Permit </a:t>
            </a:r>
          </a:p>
          <a:p>
            <a:pPr marL="171450" indent="-171450">
              <a:buFont typeface="Arial" panose="020B0604020202020204" pitchFamily="34" charset="0"/>
              <a:buChar char="•"/>
            </a:pPr>
            <a:r>
              <a:rPr lang="en-AU" dirty="0"/>
              <a:t>Opportunity to sit the Learner’s Permit Theory Test at school and get a Keys4Life Certificate (but this is not an </a:t>
            </a:r>
            <a:r>
              <a:rPr lang="en-AU" i="1" dirty="0"/>
              <a:t>actual </a:t>
            </a:r>
            <a:r>
              <a:rPr lang="en-AU" i="0" dirty="0"/>
              <a:t>L</a:t>
            </a:r>
            <a:r>
              <a:rPr lang="en-AU" dirty="0"/>
              <a:t>earner’s Permit!)</a:t>
            </a:r>
          </a:p>
          <a:p>
            <a:endParaRPr lang="en-AU" dirty="0"/>
          </a:p>
          <a:p>
            <a:r>
              <a:rPr lang="en-AU" dirty="0"/>
              <a:t>Emphasise the following points.</a:t>
            </a:r>
          </a:p>
          <a:p>
            <a:pPr marL="171450" indent="-171450">
              <a:buFont typeface="Arial" panose="020B0604020202020204" pitchFamily="34" charset="0"/>
              <a:buChar char="•"/>
            </a:pPr>
            <a:r>
              <a:rPr lang="en-AU" b="1" dirty="0"/>
              <a:t>Student obligations </a:t>
            </a:r>
            <a:r>
              <a:rPr lang="en-AU" dirty="0"/>
              <a:t>and eligibility criteria to sit the Learner’s Permit Theory Test (test) at school (i.e. lesson attendance, journal tasks and 15 years as the minimum age for the test).</a:t>
            </a:r>
          </a:p>
          <a:p>
            <a:pPr marL="171450" indent="-171450">
              <a:buFont typeface="Arial" panose="020B0604020202020204" pitchFamily="34" charset="0"/>
              <a:buChar char="•"/>
            </a:pPr>
            <a:r>
              <a:rPr lang="en-AU" dirty="0"/>
              <a:t>The </a:t>
            </a:r>
            <a:r>
              <a:rPr lang="en-AU" b="1" dirty="0"/>
              <a:t>benefits and incentives associated with the Keys4Life certificate </a:t>
            </a:r>
            <a:r>
              <a:rPr lang="en-AU" dirty="0"/>
              <a:t>when applying for a Learner’s Permit (i.e. provides an exemption from sitting the theory test at the Driver and Vehicle Services (DVS) centre or regional agent, saves money, and is recognised as a Category C form of identity).</a:t>
            </a:r>
          </a:p>
          <a:p>
            <a:pPr marL="171450" indent="-171450">
              <a:buFont typeface="Arial" panose="020B0604020202020204" pitchFamily="34" charset="0"/>
              <a:buChar char="•"/>
            </a:pPr>
            <a:r>
              <a:rPr lang="en-AU" dirty="0"/>
              <a:t>The importance of </a:t>
            </a:r>
            <a:r>
              <a:rPr lang="en-AU" b="1" dirty="0"/>
              <a:t>organising five forms of identity</a:t>
            </a:r>
            <a:r>
              <a:rPr lang="en-AU" dirty="0"/>
              <a:t> for the Learner’s Permit application process (i.e. a Keys4Life certificate and four other forms of identity – refer transport.wa.gov.au/licensing/).</a:t>
            </a:r>
          </a:p>
          <a:p>
            <a:pPr marL="171450" indent="-171450">
              <a:buFont typeface="Arial" panose="020B0604020202020204" pitchFamily="34" charset="0"/>
              <a:buChar char="•"/>
            </a:pPr>
            <a:r>
              <a:rPr lang="en-AU" dirty="0"/>
              <a:t>Being able to identify and ask a parent </a:t>
            </a:r>
            <a:r>
              <a:rPr lang="en-AU" b="0" dirty="0"/>
              <a:t>or</a:t>
            </a:r>
            <a:r>
              <a:rPr lang="en-AU" b="1" dirty="0"/>
              <a:t> trusted adult to assist in the learn to drive process</a:t>
            </a:r>
            <a:r>
              <a:rPr lang="en-AU" dirty="0"/>
              <a:t> and completion of the log book, in order to gain a provisional (P plate) licence.</a:t>
            </a:r>
          </a:p>
        </p:txBody>
      </p:sp>
      <p:sp>
        <p:nvSpPr>
          <p:cNvPr id="4" name="Slide Number Placeholder 3"/>
          <p:cNvSpPr>
            <a:spLocks noGrp="1"/>
          </p:cNvSpPr>
          <p:nvPr>
            <p:ph type="sldNum" sz="quarter" idx="5"/>
          </p:nvPr>
        </p:nvSpPr>
        <p:spPr/>
        <p:txBody>
          <a:bodyPr/>
          <a:lstStyle/>
          <a:p>
            <a:fld id="{99B883AC-FE3C-4431-9252-48CE78076032}" type="slidenum">
              <a:rPr lang="en-AU" smtClean="0"/>
              <a:t>3</a:t>
            </a:fld>
            <a:endParaRPr lang="en-AU"/>
          </a:p>
        </p:txBody>
      </p:sp>
    </p:spTree>
    <p:extLst>
      <p:ext uri="{BB962C8B-B14F-4D97-AF65-F5344CB8AC3E}">
        <p14:creationId xmlns:p14="http://schemas.microsoft.com/office/powerpoint/2010/main" val="2979486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Briefly brainstorm (page 168) the advantages and disadvantages of having a driver’s licence, or have students complete a T‑chart (page 171) in small groups. Record student ideas on the board. </a:t>
            </a:r>
          </a:p>
          <a:p>
            <a:endParaRPr lang="en-AU" dirty="0"/>
          </a:p>
          <a:p>
            <a:r>
              <a:rPr lang="en-AU" dirty="0"/>
              <a:t>Some examples – </a:t>
            </a:r>
          </a:p>
          <a:p>
            <a:r>
              <a:rPr lang="en-AU" dirty="0"/>
              <a:t>Advantages: Freedom from parents, buy my own car</a:t>
            </a:r>
          </a:p>
          <a:p>
            <a:r>
              <a:rPr lang="en-AU" dirty="0"/>
              <a:t>Disadvantages: Cost to run a car, need access to a supervisor, responsibility of being a driver</a:t>
            </a:r>
          </a:p>
        </p:txBody>
      </p:sp>
      <p:sp>
        <p:nvSpPr>
          <p:cNvPr id="4" name="Slide Number Placeholder 3"/>
          <p:cNvSpPr>
            <a:spLocks noGrp="1"/>
          </p:cNvSpPr>
          <p:nvPr>
            <p:ph type="sldNum" sz="quarter" idx="5"/>
          </p:nvPr>
        </p:nvSpPr>
        <p:spPr/>
        <p:txBody>
          <a:bodyPr/>
          <a:lstStyle/>
          <a:p>
            <a:fld id="{99B883AC-FE3C-4431-9252-48CE78076032}" type="slidenum">
              <a:rPr lang="en-AU" smtClean="0"/>
              <a:t>4</a:t>
            </a:fld>
            <a:endParaRPr lang="en-AU"/>
          </a:p>
        </p:txBody>
      </p:sp>
    </p:spTree>
    <p:extLst>
      <p:ext uri="{BB962C8B-B14F-4D97-AF65-F5344CB8AC3E}">
        <p14:creationId xmlns:p14="http://schemas.microsoft.com/office/powerpoint/2010/main" val="2519323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Distribute Behind the Wheel journals </a:t>
            </a:r>
            <a:r>
              <a:rPr lang="en-AU" b="1" u="sng" dirty="0"/>
              <a:t>or</a:t>
            </a:r>
            <a:r>
              <a:rPr lang="en-AU" dirty="0"/>
              <a:t> Keys4Life student workbooks – one per student, or instruct students to download these as writable PDFs. Explain that the aim of both the journal and workbook is to:</a:t>
            </a:r>
          </a:p>
          <a:p>
            <a:pPr marL="171450" indent="-171450">
              <a:buFont typeface="Arial" panose="020B0604020202020204" pitchFamily="34" charset="0"/>
              <a:buChar char="•"/>
            </a:pPr>
            <a:r>
              <a:rPr lang="en-AU" dirty="0"/>
              <a:t>prepare students and parent/carers for the learn to drive process; and</a:t>
            </a:r>
          </a:p>
          <a:p>
            <a:pPr marL="171450" indent="-171450">
              <a:buFont typeface="Arial" panose="020B0604020202020204" pitchFamily="34" charset="0"/>
              <a:buChar char="•"/>
            </a:pPr>
            <a:r>
              <a:rPr lang="en-AU" dirty="0"/>
              <a:t>provide a pre‑requisite for sitting the Learner’s Permit Theory Test at school.</a:t>
            </a:r>
          </a:p>
        </p:txBody>
      </p:sp>
      <p:sp>
        <p:nvSpPr>
          <p:cNvPr id="4" name="Slide Number Placeholder 3"/>
          <p:cNvSpPr>
            <a:spLocks noGrp="1"/>
          </p:cNvSpPr>
          <p:nvPr>
            <p:ph type="sldNum" sz="quarter" idx="5"/>
          </p:nvPr>
        </p:nvSpPr>
        <p:spPr/>
        <p:txBody>
          <a:bodyPr/>
          <a:lstStyle/>
          <a:p>
            <a:fld id="{99B883AC-FE3C-4431-9252-48CE78076032}" type="slidenum">
              <a:rPr lang="en-AU" smtClean="0"/>
              <a:t>5</a:t>
            </a:fld>
            <a:endParaRPr lang="en-AU"/>
          </a:p>
        </p:txBody>
      </p:sp>
    </p:spTree>
    <p:extLst>
      <p:ext uri="{BB962C8B-B14F-4D97-AF65-F5344CB8AC3E}">
        <p14:creationId xmlns:p14="http://schemas.microsoft.com/office/powerpoint/2010/main" val="26187515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Distribute the Department of Transport and Major Infrastructure’s Drive Safe or show students where they can access this online (Department of Transport website): A handbook for Western Australian road users to each student. Explain to students that this resource will be used throughout the Keys4Life program and is a guide to safe driving and an interpretation of the laws that govern driving in Western Australia.</a:t>
            </a:r>
          </a:p>
        </p:txBody>
      </p:sp>
      <p:sp>
        <p:nvSpPr>
          <p:cNvPr id="4" name="Slide Number Placeholder 3"/>
          <p:cNvSpPr>
            <a:spLocks noGrp="1"/>
          </p:cNvSpPr>
          <p:nvPr>
            <p:ph type="sldNum" sz="quarter" idx="5"/>
          </p:nvPr>
        </p:nvSpPr>
        <p:spPr/>
        <p:txBody>
          <a:bodyPr/>
          <a:lstStyle/>
          <a:p>
            <a:fld id="{99B883AC-FE3C-4431-9252-48CE78076032}" type="slidenum">
              <a:rPr lang="en-AU" smtClean="0"/>
              <a:t>6</a:t>
            </a:fld>
            <a:endParaRPr lang="en-AU"/>
          </a:p>
        </p:txBody>
      </p:sp>
    </p:spTree>
    <p:extLst>
      <p:ext uri="{BB962C8B-B14F-4D97-AF65-F5344CB8AC3E}">
        <p14:creationId xmlns:p14="http://schemas.microsoft.com/office/powerpoint/2010/main" val="4218531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9A254B-4A69-1BE2-3BF4-8C9AAC0655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D410D8-5626-5A68-4EA1-6CFF81373E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65E8A0-F422-3A93-4409-B407CCDE0A62}"/>
              </a:ext>
            </a:extLst>
          </p:cNvPr>
          <p:cNvSpPr>
            <a:spLocks noGrp="1"/>
          </p:cNvSpPr>
          <p:nvPr>
            <p:ph type="body" idx="1"/>
          </p:nvPr>
        </p:nvSpPr>
        <p:spPr/>
        <p:txBody>
          <a:bodyPr/>
          <a:lstStyle/>
          <a:p>
            <a:r>
              <a:rPr lang="en-AU" sz="900" i="1" dirty="0"/>
              <a:t>**Note for teachers: Changes to WA’s GLS were announced in April 2026, not yet passed as law. Implementation dates are yet to be announced, but Keys4Life teachers will be notified and updated resources published in line with the changes. Keep an eye on the Keys4Life portal for updates and refer to DTMI website for current GLS information**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Activity 1.2: THE WA GRADUATED LICENSING SYSTEM (GLS)</a:t>
            </a:r>
          </a:p>
          <a:p>
            <a:pPr marL="228600" indent="-228600">
              <a:buFont typeface="+mj-lt"/>
              <a:buAutoNum type="arabicPeriod"/>
            </a:pPr>
            <a:r>
              <a:rPr lang="en-AU" dirty="0"/>
              <a:t>Explain that the WA licensing system starts with learning the road rules and then proceeds to supervised driving and then independent driving.</a:t>
            </a:r>
          </a:p>
          <a:p>
            <a:pPr marL="228600" indent="-228600">
              <a:buFont typeface="+mj-lt"/>
              <a:buAutoNum type="arabicPeriod"/>
            </a:pPr>
            <a:r>
              <a:rPr lang="en-AU" dirty="0"/>
              <a:t>Highlight to students that by participating in the Keys4Life program at school they may be offered the opportunity to sit the Learner’s Permit Theory Test which, if passed, will be the start of their entry into the licensing system.</a:t>
            </a:r>
          </a:p>
          <a:p>
            <a:pPr marL="228600" indent="-228600">
              <a:buFont typeface="+mj-lt"/>
              <a:buAutoNum type="arabicPeriod"/>
            </a:pPr>
            <a:r>
              <a:rPr lang="en-AU" dirty="0"/>
              <a:t>Ask students to move into groups of 4–5 students. Hand out to each group a set of prepared Licensing steps cards (page 27) and Graduated Licensing System cards (page 28–29).</a:t>
            </a:r>
          </a:p>
          <a:p>
            <a:pPr marL="228600" indent="-228600">
              <a:buFont typeface="+mj-lt"/>
              <a:buAutoNum type="arabicPeriod"/>
            </a:pPr>
            <a:r>
              <a:rPr lang="en-AU" dirty="0"/>
              <a:t>Explain to students that in WA there are six steps to the licensing system. Work through each of the steps explaining what they are e.g. Step 3 – Hazard perception test is a computer‑based test featuring a series of video clips of traffic situations. The test is used to measure the ability of the learner driver to assess road hazards and make safe driving decisions.</a:t>
            </a:r>
          </a:p>
          <a:p>
            <a:pPr marL="228600" indent="-228600">
              <a:buFont typeface="+mj-lt"/>
              <a:buAutoNum type="arabicPeriod"/>
            </a:pPr>
            <a:r>
              <a:rPr lang="en-AU" dirty="0"/>
              <a:t>Explain to students that each step has a number of prerequisites (e.g. age, passing a test) and/or conditions attached (e.g. drive with L plates displayed, 0.00% blood alcohol concentration [BAC]).</a:t>
            </a:r>
          </a:p>
          <a:p>
            <a:pPr marL="228600" indent="-228600">
              <a:buFont typeface="+mj-lt"/>
              <a:buAutoNum type="arabicPeriod"/>
            </a:pPr>
            <a:r>
              <a:rPr lang="en-AU" dirty="0"/>
              <a:t>Introduce the activity to students explaining that they are to place the steps in the licensing system in order in a horizontal line using the cards provided and then try to place the prerequisites or conditions under each of the steps. Allow time for students to discuss and complete the activity referring to their Drive Safe handbook as required.</a:t>
            </a:r>
          </a:p>
          <a:p>
            <a:pPr marL="228600" indent="-228600">
              <a:buFont typeface="+mj-lt"/>
              <a:buAutoNum type="arabicPeriod"/>
            </a:pPr>
            <a:r>
              <a:rPr lang="en-AU" dirty="0"/>
              <a:t>At the end of the working time, hand to each student a copy of the Family information sheet The WA Graduated Licensing System (page 30). Ask students to use the information sheet to move any incorrect prerequisites or conditions into the correct step.</a:t>
            </a:r>
          </a:p>
        </p:txBody>
      </p:sp>
      <p:sp>
        <p:nvSpPr>
          <p:cNvPr id="4" name="Slide Number Placeholder 3">
            <a:extLst>
              <a:ext uri="{FF2B5EF4-FFF2-40B4-BE49-F238E27FC236}">
                <a16:creationId xmlns:a16="http://schemas.microsoft.com/office/drawing/2014/main" id="{E6105381-179F-CDC6-CC0A-DE0DA8D45962}"/>
              </a:ext>
            </a:extLst>
          </p:cNvPr>
          <p:cNvSpPr>
            <a:spLocks noGrp="1"/>
          </p:cNvSpPr>
          <p:nvPr>
            <p:ph type="sldNum" sz="quarter" idx="5"/>
          </p:nvPr>
        </p:nvSpPr>
        <p:spPr/>
        <p:txBody>
          <a:bodyPr/>
          <a:lstStyle/>
          <a:p>
            <a:fld id="{99B883AC-FE3C-4431-9252-48CE78076032}" type="slidenum">
              <a:rPr lang="en-AU" smtClean="0"/>
              <a:t>7</a:t>
            </a:fld>
            <a:endParaRPr lang="en-AU"/>
          </a:p>
        </p:txBody>
      </p:sp>
    </p:spTree>
    <p:extLst>
      <p:ext uri="{BB962C8B-B14F-4D97-AF65-F5344CB8AC3E}">
        <p14:creationId xmlns:p14="http://schemas.microsoft.com/office/powerpoint/2010/main" val="34954021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Class discussion:</a:t>
            </a:r>
          </a:p>
          <a:p>
            <a:pPr marL="285750" indent="-285750">
              <a:buFont typeface="Arial" panose="020B0604020202020204" pitchFamily="34" charset="0"/>
              <a:buChar char="•"/>
            </a:pPr>
            <a:r>
              <a:rPr lang="en-AU" b="0" dirty="0">
                <a:solidFill>
                  <a:schemeClr val="tx1"/>
                </a:solidFill>
              </a:rPr>
              <a:t>Did you find any of the prerequisites or conditions surprising? Why?</a:t>
            </a:r>
          </a:p>
          <a:p>
            <a:pPr marL="285750" indent="-285750">
              <a:buFont typeface="Arial" panose="020B0604020202020204" pitchFamily="34" charset="0"/>
              <a:buChar char="•"/>
            </a:pPr>
            <a:r>
              <a:rPr lang="en-AU" b="0" dirty="0">
                <a:solidFill>
                  <a:schemeClr val="tx1"/>
                </a:solidFill>
              </a:rPr>
              <a:t>Why do you think there are prerequisites and conditions for each step in the licensing system?</a:t>
            </a:r>
          </a:p>
          <a:p>
            <a:pPr marL="285750" indent="-285750">
              <a:buFont typeface="Arial" panose="020B0604020202020204" pitchFamily="34" charset="0"/>
              <a:buChar char="•"/>
            </a:pPr>
            <a:r>
              <a:rPr lang="en-AU" b="0" dirty="0">
                <a:solidFill>
                  <a:schemeClr val="tx1"/>
                </a:solidFill>
              </a:rPr>
              <a:t>Why do you think WA introduced the Graduated Licensing System? (It has been designed to make sure learner drivers get a wide range of supervised driving experiences over a longer period of time in different conditions before driving solo).</a:t>
            </a:r>
          </a:p>
          <a:p>
            <a:endParaRPr lang="en-AU" dirty="0"/>
          </a:p>
          <a:p>
            <a:r>
              <a:rPr lang="en-AU" dirty="0"/>
              <a:t>Optional: Upcoming changes to GLS </a:t>
            </a:r>
            <a:r>
              <a:rPr lang="en-AU" i="1" dirty="0"/>
              <a:t>(Refer to DTMI for up to date information. )</a:t>
            </a:r>
          </a:p>
          <a:p>
            <a:pPr marL="171450" indent="-171450">
              <a:buFont typeface="Arial" panose="020B0604020202020204" pitchFamily="34" charset="0"/>
              <a:buChar char="•"/>
            </a:pPr>
            <a:r>
              <a:rPr lang="en-AU" dirty="0"/>
              <a:t>Discuss that in April 2026 the WA Government announced upcoming changes to the GLS (as at May 2026 is no confirmed implementation date, but likely to be introduced in the coming year or two). </a:t>
            </a:r>
          </a:p>
          <a:p>
            <a:pPr marL="171450" indent="-171450">
              <a:buFont typeface="Arial" panose="020B0604020202020204" pitchFamily="34" charset="0"/>
              <a:buChar char="•"/>
            </a:pPr>
            <a:r>
              <a:rPr lang="en-AU" dirty="0"/>
              <a:t>Emphasise to students that details are only finalised </a:t>
            </a:r>
            <a:r>
              <a:rPr lang="en-AU" b="1" dirty="0"/>
              <a:t>once legislation is passed.</a:t>
            </a: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Focus on </a:t>
            </a:r>
            <a:r>
              <a:rPr lang="en-AU" sz="1200" b="1" kern="1200" dirty="0">
                <a:solidFill>
                  <a:schemeClr val="tx1"/>
                </a:solidFill>
                <a:effectLst/>
                <a:latin typeface="+mn-lt"/>
                <a:ea typeface="+mn-ea"/>
                <a:cs typeface="+mn-cs"/>
              </a:rPr>
              <a:t>why</a:t>
            </a:r>
            <a:r>
              <a:rPr lang="en-AU" sz="1200" kern="1200" dirty="0">
                <a:solidFill>
                  <a:schemeClr val="tx1"/>
                </a:solidFill>
                <a:effectLst/>
                <a:latin typeface="+mn-lt"/>
                <a:ea typeface="+mn-ea"/>
                <a:cs typeface="+mn-cs"/>
              </a:rPr>
              <a:t> graduated licensing changes are proposed (safety, experience, risk reduction), </a:t>
            </a:r>
            <a:r>
              <a:rPr lang="en-AU" sz="1200" u="sng" kern="1200" dirty="0">
                <a:solidFill>
                  <a:schemeClr val="tx1"/>
                </a:solidFill>
                <a:effectLst/>
                <a:latin typeface="+mn-lt"/>
                <a:ea typeface="+mn-ea"/>
                <a:cs typeface="+mn-cs"/>
              </a:rPr>
              <a:t>rather than exact rule details. </a:t>
            </a: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Reinforce that </a:t>
            </a:r>
            <a:r>
              <a:rPr lang="en-AU" sz="1200" b="1" kern="1200" dirty="0">
                <a:solidFill>
                  <a:schemeClr val="tx1"/>
                </a:solidFill>
                <a:effectLst/>
                <a:latin typeface="+mn-lt"/>
                <a:ea typeface="+mn-ea"/>
                <a:cs typeface="+mn-cs"/>
              </a:rPr>
              <a:t>being informed and adaptable</a:t>
            </a:r>
            <a:r>
              <a:rPr lang="en-AU" sz="1200" kern="1200" dirty="0">
                <a:solidFill>
                  <a:schemeClr val="tx1"/>
                </a:solidFill>
                <a:effectLst/>
                <a:latin typeface="+mn-lt"/>
                <a:ea typeface="+mn-ea"/>
                <a:cs typeface="+mn-cs"/>
              </a:rPr>
              <a:t> is part of being a responsible road user. </a:t>
            </a:r>
          </a:p>
          <a:p>
            <a:pPr marL="171450" lvl="0" indent="-171450">
              <a:buFont typeface="Arial" panose="020B0604020202020204" pitchFamily="34" charset="0"/>
              <a:buChar char="•"/>
            </a:pPr>
            <a:r>
              <a:rPr lang="en-AU" sz="1200" kern="1200" dirty="0">
                <a:solidFill>
                  <a:schemeClr val="tx1"/>
                </a:solidFill>
                <a:effectLst/>
                <a:latin typeface="+mn-lt"/>
                <a:ea typeface="+mn-ea"/>
                <a:cs typeface="+mn-cs"/>
              </a:rPr>
              <a:t>Encourage students and families to use </a:t>
            </a:r>
            <a:r>
              <a:rPr lang="en-AU" sz="1200" b="1" kern="1200" dirty="0">
                <a:solidFill>
                  <a:schemeClr val="tx1"/>
                </a:solidFill>
                <a:effectLst/>
                <a:latin typeface="+mn-lt"/>
                <a:ea typeface="+mn-ea"/>
                <a:cs typeface="+mn-cs"/>
              </a:rPr>
              <a:t>official sources</a:t>
            </a:r>
            <a:r>
              <a:rPr lang="en-AU" sz="1200" kern="1200" dirty="0">
                <a:solidFill>
                  <a:schemeClr val="tx1"/>
                </a:solidFill>
                <a:effectLst/>
                <a:latin typeface="+mn-lt"/>
                <a:ea typeface="+mn-ea"/>
                <a:cs typeface="+mn-cs"/>
              </a:rPr>
              <a:t> (e.g. Department of Transport and Major Infrastructure) for updates when changes are confirmed. </a:t>
            </a:r>
          </a:p>
          <a:p>
            <a:pPr marL="171450" indent="-171450">
              <a:buFont typeface="Arial" panose="020B0604020202020204" pitchFamily="34" charset="0"/>
              <a:buChar char="•"/>
            </a:pPr>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8</a:t>
            </a:fld>
            <a:endParaRPr lang="en-AU"/>
          </a:p>
        </p:txBody>
      </p:sp>
    </p:spTree>
    <p:extLst>
      <p:ext uri="{BB962C8B-B14F-4D97-AF65-F5344CB8AC3E}">
        <p14:creationId xmlns:p14="http://schemas.microsoft.com/office/powerpoint/2010/main" val="482487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Im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556248"/>
            <a:ext cx="12192000" cy="301752"/>
          </a:xfrm>
          <a:prstGeom prst="rect">
            <a:avLst/>
          </a:prstGeom>
        </p:spPr>
      </p:pic>
      <p:sp>
        <p:nvSpPr>
          <p:cNvPr id="12" name="Picture Placeholder 11"/>
          <p:cNvSpPr>
            <a:spLocks noGrp="1"/>
          </p:cNvSpPr>
          <p:nvPr>
            <p:ph type="pic" sz="quarter" idx="11" hasCustomPrompt="1"/>
          </p:nvPr>
        </p:nvSpPr>
        <p:spPr>
          <a:xfrm>
            <a:off x="6578601" y="0"/>
            <a:ext cx="5613399" cy="6858000"/>
          </a:xfrm>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schemeClr val="bg1"/>
          </a:solidFill>
        </p:spPr>
        <p:txBody>
          <a:bodyPr wrap="square" lIns="360000" rIns="360000" bIns="1728000" anchor="ctr">
            <a:noAutofit/>
          </a:bodyPr>
          <a:lstStyle>
            <a:lvl1pPr algn="ctr">
              <a:defRPr sz="2000">
                <a:solidFill>
                  <a:schemeClr val="tx1"/>
                </a:solidFill>
              </a:defRPr>
            </a:lvl1pPr>
          </a:lstStyle>
          <a:p>
            <a:r>
              <a:rPr lang="en-AU" dirty="0"/>
              <a:t>Cover image instructions</a:t>
            </a:r>
          </a:p>
        </p:txBody>
      </p:sp>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chemeClr val="bg1"/>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296903"/>
          </a:xfrm>
        </p:spPr>
        <p:txBody>
          <a:bodyPr>
            <a:noAutofit/>
          </a:bodyPr>
          <a:lstStyle>
            <a:lvl1pPr marL="0" indent="0" algn="l">
              <a:lnSpc>
                <a:spcPct val="90000"/>
              </a:lnSpc>
              <a:spcBef>
                <a:spcPts val="0"/>
              </a:spcBef>
              <a:spcAft>
                <a:spcPts val="600"/>
              </a:spcAft>
              <a:buNone/>
              <a:defRPr sz="2400" b="1">
                <a:solidFill>
                  <a:schemeClr val="bg1"/>
                </a:solidFill>
              </a:defRPr>
            </a:lvl1pPr>
            <a:lvl2pPr marL="0" indent="0" algn="l">
              <a:lnSpc>
                <a:spcPct val="90000"/>
              </a:lnSpc>
              <a:spcBef>
                <a:spcPts val="0"/>
              </a:spcBef>
              <a:spcAft>
                <a:spcPts val="600"/>
              </a:spcAft>
              <a:buNone/>
              <a:defRPr sz="2400" b="1"/>
            </a:lvl2pPr>
            <a:lvl3pPr marL="0" indent="0" algn="l">
              <a:lnSpc>
                <a:spcPct val="90000"/>
              </a:lnSpc>
              <a:spcBef>
                <a:spcPts val="0"/>
              </a:spcBef>
              <a:spcAft>
                <a:spcPts val="600"/>
              </a:spcAft>
              <a:buNone/>
              <a:defRPr sz="2400" b="1"/>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79425" y="486566"/>
            <a:ext cx="1734316" cy="737618"/>
          </a:xfrm>
          <a:prstGeom prst="rect">
            <a:avLst/>
          </a:prstGeom>
        </p:spPr>
      </p:pic>
      <p:sp>
        <p:nvSpPr>
          <p:cNvPr id="6" name="Text Placeholder 5"/>
          <p:cNvSpPr>
            <a:spLocks noGrp="1"/>
          </p:cNvSpPr>
          <p:nvPr>
            <p:ph type="body" sz="quarter" idx="12"/>
          </p:nvPr>
        </p:nvSpPr>
        <p:spPr>
          <a:xfrm>
            <a:off x="8904288" y="6092825"/>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nSpc>
                <a:spcPct val="100000"/>
              </a:lnSpc>
              <a:spcBef>
                <a:spcPts val="0"/>
              </a:spcBef>
              <a:spcAft>
                <a:spcPts val="0"/>
              </a:spcAft>
              <a:buFont typeface="Arial" panose="020B0604020202020204" pitchFamily="34" charset="0"/>
              <a:buNone/>
              <a:defRPr sz="800" b="1">
                <a:solidFill>
                  <a:schemeClr val="tx1"/>
                </a:solidFill>
              </a:defRPr>
            </a:lvl3pPr>
            <a:lvl4pPr marL="0" indent="0">
              <a:lnSpc>
                <a:spcPct val="100000"/>
              </a:lnSpc>
              <a:spcBef>
                <a:spcPts val="0"/>
              </a:spcBef>
              <a:spcAft>
                <a:spcPts val="0"/>
              </a:spcAft>
              <a:buNone/>
              <a:defRPr sz="800" b="1">
                <a:solidFill>
                  <a:schemeClr val="tx1"/>
                </a:solidFill>
              </a:defRPr>
            </a:lvl4pPr>
            <a:lvl5pPr marL="0" indent="0">
              <a:lnSpc>
                <a:spcPct val="100000"/>
              </a:lnSpc>
              <a:spcBef>
                <a:spcPts val="0"/>
              </a:spcBef>
              <a:spcAft>
                <a:spcPts val="0"/>
              </a:spcAft>
              <a:buNone/>
              <a:defRPr sz="800" b="1">
                <a:solidFill>
                  <a:schemeClr val="tx1"/>
                </a:solidFill>
              </a:defRPr>
            </a:lvl5pPr>
          </a:lstStyle>
          <a:p>
            <a:pPr lvl="0"/>
            <a:r>
              <a:rPr lang="en-US" dirty="0"/>
              <a:t>Edit Master text styles</a:t>
            </a:r>
          </a:p>
          <a:p>
            <a:pPr lvl="1"/>
            <a:r>
              <a:rPr lang="en-US" dirty="0"/>
              <a:t>Second level</a:t>
            </a:r>
            <a:endParaRPr lang="en-AU" dirty="0"/>
          </a:p>
        </p:txBody>
      </p:sp>
      <p:pic>
        <p:nvPicPr>
          <p:cNvPr id="4" name="Picture 3" descr="A blue and white rectangular sign&#10;&#10;Description automatically generated">
            <a:extLst>
              <a:ext uri="{FF2B5EF4-FFF2-40B4-BE49-F238E27FC236}">
                <a16:creationId xmlns:a16="http://schemas.microsoft.com/office/drawing/2014/main" id="{E97153C4-BFE3-F4F8-8BF8-E4C0181ABAE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54361" y="5496892"/>
            <a:ext cx="1923012" cy="939612"/>
          </a:xfrm>
          <a:prstGeom prst="rect">
            <a:avLst/>
          </a:prstGeom>
        </p:spPr>
      </p:pic>
    </p:spTree>
    <p:extLst>
      <p:ext uri="{BB962C8B-B14F-4D97-AF65-F5344CB8AC3E}">
        <p14:creationId xmlns:p14="http://schemas.microsoft.com/office/powerpoint/2010/main" val="3548255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673590"/>
          </a:xfrm>
        </p:spPr>
        <p:txBody>
          <a:bodyPr>
            <a:noAutofit/>
          </a:bodyPr>
          <a:lstStyle>
            <a:lvl1pPr marL="0" indent="0" algn="l">
              <a:lnSpc>
                <a:spcPct val="90000"/>
              </a:lnSpc>
              <a:spcBef>
                <a:spcPts val="0"/>
              </a:spcBef>
              <a:spcAft>
                <a:spcPts val="600"/>
              </a:spcAft>
              <a:buNone/>
              <a:defRPr sz="2400" b="1">
                <a:solidFill>
                  <a:srgbClr val="0085AC"/>
                </a:solidFill>
              </a:defRPr>
            </a:lvl1pPr>
            <a:lvl2pPr marL="0" indent="0" algn="l">
              <a:lnSpc>
                <a:spcPct val="90000"/>
              </a:lnSpc>
              <a:spcBef>
                <a:spcPts val="0"/>
              </a:spcBef>
              <a:spcAft>
                <a:spcPts val="600"/>
              </a:spcAft>
              <a:buNone/>
              <a:defRPr sz="2400" b="1">
                <a:solidFill>
                  <a:srgbClr val="592C82"/>
                </a:solidFill>
              </a:defRPr>
            </a:lvl2pPr>
            <a:lvl3pPr marL="0" indent="0" algn="l">
              <a:lnSpc>
                <a:spcPct val="90000"/>
              </a:lnSpc>
              <a:spcBef>
                <a:spcPts val="0"/>
              </a:spcBef>
              <a:spcAft>
                <a:spcPts val="600"/>
              </a:spcAft>
              <a:buNone/>
              <a:defRPr sz="2400" b="1">
                <a:solidFill>
                  <a:srgbClr val="592C82"/>
                </a:solidFill>
              </a:defRPr>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21" name="Picture 2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79425" y="476250"/>
            <a:ext cx="1734316" cy="737618"/>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79425" y="5900527"/>
            <a:ext cx="2399427" cy="252000"/>
          </a:xfrm>
          <a:prstGeom prst="rect">
            <a:avLst/>
          </a:prstGeom>
        </p:spPr>
      </p:pic>
      <p:sp>
        <p:nvSpPr>
          <p:cNvPr id="5" name="Text Placeholder 4"/>
          <p:cNvSpPr>
            <a:spLocks noGrp="1"/>
          </p:cNvSpPr>
          <p:nvPr>
            <p:ph type="body" sz="quarter" idx="10"/>
          </p:nvPr>
        </p:nvSpPr>
        <p:spPr>
          <a:xfrm>
            <a:off x="8904288" y="6082003"/>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gn="r">
              <a:lnSpc>
                <a:spcPct val="100000"/>
              </a:lnSpc>
              <a:spcBef>
                <a:spcPts val="0"/>
              </a:spcBef>
              <a:spcAft>
                <a:spcPts val="0"/>
              </a:spcAft>
              <a:buFont typeface="Arial" panose="020B0604020202020204" pitchFamily="34" charset="0"/>
              <a:buNone/>
              <a:defRPr sz="800" b="1"/>
            </a:lvl3pPr>
            <a:lvl4pPr marL="0" indent="0" algn="r">
              <a:lnSpc>
                <a:spcPct val="100000"/>
              </a:lnSpc>
              <a:spcBef>
                <a:spcPts val="0"/>
              </a:spcBef>
              <a:spcAft>
                <a:spcPts val="0"/>
              </a:spcAft>
              <a:buNone/>
              <a:defRPr sz="800" b="1"/>
            </a:lvl4pPr>
            <a:lvl5pPr marL="0" indent="0" algn="r">
              <a:lnSpc>
                <a:spcPct val="100000"/>
              </a:lnSpc>
              <a:spcBef>
                <a:spcPts val="0"/>
              </a:spcBef>
              <a:spcAft>
                <a:spcPts val="0"/>
              </a:spcAft>
              <a:buNone/>
              <a:defRPr sz="800" b="1"/>
            </a:lvl5pPr>
          </a:lstStyle>
          <a:p>
            <a:pPr lvl="0"/>
            <a:r>
              <a:rPr lang="en-US" dirty="0"/>
              <a:t>Edit Master text styles</a:t>
            </a:r>
          </a:p>
          <a:p>
            <a:pPr lvl="1"/>
            <a:r>
              <a:rPr lang="en-US" dirty="0"/>
              <a:t>Second level</a:t>
            </a:r>
          </a:p>
        </p:txBody>
      </p:sp>
    </p:spTree>
    <p:extLst>
      <p:ext uri="{BB962C8B-B14F-4D97-AF65-F5344CB8AC3E}">
        <p14:creationId xmlns:p14="http://schemas.microsoft.com/office/powerpoint/2010/main" val="4218353533"/>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Opener (Imag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11" name="Picture Placeholder 10"/>
          <p:cNvSpPr>
            <a:spLocks noGrp="1"/>
          </p:cNvSpPr>
          <p:nvPr>
            <p:ph type="pic" sz="quarter" idx="14" hasCustomPrompt="1"/>
          </p:nvPr>
        </p:nvSpPr>
        <p:spPr>
          <a:xfrm>
            <a:off x="4526474" y="0"/>
            <a:ext cx="7665527" cy="6858000"/>
          </a:xfrm>
          <a:custGeom>
            <a:avLst/>
            <a:gdLst>
              <a:gd name="connsiteX0" fmla="*/ 344605 w 7665527"/>
              <a:gd name="connsiteY0" fmla="*/ 0 h 6858000"/>
              <a:gd name="connsiteX1" fmla="*/ 2099377 w 7665527"/>
              <a:gd name="connsiteY1" fmla="*/ 0 h 6858000"/>
              <a:gd name="connsiteX2" fmla="*/ 5874361 w 7665527"/>
              <a:gd name="connsiteY2" fmla="*/ 0 h 6858000"/>
              <a:gd name="connsiteX3" fmla="*/ 7665527 w 7665527"/>
              <a:gd name="connsiteY3" fmla="*/ 0 h 6858000"/>
              <a:gd name="connsiteX4" fmla="*/ 7665527 w 7665527"/>
              <a:gd name="connsiteY4" fmla="*/ 6858000 h 6858000"/>
              <a:gd name="connsiteX5" fmla="*/ 2099377 w 7665527"/>
              <a:gd name="connsiteY5" fmla="*/ 6858000 h 6858000"/>
              <a:gd name="connsiteX6" fmla="*/ 2099377 w 7665527"/>
              <a:gd name="connsiteY6" fmla="*/ 6856263 h 6858000"/>
              <a:gd name="connsiteX7" fmla="*/ 769894 w 7665527"/>
              <a:gd name="connsiteY7" fmla="*/ 6856263 h 6858000"/>
              <a:gd name="connsiteX8" fmla="*/ 690672 w 7665527"/>
              <a:gd name="connsiteY8" fmla="*/ 6657162 h 6858000"/>
              <a:gd name="connsiteX9" fmla="*/ 0 w 7665527"/>
              <a:gd name="connsiteY9" fmla="*/ 2773693 h 6858000"/>
              <a:gd name="connsiteX10" fmla="*/ 344605 w 7665527"/>
              <a:gd name="connsiteY10"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65527" h="6858000">
                <a:moveTo>
                  <a:pt x="344605" y="0"/>
                </a:moveTo>
                <a:lnTo>
                  <a:pt x="2099377" y="0"/>
                </a:lnTo>
                <a:lnTo>
                  <a:pt x="5874361" y="0"/>
                </a:lnTo>
                <a:lnTo>
                  <a:pt x="7665527" y="0"/>
                </a:lnTo>
                <a:lnTo>
                  <a:pt x="7665527" y="6858000"/>
                </a:lnTo>
                <a:lnTo>
                  <a:pt x="2099377" y="6858000"/>
                </a:lnTo>
                <a:lnTo>
                  <a:pt x="2099377" y="6856263"/>
                </a:lnTo>
                <a:lnTo>
                  <a:pt x="769894" y="6856263"/>
                </a:lnTo>
                <a:lnTo>
                  <a:pt x="690672" y="6657162"/>
                </a:lnTo>
                <a:cubicBezTo>
                  <a:pt x="243544" y="5446711"/>
                  <a:pt x="0" y="4138144"/>
                  <a:pt x="0" y="2773693"/>
                </a:cubicBezTo>
                <a:cubicBezTo>
                  <a:pt x="0" y="1814844"/>
                  <a:pt x="119286" y="889174"/>
                  <a:pt x="344605" y="0"/>
                </a:cubicBezTo>
                <a:close/>
              </a:path>
            </a:pathLst>
          </a:custGeom>
          <a:solidFill>
            <a:schemeClr val="bg1"/>
          </a:solidFill>
        </p:spPr>
        <p:txBody>
          <a:bodyPr wrap="square" anchor="ctr">
            <a:noAutofit/>
          </a:bodyPr>
          <a:lstStyle>
            <a:lvl1pPr algn="ctr">
              <a:defRPr>
                <a:solidFill>
                  <a:srgbClr val="0085AC"/>
                </a:solidFill>
              </a:defRPr>
            </a:lvl1pPr>
          </a:lstStyle>
          <a:p>
            <a:r>
              <a:rPr lang="en-AU" dirty="0"/>
              <a:t>Drag and drop image here or</a:t>
            </a:r>
            <a:br>
              <a:rPr lang="en-AU" dirty="0"/>
            </a:br>
            <a:r>
              <a:rPr lang="en-AU" dirty="0"/>
              <a:t>click icon below to add picture</a:t>
            </a:r>
            <a:br>
              <a:rPr lang="en-AU" dirty="0"/>
            </a:br>
            <a:br>
              <a:rPr lang="en-AU" dirty="0"/>
            </a:br>
            <a:br>
              <a:rPr lang="en-AU" dirty="0"/>
            </a:br>
            <a:endParaRPr lang="en-AU" dirty="0"/>
          </a:p>
        </p:txBody>
      </p:sp>
      <p:sp>
        <p:nvSpPr>
          <p:cNvPr id="2" name="Title 1"/>
          <p:cNvSpPr>
            <a:spLocks noGrp="1"/>
          </p:cNvSpPr>
          <p:nvPr>
            <p:ph type="ctrTitle"/>
          </p:nvPr>
        </p:nvSpPr>
        <p:spPr>
          <a:xfrm>
            <a:off x="622801" y="540000"/>
            <a:ext cx="3636462" cy="2387600"/>
          </a:xfrm>
        </p:spPr>
        <p:txBody>
          <a:bodyPr anchor="t">
            <a:noAutofit/>
          </a:bodyPr>
          <a:lstStyle>
            <a:lvl1pPr algn="l">
              <a:lnSpc>
                <a:spcPct val="93000"/>
              </a:lnSpc>
              <a:defRPr sz="4200"/>
            </a:lvl1pPr>
          </a:lstStyle>
          <a:p>
            <a:r>
              <a:rPr lang="en-US" dirty="0"/>
              <a:t>Click to edit Master title style</a:t>
            </a:r>
            <a:endParaRPr lang="en-AU" dirty="0"/>
          </a:p>
        </p:txBody>
      </p:sp>
      <p:sp>
        <p:nvSpPr>
          <p:cNvPr id="26" name="Footer Placeholder 25"/>
          <p:cNvSpPr>
            <a:spLocks noGrp="1"/>
          </p:cNvSpPr>
          <p:nvPr>
            <p:ph type="ftr" sz="quarter" idx="12"/>
          </p:nvPr>
        </p:nvSpPr>
        <p:spPr>
          <a:xfrm>
            <a:off x="622801" y="6092825"/>
            <a:ext cx="8281486" cy="323850"/>
          </a:xfrm>
        </p:spPr>
        <p:txBody>
          <a:bodyPr/>
          <a:lstStyle/>
          <a:p>
            <a:endParaRPr lang="en-AU" dirty="0"/>
          </a:p>
        </p:txBody>
      </p:sp>
      <p:sp>
        <p:nvSpPr>
          <p:cNvPr id="27" name="Slide Number Placeholder 26"/>
          <p:cNvSpPr>
            <a:spLocks noGrp="1"/>
          </p:cNvSpPr>
          <p:nvPr>
            <p:ph type="sldNum" sz="quarter" idx="13"/>
          </p:nvPr>
        </p:nvSpPr>
        <p:spPr/>
        <p:txBody>
          <a:bodyPr/>
          <a:lstStyle>
            <a:lvl1pPr>
              <a:defRPr>
                <a:solidFill>
                  <a:srgbClr val="592C82"/>
                </a:solidFill>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2097098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Opener (Text Only)">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622801" y="540000"/>
            <a:ext cx="4567942" cy="2387600"/>
          </a:xfrm>
        </p:spPr>
        <p:txBody>
          <a:bodyPr anchor="t">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Footer Placeholder 2"/>
          <p:cNvSpPr>
            <a:spLocks noGrp="1"/>
          </p:cNvSpPr>
          <p:nvPr>
            <p:ph type="ftr" sz="quarter" idx="10"/>
          </p:nvPr>
        </p:nvSpPr>
        <p:spPr>
          <a:xfrm>
            <a:off x="622801" y="6092825"/>
            <a:ext cx="8281486" cy="323850"/>
          </a:xfrm>
        </p:spPr>
        <p:txBody>
          <a:bodyPr/>
          <a:lstStyle>
            <a:lvl1pPr>
              <a:defRPr>
                <a:solidFill>
                  <a:srgbClr val="898989"/>
                </a:solidFill>
              </a:defRPr>
            </a:lvl1pPr>
          </a:lstStyle>
          <a:p>
            <a:endParaRPr lang="en-AU" dirty="0"/>
          </a:p>
        </p:txBody>
      </p:sp>
      <p:sp>
        <p:nvSpPr>
          <p:cNvPr id="4" name="Slide Number Placeholder 3"/>
          <p:cNvSpPr>
            <a:spLocks noGrp="1"/>
          </p:cNvSpPr>
          <p:nvPr>
            <p:ph type="sldNum" sz="quarter" idx="11"/>
          </p:nvPr>
        </p:nvSpPr>
        <p:spPr/>
        <p:txBody>
          <a:bodyPr/>
          <a:lstStyle>
            <a:lvl1pP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1184028730"/>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100328"/>
            <a:ext cx="12192000" cy="5757672"/>
          </a:xfrm>
          <a:prstGeom prst="rect">
            <a:avLst/>
          </a:prstGeom>
        </p:spPr>
      </p:pic>
      <p:sp>
        <p:nvSpPr>
          <p:cNvPr id="4" name="Text Placeholder 3"/>
          <p:cNvSpPr>
            <a:spLocks noGrp="1"/>
          </p:cNvSpPr>
          <p:nvPr>
            <p:ph type="body" sz="quarter" idx="10"/>
          </p:nvPr>
        </p:nvSpPr>
        <p:spPr>
          <a:xfrm>
            <a:off x="479425" y="1414580"/>
            <a:ext cx="6818522" cy="2190750"/>
          </a:xfrm>
        </p:spPr>
        <p:txBody>
          <a:bodyPr anchor="b"/>
          <a:lstStyle>
            <a:lvl1pPr marL="0" indent="0">
              <a:lnSpc>
                <a:spcPct val="83000"/>
              </a:lnSpc>
              <a:buFont typeface="Arial" panose="020B0604020202020204" pitchFamily="34" charset="0"/>
              <a:buNone/>
              <a:defRPr sz="6000" b="1"/>
            </a:lvl1pPr>
            <a:lvl2pPr marL="0" indent="0">
              <a:lnSpc>
                <a:spcPts val="6000"/>
              </a:lnSpc>
              <a:buFont typeface="Arial" panose="020B0604020202020204" pitchFamily="34" charset="0"/>
              <a:buNone/>
              <a:defRPr sz="6000" b="1"/>
            </a:lvl2pPr>
            <a:lvl3pPr marL="0" indent="0">
              <a:lnSpc>
                <a:spcPts val="6000"/>
              </a:lnSpc>
              <a:buFont typeface="Arial" panose="020B0604020202020204" pitchFamily="34" charset="0"/>
              <a:buNone/>
              <a:defRPr sz="6000" b="1"/>
            </a:lvl3pPr>
            <a:lvl4pPr marL="0" indent="0">
              <a:lnSpc>
                <a:spcPts val="6000"/>
              </a:lnSpc>
              <a:buNone/>
              <a:defRPr sz="6000" b="1"/>
            </a:lvl4pPr>
            <a:lvl5pPr marL="0" indent="0">
              <a:lnSpc>
                <a:spcPts val="6000"/>
              </a:lnSpc>
              <a:buNone/>
              <a:defRPr sz="6000" b="1"/>
            </a:lvl5pPr>
          </a:lstStyle>
          <a:p>
            <a:pPr lvl="0"/>
            <a:r>
              <a:rPr lang="en-US" dirty="0"/>
              <a:t>Edit Master text styles</a:t>
            </a:r>
            <a:endParaRPr lang="en-AU" dirty="0"/>
          </a:p>
        </p:txBody>
      </p:sp>
    </p:spTree>
    <p:extLst>
      <p:ext uri="{BB962C8B-B14F-4D97-AF65-F5344CB8AC3E}">
        <p14:creationId xmlns:p14="http://schemas.microsoft.com/office/powerpoint/2010/main" val="3943039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2" name="Title 1"/>
          <p:cNvSpPr>
            <a:spLocks noGrp="1"/>
          </p:cNvSpPr>
          <p:nvPr>
            <p:ph type="title"/>
          </p:nvPr>
        </p:nvSpPr>
        <p:spPr>
          <a:xfrm>
            <a:off x="623886" y="576001"/>
            <a:ext cx="10944226" cy="873387"/>
          </a:xfrm>
        </p:spPr>
        <p:txBody>
          <a:bodyPr/>
          <a:lstStyle/>
          <a:p>
            <a:r>
              <a:rPr lang="en-US" dirty="0"/>
              <a:t>Click to edit Master title style</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
        <p:nvSpPr>
          <p:cNvPr id="4" name="Text Placeholder 3"/>
          <p:cNvSpPr>
            <a:spLocks noGrp="1"/>
          </p:cNvSpPr>
          <p:nvPr>
            <p:ph type="body" sz="quarter" idx="14"/>
          </p:nvPr>
        </p:nvSpPr>
        <p:spPr>
          <a:xfrm>
            <a:off x="623886" y="1628774"/>
            <a:ext cx="10944225" cy="4321175"/>
          </a:xfrm>
        </p:spPr>
        <p:txBody>
          <a:bodyPr/>
          <a:lstStyle>
            <a:lvl1pPr>
              <a:defRPr>
                <a:solidFill>
                  <a:srgbClr val="0085AC"/>
                </a:solidFill>
              </a:defRPr>
            </a:lvl1pPr>
            <a:lvl2pPr>
              <a:defRPr>
                <a:solidFill>
                  <a:srgbClr val="0085AC"/>
                </a:solidFill>
              </a:defRPr>
            </a:lvl2pPr>
            <a:lvl3pPr>
              <a:defRPr>
                <a:solidFill>
                  <a:srgbClr val="0085AC"/>
                </a:solidFill>
              </a:defRPr>
            </a:lvl3pPr>
            <a:lvl4pPr>
              <a:defRPr>
                <a:solidFill>
                  <a:srgbClr val="0085AC"/>
                </a:solidFill>
              </a:defRPr>
            </a:lvl4pPr>
            <a:lvl5pPr>
              <a:defRPr>
                <a:solidFill>
                  <a:srgbClr val="0085AC"/>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758214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0ACBC296-6F1C-40EB-A7B9-B66F495956D9}" type="slidenum">
              <a:rPr lang="en-AU" smtClean="0"/>
              <a:t>‹#›</a:t>
            </a:fld>
            <a:endParaRPr lang="en-AU"/>
          </a:p>
        </p:txBody>
      </p:sp>
      <p:pic>
        <p:nvPicPr>
          <p:cNvPr id="4" name="Picture 3" descr="A blue and white rectangular sign&#10;&#10;Description automatically generated">
            <a:extLst>
              <a:ext uri="{FF2B5EF4-FFF2-40B4-BE49-F238E27FC236}">
                <a16:creationId xmlns:a16="http://schemas.microsoft.com/office/drawing/2014/main" id="{C4E7D9D9-E61F-00BC-73F3-9AE27481E0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654587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pic>
        <p:nvPicPr>
          <p:cNvPr id="5" name="Picture 4" descr="A blue and white rectangular sign&#10;&#10;Description automatically generated">
            <a:extLst>
              <a:ext uri="{FF2B5EF4-FFF2-40B4-BE49-F238E27FC236}">
                <a16:creationId xmlns:a16="http://schemas.microsoft.com/office/drawing/2014/main" id="{C9B6AD90-4484-A520-F330-D7F3E836553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4022342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dirty="0"/>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pic>
        <p:nvPicPr>
          <p:cNvPr id="5" name="Picture 4" descr="A blue and white rectangular sign&#10;&#10;Description automatically generated">
            <a:extLst>
              <a:ext uri="{FF2B5EF4-FFF2-40B4-BE49-F238E27FC236}">
                <a16:creationId xmlns:a16="http://schemas.microsoft.com/office/drawing/2014/main" id="{053490A2-BB1D-4780-4C30-E72EFC2ECD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956356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wo Columns (Subheading)">
    <p:spTree>
      <p:nvGrpSpPr>
        <p:cNvPr id="1" name=""/>
        <p:cNvGrpSpPr/>
        <p:nvPr/>
      </p:nvGrpSpPr>
      <p:grpSpPr>
        <a:xfrm>
          <a:off x="0" y="0"/>
          <a:ext cx="0" cy="0"/>
          <a:chOff x="0" y="0"/>
          <a:chExt cx="0" cy="0"/>
        </a:xfrm>
      </p:grpSpPr>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pic>
        <p:nvPicPr>
          <p:cNvPr id="7" name="Picture 6" descr="A blue and white rectangular sign&#10;&#10;Description automatically generated">
            <a:extLst>
              <a:ext uri="{FF2B5EF4-FFF2-40B4-BE49-F238E27FC236}">
                <a16:creationId xmlns:a16="http://schemas.microsoft.com/office/drawing/2014/main" id="{763BFAC6-1631-FAF7-6E3A-8F18186315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3752942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Picture Placeholder 9"/>
          <p:cNvSpPr>
            <a:spLocks noGrp="1"/>
          </p:cNvSpPr>
          <p:nvPr>
            <p:ph type="pic" sz="quarter" idx="14" hasCustomPrompt="1"/>
          </p:nvPr>
        </p:nvSpPr>
        <p:spPr>
          <a:xfrm>
            <a:off x="6186112" y="1"/>
            <a:ext cx="6005888" cy="6705600"/>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pic>
        <p:nvPicPr>
          <p:cNvPr id="3" name="Picture 2" descr="A blue and white rectangular sign&#10;&#10;Description automatically generated">
            <a:extLst>
              <a:ext uri="{FF2B5EF4-FFF2-40B4-BE49-F238E27FC236}">
                <a16:creationId xmlns:a16="http://schemas.microsoft.com/office/drawing/2014/main" id="{DDB4E51C-7EB6-6370-CC02-F7220685261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143736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Tree>
    <p:extLst>
      <p:ext uri="{BB962C8B-B14F-4D97-AF65-F5344CB8AC3E}">
        <p14:creationId xmlns:p14="http://schemas.microsoft.com/office/powerpoint/2010/main" val="772992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622468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spTree>
    <p:extLst>
      <p:ext uri="{BB962C8B-B14F-4D97-AF65-F5344CB8AC3E}">
        <p14:creationId xmlns:p14="http://schemas.microsoft.com/office/powerpoint/2010/main" val="1061037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Two Columns (Subheadings)">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889407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12" name="Picture Placeholder 9"/>
          <p:cNvSpPr>
            <a:spLocks noGrp="1"/>
          </p:cNvSpPr>
          <p:nvPr>
            <p:ph type="pic" sz="quarter" idx="14" hasCustomPrompt="1"/>
          </p:nvPr>
        </p:nvSpPr>
        <p:spPr>
          <a:xfrm>
            <a:off x="6186112" y="0"/>
            <a:ext cx="6005888" cy="6857999"/>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69597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7.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3.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4.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85A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9424" y="534760"/>
            <a:ext cx="11233151" cy="914627"/>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479424" y="1628775"/>
            <a:ext cx="11233151" cy="4321175"/>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4" name="Footer Placeholder 3"/>
          <p:cNvSpPr>
            <a:spLocks noGrp="1"/>
          </p:cNvSpPr>
          <p:nvPr>
            <p:ph type="ftr" sz="quarter" idx="3"/>
          </p:nvPr>
        </p:nvSpPr>
        <p:spPr>
          <a:xfrm>
            <a:off x="479424" y="6092825"/>
            <a:ext cx="8424863" cy="323850"/>
          </a:xfrm>
          <a:prstGeom prst="rect">
            <a:avLst/>
          </a:prstGeom>
        </p:spPr>
        <p:txBody>
          <a:bodyPr vert="horz" lIns="0" tIns="0" rIns="0" bIns="0" rtlCol="0" anchor="ctr"/>
          <a:lstStyle>
            <a:lvl1pPr algn="l">
              <a:defRPr sz="1000">
                <a:solidFill>
                  <a:schemeClr val="tx1"/>
                </a:solidFill>
                <a:latin typeface="Arial" panose="020B0604020202020204" pitchFamily="34" charset="0"/>
                <a:cs typeface="Arial" panose="020B0604020202020204" pitchFamily="34" charset="0"/>
              </a:defRPr>
            </a:lvl1pPr>
          </a:lstStyle>
          <a:p>
            <a:endParaRPr lang="en-AU" dirty="0"/>
          </a:p>
        </p:txBody>
      </p:sp>
      <p:sp>
        <p:nvSpPr>
          <p:cNvPr id="5" name="Slide Number Placeholder 4"/>
          <p:cNvSpPr>
            <a:spLocks noGrp="1"/>
          </p:cNvSpPr>
          <p:nvPr>
            <p:ph type="sldNum" sz="quarter" idx="4"/>
          </p:nvPr>
        </p:nvSpPr>
        <p:spPr>
          <a:xfrm>
            <a:off x="8904287" y="6084887"/>
            <a:ext cx="2663825" cy="331788"/>
          </a:xfrm>
          <a:prstGeom prst="rect">
            <a:avLst/>
          </a:prstGeom>
        </p:spPr>
        <p:txBody>
          <a:bodyPr vert="horz" lIns="0" tIns="0" rIns="0" bIns="0" rtlCol="0" anchor="ctr"/>
          <a:lstStyle>
            <a:lvl1pPr algn="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
        <p:nvSpPr>
          <p:cNvPr id="7" name="TextBox 6">
            <a:extLst>
              <a:ext uri="{FF2B5EF4-FFF2-40B4-BE49-F238E27FC236}">
                <a16:creationId xmlns:a16="http://schemas.microsoft.com/office/drawing/2014/main" id="{169818AE-AA6C-5E7D-4DA6-5F0DE420D1A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2874052247"/>
      </p:ext>
    </p:extLst>
  </p:cSld>
  <p:clrMap bg1="lt1" tx1="dk1" bg2="lt2" tx2="dk2" accent1="accent1" accent2="accent2" accent3="accent3" accent4="accent4" accent5="accent5" accent6="accent6" hlink="hlink" folHlink="folHlink"/>
  <p:sldLayoutIdLst>
    <p:sldLayoutId id="2147483649" r:id="rId1"/>
    <p:sldLayoutId id="2147483703" r:id="rId2"/>
    <p:sldLayoutId id="2147483673" r:id="rId3"/>
    <p:sldLayoutId id="2147483704" r:id="rId4"/>
    <p:sldLayoutId id="2147483650" r:id="rId5"/>
  </p:sldLayoutIdLst>
  <p:hf hdr="0"/>
  <p:txStyles>
    <p:titleStyle>
      <a:lvl1pPr algn="l" defTabSz="914400" rtl="0" eaLnBrk="1" latinLnBrk="0" hangingPunct="1">
        <a:lnSpc>
          <a:spcPct val="93000"/>
        </a:lnSpc>
        <a:spcBef>
          <a:spcPct val="0"/>
        </a:spcBef>
        <a:buNone/>
        <a:defRPr sz="42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chemeClr val="tx1"/>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Tx/>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2" userDrawn="1">
          <p15:clr>
            <a:srgbClr val="F26B43"/>
          </p15:clr>
        </p15:guide>
        <p15:guide id="4" pos="7378" userDrawn="1">
          <p15:clr>
            <a:srgbClr val="F26B43"/>
          </p15:clr>
        </p15:guide>
        <p15:guide id="5" pos="2071" userDrawn="1">
          <p15:clr>
            <a:srgbClr val="F26B43"/>
          </p15:clr>
        </p15:guide>
        <p15:guide id="6" pos="5609" userDrawn="1">
          <p15:clr>
            <a:srgbClr val="F26B43"/>
          </p15:clr>
        </p15:guide>
        <p15:guide id="7" orient="horz" pos="4133" userDrawn="1">
          <p15:clr>
            <a:srgbClr val="F26B43"/>
          </p15:clr>
        </p15:guide>
        <p15:guide id="8" orient="horz" pos="300" userDrawn="1">
          <p15:clr>
            <a:srgbClr val="F26B43"/>
          </p15:clr>
        </p15:guide>
        <p15:guide id="9" orient="horz" pos="3838" userDrawn="1">
          <p15:clr>
            <a:srgbClr val="F26B43"/>
          </p15:clr>
        </p15:guide>
        <p15:guide id="10" pos="393" userDrawn="1">
          <p15:clr>
            <a:srgbClr val="F26B43"/>
          </p15:clr>
        </p15:guide>
        <p15:guide id="11" pos="7287" userDrawn="1">
          <p15:clr>
            <a:srgbClr val="F26B43"/>
          </p15:clr>
        </p15:guide>
        <p15:guide id="12" orient="horz" pos="391" userDrawn="1">
          <p15:clr>
            <a:srgbClr val="F26B43"/>
          </p15:clr>
        </p15:guide>
        <p15:guide id="13" pos="2683" userDrawn="1">
          <p15:clr>
            <a:srgbClr val="F26B43"/>
          </p15:clr>
        </p15:guide>
        <p15:guide id="14" orient="horz" pos="1162" userDrawn="1">
          <p15:clr>
            <a:srgbClr val="F26B43"/>
          </p15:clr>
        </p15:guide>
        <p15:guide id="15" orient="horz" pos="4042" userDrawn="1">
          <p15:clr>
            <a:srgbClr val="F26B43"/>
          </p15:clr>
        </p15:guide>
        <p15:guide id="16" orient="horz" pos="3748" userDrawn="1">
          <p15:clr>
            <a:srgbClr val="F26B43"/>
          </p15:clr>
        </p15:guide>
        <p15:guide id="17" orient="horz" pos="1026" userDrawn="1">
          <p15:clr>
            <a:srgbClr val="F26B43"/>
          </p15:clr>
        </p15:guide>
        <p15:guide id="18" orient="horz" pos="913" userDrawn="1">
          <p15:clr>
            <a:srgbClr val="F26B43"/>
          </p15:clr>
        </p15:guide>
        <p15:guide id="19" userDrawn="1">
          <p15:clr>
            <a:srgbClr val="F26B43"/>
          </p15:clr>
        </p15:guide>
        <p15:guide id="20" pos="7680" userDrawn="1">
          <p15:clr>
            <a:srgbClr val="F26B43"/>
          </p15:clr>
        </p15:guide>
        <p15:guide id="21" orient="horz" userDrawn="1">
          <p15:clr>
            <a:srgbClr val="F26B43"/>
          </p15:clr>
        </p15:guide>
        <p15:guide id="22" orient="horz" pos="432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numCol="4" spcCol="30600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8" name="TextBox 7">
            <a:extLst>
              <a:ext uri="{FF2B5EF4-FFF2-40B4-BE49-F238E27FC236}">
                <a16:creationId xmlns:a16="http://schemas.microsoft.com/office/drawing/2014/main" id="{0321548E-A83D-2427-9DE4-41C813C0A2BF}"/>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696932280"/>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1pPr>
      <a:lvl2pPr marL="36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2pPr>
      <a:lvl3pPr marL="72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3pPr>
      <a:lvl4pPr marL="1080000" indent="360000" algn="l" defTabSz="360000" rtl="0" eaLnBrk="1" latinLnBrk="0" hangingPunct="1">
        <a:lnSpc>
          <a:spcPct val="100000"/>
        </a:lnSpc>
        <a:spcBef>
          <a:spcPts val="0"/>
        </a:spcBef>
        <a:spcAft>
          <a:spcPts val="1000"/>
        </a:spcAft>
        <a:buClr>
          <a:srgbClr val="0085AC"/>
        </a:buClr>
        <a:buFont typeface="+mj-lt"/>
        <a:buAutoNum type="arabicPeriod"/>
        <a:tabLst>
          <a:tab pos="0" algn="l"/>
          <a:tab pos="180000" algn="l"/>
          <a:tab pos="360000" algn="l"/>
          <a:tab pos="540000" algn="l"/>
          <a:tab pos="720000" algn="l"/>
          <a:tab pos="900000" algn="l"/>
        </a:tabLst>
        <a:defRPr sz="1200" b="0" kern="1200">
          <a:solidFill>
            <a:srgbClr val="0085AC"/>
          </a:solidFill>
          <a:latin typeface="Arial" panose="020B0604020202020204" pitchFamily="34" charset="0"/>
          <a:ea typeface="+mn-ea"/>
          <a:cs typeface="Arial" panose="020B0604020202020204" pitchFamily="34" charset="0"/>
        </a:defRPr>
      </a:lvl4pPr>
      <a:lvl5pPr marL="1440000" indent="0" algn="l" defTabSz="360000" rtl="0" eaLnBrk="1" latinLnBrk="0" hangingPunct="1">
        <a:lnSpc>
          <a:spcPct val="100000"/>
        </a:lnSpc>
        <a:spcBef>
          <a:spcPts val="0"/>
        </a:spcBef>
        <a:spcAft>
          <a:spcPts val="1000"/>
        </a:spcAft>
        <a:buClr>
          <a:srgbClr val="592C82"/>
        </a:buClr>
        <a:buFont typeface="+mj-lt"/>
        <a:buNone/>
        <a:defRPr sz="1200" b="0" kern="1200">
          <a:solidFill>
            <a:srgbClr val="0085AC"/>
          </a:solidFill>
          <a:latin typeface="Arial" panose="020B0604020202020204" pitchFamily="34" charset="0"/>
          <a:ea typeface="+mn-ea"/>
          <a:cs typeface="Arial" panose="020B0604020202020204" pitchFamily="34" charset="0"/>
        </a:defRPr>
      </a:lvl5pPr>
      <a:lvl6pPr marL="88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6pPr>
      <a:lvl7pPr marL="106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a:solidFill>
            <a:srgbClr val="592C82"/>
          </a:solidFill>
          <a:latin typeface="Arial" panose="020B0604020202020204" pitchFamily="34" charset="0"/>
          <a:ea typeface="+mn-ea"/>
          <a:cs typeface="Arial" panose="020B0604020202020204" pitchFamily="34" charset="0"/>
        </a:defRPr>
      </a:lvl7pPr>
      <a:lvl8pPr marL="124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287" userDrawn="1">
          <p15:clr>
            <a:srgbClr val="F26B43"/>
          </p15:clr>
        </p15:guide>
        <p15:guide id="5" orient="horz" pos="4224" userDrawn="1">
          <p15:clr>
            <a:srgbClr val="F26B43"/>
          </p15:clr>
        </p15:guide>
        <p15:guide id="6" orient="horz" pos="4133" userDrawn="1">
          <p15:clr>
            <a:srgbClr val="F26B43"/>
          </p15:clr>
        </p15:guide>
        <p15:guide id="7" orient="horz" pos="3748" userDrawn="1">
          <p15:clr>
            <a:srgbClr val="F26B43"/>
          </p15:clr>
        </p15:guide>
        <p15:guide id="8" pos="393" userDrawn="1">
          <p15:clr>
            <a:srgbClr val="F26B43"/>
          </p15:clr>
        </p15:guide>
        <p15:guide id="9" orient="horz" pos="391" userDrawn="1">
          <p15:clr>
            <a:srgbClr val="F26B43"/>
          </p15:clr>
        </p15:guide>
        <p15:guide id="10" pos="2116" userDrawn="1">
          <p15:clr>
            <a:srgbClr val="F26B43"/>
          </p15:clr>
        </p15:guide>
        <p15:guide id="11" pos="5564" userDrawn="1">
          <p15:clr>
            <a:srgbClr val="F26B43"/>
          </p15:clr>
        </p15:guide>
        <p15:guide id="12" orient="horz" pos="527" userDrawn="1">
          <p15:clr>
            <a:srgbClr val="F26B43"/>
          </p15:clr>
        </p15:guide>
        <p15:guide id="13" orient="horz" pos="913" userDrawn="1">
          <p15:clr>
            <a:srgbClr val="F26B43"/>
          </p15:clr>
        </p15:guide>
        <p15:guide id="14" orient="horz" pos="1026" userDrawn="1">
          <p15:clr>
            <a:srgbClr val="F26B43"/>
          </p15:clr>
        </p15:guide>
        <p15:guide id="15" orient="horz" pos="4042" userDrawn="1">
          <p15:clr>
            <a:srgbClr val="F26B43"/>
          </p15:clr>
        </p15:guide>
        <p15:guide id="16" orient="horz" pos="3838" userDrawn="1">
          <p15:clr>
            <a:srgbClr val="F26B43"/>
          </p15:clr>
        </p15:guide>
        <p15:guide id="17" orient="horz" userDrawn="1">
          <p15:clr>
            <a:srgbClr val="F26B43"/>
          </p15:clr>
        </p15:guide>
        <p15:guide id="18" userDrawn="1">
          <p15:clr>
            <a:srgbClr val="F26B43"/>
          </p15:clr>
        </p15:guide>
        <p15:guide id="19" pos="7680" userDrawn="1">
          <p15:clr>
            <a:srgbClr val="F26B43"/>
          </p15:clr>
        </p15:guide>
        <p15:guide id="20" orient="horz" pos="432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a:p>
        </p:txBody>
      </p:sp>
      <p:sp>
        <p:nvSpPr>
          <p:cNvPr id="8" name="TextBox 7">
            <a:extLst>
              <a:ext uri="{FF2B5EF4-FFF2-40B4-BE49-F238E27FC236}">
                <a16:creationId xmlns:a16="http://schemas.microsoft.com/office/drawing/2014/main" id="{35E60B6B-0872-9099-5E04-38E23CC0A73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28694653"/>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8" r:id="rId3"/>
    <p:sldLayoutId id="2147483700" r:id="rId4"/>
    <p:sldLayoutId id="2147483702"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pos="7287" userDrawn="1">
          <p15:clr>
            <a:srgbClr val="F26B43"/>
          </p15:clr>
        </p15:guide>
        <p15:guide id="19" pos="7680" userDrawn="1">
          <p15:clr>
            <a:srgbClr val="F26B43"/>
          </p15:clr>
        </p15:guide>
        <p15:guide id="20" orient="horz" userDrawn="1">
          <p15:clr>
            <a:srgbClr val="F26B43"/>
          </p15:clr>
        </p15:guide>
        <p15:guide id="21" orient="horz" pos="432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7" name="TextBox 6">
            <a:extLst>
              <a:ext uri="{FF2B5EF4-FFF2-40B4-BE49-F238E27FC236}">
                <a16:creationId xmlns:a16="http://schemas.microsoft.com/office/drawing/2014/main" id="{AA6B1D2A-0009-DC8A-A51B-61E91E013B9B}"/>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3290287322"/>
      </p:ext>
    </p:extLst>
  </p:cSld>
  <p:clrMap bg1="lt1" tx1="dk1" bg2="lt2" tx2="dk2" accent1="accent1" accent2="accent2" accent3="accent3" accent4="accent4" accent5="accent5" accent6="accent6" hlink="hlink" folHlink="folHlink"/>
  <p:sldLayoutIdLst>
    <p:sldLayoutId id="2147483681" r:id="rId1"/>
    <p:sldLayoutId id="2147483683" r:id="rId2"/>
    <p:sldLayoutId id="2147483685" r:id="rId3"/>
    <p:sldLayoutId id="2147483687" r:id="rId4"/>
    <p:sldLayoutId id="2147483689"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7287">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orient="horz" userDrawn="1">
          <p15:clr>
            <a:srgbClr val="F26B43"/>
          </p15:clr>
        </p15:guide>
        <p15:guide id="19" pos="7680" userDrawn="1">
          <p15:clr>
            <a:srgbClr val="F26B43"/>
          </p15:clr>
        </p15:guide>
        <p15:guide id="20" orient="horz" pos="432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E6854B18-44A1-8756-7C88-9D5CAB4FBE6D}"/>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l="22716" r="22716"/>
          <a:stretch>
            <a:fillRect/>
          </a:stretch>
        </p:blipFill>
        <p:spPr/>
      </p:pic>
      <p:sp>
        <p:nvSpPr>
          <p:cNvPr id="3" name="Title 2">
            <a:extLst>
              <a:ext uri="{FF2B5EF4-FFF2-40B4-BE49-F238E27FC236}">
                <a16:creationId xmlns:a16="http://schemas.microsoft.com/office/drawing/2014/main" id="{D0BFB077-BD65-1C29-AFB6-57D9DDDED7DF}"/>
              </a:ext>
            </a:extLst>
          </p:cNvPr>
          <p:cNvSpPr>
            <a:spLocks noGrp="1"/>
          </p:cNvSpPr>
          <p:nvPr>
            <p:ph type="ctrTitle"/>
          </p:nvPr>
        </p:nvSpPr>
        <p:spPr/>
        <p:txBody>
          <a:bodyPr/>
          <a:lstStyle/>
          <a:p>
            <a:r>
              <a:rPr lang="en-AU" dirty="0"/>
              <a:t>Keys4Life</a:t>
            </a:r>
          </a:p>
        </p:txBody>
      </p:sp>
      <p:sp>
        <p:nvSpPr>
          <p:cNvPr id="4" name="Subtitle 3">
            <a:extLst>
              <a:ext uri="{FF2B5EF4-FFF2-40B4-BE49-F238E27FC236}">
                <a16:creationId xmlns:a16="http://schemas.microsoft.com/office/drawing/2014/main" id="{62261105-7954-4A9B-669C-42F050F7868C}"/>
              </a:ext>
            </a:extLst>
          </p:cNvPr>
          <p:cNvSpPr>
            <a:spLocks noGrp="1"/>
          </p:cNvSpPr>
          <p:nvPr>
            <p:ph type="subTitle" idx="1"/>
          </p:nvPr>
        </p:nvSpPr>
        <p:spPr/>
        <p:txBody>
          <a:bodyPr/>
          <a:lstStyle/>
          <a:p>
            <a:r>
              <a:rPr lang="en-AU" dirty="0"/>
              <a:t>Lesson 1</a:t>
            </a:r>
          </a:p>
          <a:p>
            <a:r>
              <a:rPr lang="en-AU" dirty="0"/>
              <a:t>Learn to Drive</a:t>
            </a:r>
          </a:p>
        </p:txBody>
      </p:sp>
    </p:spTree>
    <p:extLst>
      <p:ext uri="{BB962C8B-B14F-4D97-AF65-F5344CB8AC3E}">
        <p14:creationId xmlns:p14="http://schemas.microsoft.com/office/powerpoint/2010/main" val="355389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E4CC7-25AE-130E-C364-550B8CA875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258528-D319-469D-EC5F-FE2CBE39E911}"/>
              </a:ext>
            </a:extLst>
          </p:cNvPr>
          <p:cNvSpPr>
            <a:spLocks noGrp="1"/>
          </p:cNvSpPr>
          <p:nvPr>
            <p:ph type="title"/>
          </p:nvPr>
        </p:nvSpPr>
        <p:spPr/>
        <p:txBody>
          <a:bodyPr/>
          <a:lstStyle/>
          <a:p>
            <a:r>
              <a:rPr lang="en-AU" dirty="0"/>
              <a:t>Learning Intentions</a:t>
            </a:r>
          </a:p>
        </p:txBody>
      </p:sp>
      <p:sp>
        <p:nvSpPr>
          <p:cNvPr id="3" name="Content Placeholder 2">
            <a:extLst>
              <a:ext uri="{FF2B5EF4-FFF2-40B4-BE49-F238E27FC236}">
                <a16:creationId xmlns:a16="http://schemas.microsoft.com/office/drawing/2014/main" id="{C7814785-485C-BA2D-74D1-CAFC527EFBE7}"/>
              </a:ext>
            </a:extLst>
          </p:cNvPr>
          <p:cNvSpPr>
            <a:spLocks noGrp="1"/>
          </p:cNvSpPr>
          <p:nvPr>
            <p:ph idx="1"/>
          </p:nvPr>
        </p:nvSpPr>
        <p:spPr/>
        <p:txBody>
          <a:bodyPr/>
          <a:lstStyle/>
          <a:p>
            <a:pPr marL="342900" indent="-342900">
              <a:buAutoNum type="arabicPeriod"/>
            </a:pPr>
            <a:r>
              <a:rPr lang="en-AU" dirty="0">
                <a:solidFill>
                  <a:schemeClr val="tx1"/>
                </a:solidFill>
              </a:rPr>
              <a:t>Explain the six steps in the WA Graduated Licensing System</a:t>
            </a:r>
          </a:p>
          <a:p>
            <a:pPr marL="342900" indent="-342900">
              <a:buAutoNum type="arabicPeriod"/>
            </a:pPr>
            <a:r>
              <a:rPr lang="en-AU" dirty="0">
                <a:solidFill>
                  <a:schemeClr val="tx1"/>
                </a:solidFill>
              </a:rPr>
              <a:t>Articulate the requirements for sitting the theory test at school as a conclusion to the Keys4Life Program</a:t>
            </a:r>
          </a:p>
          <a:p>
            <a:pPr marL="342900" indent="-342900">
              <a:buAutoNum type="arabicPeriod"/>
            </a:pPr>
            <a:r>
              <a:rPr lang="en-AU" dirty="0">
                <a:solidFill>
                  <a:schemeClr val="tx1"/>
                </a:solidFill>
              </a:rPr>
              <a:t>Explain the requirements for supervising drivers</a:t>
            </a:r>
          </a:p>
          <a:p>
            <a:endParaRPr lang="en-AU" dirty="0"/>
          </a:p>
        </p:txBody>
      </p:sp>
    </p:spTree>
    <p:extLst>
      <p:ext uri="{BB962C8B-B14F-4D97-AF65-F5344CB8AC3E}">
        <p14:creationId xmlns:p14="http://schemas.microsoft.com/office/powerpoint/2010/main" val="2600368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A0150-AFAE-B889-D95F-B8E919A88D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A9FC6F-5E5E-E09B-8464-C37CD8D4ACD3}"/>
              </a:ext>
            </a:extLst>
          </p:cNvPr>
          <p:cNvSpPr>
            <a:spLocks noGrp="1"/>
          </p:cNvSpPr>
          <p:nvPr>
            <p:ph type="title"/>
          </p:nvPr>
        </p:nvSpPr>
        <p:spPr/>
        <p:txBody>
          <a:bodyPr/>
          <a:lstStyle/>
          <a:p>
            <a:br>
              <a:rPr lang="en-AU" dirty="0"/>
            </a:br>
            <a:r>
              <a:rPr lang="en-AU" dirty="0"/>
              <a:t>Exploring the Keys4life Program</a:t>
            </a:r>
          </a:p>
        </p:txBody>
      </p:sp>
      <p:sp>
        <p:nvSpPr>
          <p:cNvPr id="3" name="Content Placeholder 2">
            <a:extLst>
              <a:ext uri="{FF2B5EF4-FFF2-40B4-BE49-F238E27FC236}">
                <a16:creationId xmlns:a16="http://schemas.microsoft.com/office/drawing/2014/main" id="{45D8ED55-6CF0-230F-05D2-83806B54925A}"/>
              </a:ext>
            </a:extLst>
          </p:cNvPr>
          <p:cNvSpPr>
            <a:spLocks noGrp="1"/>
          </p:cNvSpPr>
          <p:nvPr>
            <p:ph idx="1"/>
          </p:nvPr>
        </p:nvSpPr>
        <p:spPr>
          <a:xfrm>
            <a:off x="623886" y="1449389"/>
            <a:ext cx="4757005" cy="4321176"/>
          </a:xfrm>
        </p:spPr>
        <p:txBody>
          <a:bodyPr/>
          <a:lstStyle/>
          <a:p>
            <a:r>
              <a:rPr lang="en-AU" sz="1600" dirty="0"/>
              <a:t>What is the Keys4Life program</a:t>
            </a:r>
          </a:p>
          <a:p>
            <a:pPr marL="285750" indent="-285750">
              <a:buFont typeface="Arial" panose="020B0604020202020204" pitchFamily="34" charset="0"/>
              <a:buChar char="•"/>
            </a:pPr>
            <a:r>
              <a:rPr lang="en-AU" b="0" dirty="0">
                <a:solidFill>
                  <a:schemeClr val="tx1"/>
                </a:solidFill>
              </a:rPr>
              <a:t>Keys4Life certificates</a:t>
            </a:r>
          </a:p>
          <a:p>
            <a:pPr marL="285750" indent="-285750">
              <a:buFont typeface="Arial" panose="020B0604020202020204" pitchFamily="34" charset="0"/>
              <a:buChar char="•"/>
            </a:pPr>
            <a:r>
              <a:rPr lang="en-AU" b="0" dirty="0">
                <a:solidFill>
                  <a:schemeClr val="tx1"/>
                </a:solidFill>
              </a:rPr>
              <a:t>L Plates</a:t>
            </a:r>
          </a:p>
          <a:p>
            <a:pPr marL="285750" indent="-285750">
              <a:buFont typeface="Arial" panose="020B0604020202020204" pitchFamily="34" charset="0"/>
              <a:buChar char="•"/>
            </a:pPr>
            <a:r>
              <a:rPr lang="en-AU" b="0" dirty="0">
                <a:solidFill>
                  <a:schemeClr val="tx1"/>
                </a:solidFill>
              </a:rPr>
              <a:t>Topics</a:t>
            </a:r>
          </a:p>
          <a:p>
            <a:pPr marL="285750" indent="-285750">
              <a:buFont typeface="Arial" panose="020B0604020202020204" pitchFamily="34" charset="0"/>
              <a:buChar char="•"/>
            </a:pPr>
            <a:r>
              <a:rPr lang="en-AU" b="0" dirty="0">
                <a:solidFill>
                  <a:schemeClr val="tx1"/>
                </a:solidFill>
              </a:rPr>
              <a:t>Number of Lessons</a:t>
            </a:r>
          </a:p>
          <a:p>
            <a:pPr marL="285750" indent="-285750">
              <a:buFont typeface="Arial" panose="020B0604020202020204" pitchFamily="34" charset="0"/>
              <a:buChar char="•"/>
            </a:pPr>
            <a:r>
              <a:rPr lang="en-AU" b="0" dirty="0">
                <a:solidFill>
                  <a:schemeClr val="tx1"/>
                </a:solidFill>
              </a:rPr>
              <a:t>Assessments</a:t>
            </a:r>
          </a:p>
          <a:p>
            <a:pPr marL="285750" indent="-285750">
              <a:buFont typeface="Arial" panose="020B0604020202020204" pitchFamily="34" charset="0"/>
              <a:buChar char="•"/>
            </a:pPr>
            <a:r>
              <a:rPr lang="en-AU" b="0" dirty="0">
                <a:solidFill>
                  <a:schemeClr val="tx1"/>
                </a:solidFill>
              </a:rPr>
              <a:t>Incentives</a:t>
            </a:r>
          </a:p>
          <a:p>
            <a:pPr marL="285750" indent="-285750">
              <a:buFont typeface="Arial" panose="020B0604020202020204" pitchFamily="34" charset="0"/>
              <a:buChar char="•"/>
            </a:pPr>
            <a:r>
              <a:rPr lang="en-AU" b="0" dirty="0">
                <a:solidFill>
                  <a:schemeClr val="tx1"/>
                </a:solidFill>
              </a:rPr>
              <a:t>Obligations</a:t>
            </a:r>
          </a:p>
        </p:txBody>
      </p:sp>
    </p:spTree>
    <p:extLst>
      <p:ext uri="{BB962C8B-B14F-4D97-AF65-F5344CB8AC3E}">
        <p14:creationId xmlns:p14="http://schemas.microsoft.com/office/powerpoint/2010/main" val="42591134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A400B-4392-92DB-7EE7-EA604DEF63B9}"/>
              </a:ext>
            </a:extLst>
          </p:cNvPr>
          <p:cNvSpPr>
            <a:spLocks noGrp="1"/>
          </p:cNvSpPr>
          <p:nvPr>
            <p:ph type="title"/>
          </p:nvPr>
        </p:nvSpPr>
        <p:spPr/>
        <p:txBody>
          <a:bodyPr/>
          <a:lstStyle/>
          <a:p>
            <a:r>
              <a:rPr lang="en-AU" dirty="0"/>
              <a:t>Advantages and disadvantages of having a driver’s licence </a:t>
            </a:r>
          </a:p>
        </p:txBody>
      </p:sp>
      <p:sp>
        <p:nvSpPr>
          <p:cNvPr id="3" name="Content Placeholder 2">
            <a:extLst>
              <a:ext uri="{FF2B5EF4-FFF2-40B4-BE49-F238E27FC236}">
                <a16:creationId xmlns:a16="http://schemas.microsoft.com/office/drawing/2014/main" id="{EC45137A-E548-A163-1DD2-5A33969AC3A3}"/>
              </a:ext>
            </a:extLst>
          </p:cNvPr>
          <p:cNvSpPr>
            <a:spLocks noGrp="1"/>
          </p:cNvSpPr>
          <p:nvPr>
            <p:ph sz="half" idx="1"/>
          </p:nvPr>
        </p:nvSpPr>
        <p:spPr/>
        <p:txBody>
          <a:bodyPr/>
          <a:lstStyle/>
          <a:p>
            <a:r>
              <a:rPr lang="en-AU" dirty="0"/>
              <a:t>Advantages</a:t>
            </a:r>
          </a:p>
        </p:txBody>
      </p:sp>
      <p:sp>
        <p:nvSpPr>
          <p:cNvPr id="8" name="Content Placeholder 7">
            <a:extLst>
              <a:ext uri="{FF2B5EF4-FFF2-40B4-BE49-F238E27FC236}">
                <a16:creationId xmlns:a16="http://schemas.microsoft.com/office/drawing/2014/main" id="{61B54F55-593E-BEFD-CFE3-1E84C11448E0}"/>
              </a:ext>
            </a:extLst>
          </p:cNvPr>
          <p:cNvSpPr>
            <a:spLocks noGrp="1"/>
          </p:cNvSpPr>
          <p:nvPr>
            <p:ph sz="half" idx="2"/>
          </p:nvPr>
        </p:nvSpPr>
        <p:spPr/>
        <p:txBody>
          <a:bodyPr/>
          <a:lstStyle/>
          <a:p>
            <a:r>
              <a:rPr lang="en-AU" dirty="0"/>
              <a:t>Disadvantages</a:t>
            </a:r>
          </a:p>
        </p:txBody>
      </p:sp>
    </p:spTree>
    <p:extLst>
      <p:ext uri="{BB962C8B-B14F-4D97-AF65-F5344CB8AC3E}">
        <p14:creationId xmlns:p14="http://schemas.microsoft.com/office/powerpoint/2010/main" val="3254162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711DC-1AA0-FD4F-DE1E-F16C7F8C6C90}"/>
              </a:ext>
            </a:extLst>
          </p:cNvPr>
          <p:cNvSpPr>
            <a:spLocks noGrp="1"/>
          </p:cNvSpPr>
          <p:nvPr>
            <p:ph type="title"/>
          </p:nvPr>
        </p:nvSpPr>
        <p:spPr/>
        <p:txBody>
          <a:bodyPr/>
          <a:lstStyle/>
          <a:p>
            <a:r>
              <a:rPr lang="en-AU" dirty="0"/>
              <a:t>Student journal/workbook</a:t>
            </a:r>
          </a:p>
        </p:txBody>
      </p:sp>
      <p:sp>
        <p:nvSpPr>
          <p:cNvPr id="3" name="Content Placeholder 2">
            <a:extLst>
              <a:ext uri="{FF2B5EF4-FFF2-40B4-BE49-F238E27FC236}">
                <a16:creationId xmlns:a16="http://schemas.microsoft.com/office/drawing/2014/main" id="{38A5330E-8AC2-0D52-1E6F-601955C463E6}"/>
              </a:ext>
            </a:extLst>
          </p:cNvPr>
          <p:cNvSpPr>
            <a:spLocks noGrp="1"/>
          </p:cNvSpPr>
          <p:nvPr>
            <p:ph sz="half" idx="1"/>
          </p:nvPr>
        </p:nvSpPr>
        <p:spPr/>
        <p:txBody>
          <a:bodyPr/>
          <a:lstStyle/>
          <a:p>
            <a:r>
              <a:rPr lang="en-AU" dirty="0"/>
              <a:t>Behind the Wheel Journal</a:t>
            </a:r>
          </a:p>
          <a:p>
            <a:endParaRPr lang="en-AU" dirty="0"/>
          </a:p>
          <a:p>
            <a:endParaRPr lang="en-AU" dirty="0">
              <a:solidFill>
                <a:srgbClr val="FF0000"/>
              </a:solidFill>
            </a:endParaRPr>
          </a:p>
          <a:p>
            <a:endParaRPr lang="en-AU" dirty="0">
              <a:solidFill>
                <a:srgbClr val="FF0000"/>
              </a:solidFill>
            </a:endParaRPr>
          </a:p>
          <a:p>
            <a:endParaRPr lang="en-AU" dirty="0">
              <a:solidFill>
                <a:srgbClr val="FF0000"/>
              </a:solidFill>
            </a:endParaRPr>
          </a:p>
          <a:p>
            <a:endParaRPr lang="en-AU" dirty="0">
              <a:solidFill>
                <a:srgbClr val="FF0000"/>
              </a:solidFill>
            </a:endParaRPr>
          </a:p>
          <a:p>
            <a:endParaRPr lang="en-AU" dirty="0">
              <a:solidFill>
                <a:srgbClr val="FF0000"/>
              </a:solidFill>
            </a:endParaRPr>
          </a:p>
          <a:p>
            <a:endParaRPr lang="en-AU" dirty="0">
              <a:solidFill>
                <a:srgbClr val="FF0000"/>
              </a:solidFill>
            </a:endParaRPr>
          </a:p>
          <a:p>
            <a:r>
              <a:rPr lang="en-AU" b="0" dirty="0">
                <a:solidFill>
                  <a:schemeClr val="tx1"/>
                </a:solidFill>
              </a:rPr>
              <a:t>Read page 1  </a:t>
            </a:r>
          </a:p>
        </p:txBody>
      </p:sp>
      <p:sp>
        <p:nvSpPr>
          <p:cNvPr id="5" name="Content Placeholder 4">
            <a:extLst>
              <a:ext uri="{FF2B5EF4-FFF2-40B4-BE49-F238E27FC236}">
                <a16:creationId xmlns:a16="http://schemas.microsoft.com/office/drawing/2014/main" id="{191C711C-07AD-6FEC-A5F0-ACF87F5B156D}"/>
              </a:ext>
            </a:extLst>
          </p:cNvPr>
          <p:cNvSpPr>
            <a:spLocks noGrp="1"/>
          </p:cNvSpPr>
          <p:nvPr>
            <p:ph sz="half" idx="2"/>
          </p:nvPr>
        </p:nvSpPr>
        <p:spPr/>
        <p:txBody>
          <a:bodyPr/>
          <a:lstStyle/>
          <a:p>
            <a:r>
              <a:rPr lang="en-AU" dirty="0"/>
              <a:t>Keys4Life Student Workbook</a:t>
            </a:r>
          </a:p>
          <a:p>
            <a:endParaRPr lang="en-AU" dirty="0"/>
          </a:p>
        </p:txBody>
      </p:sp>
      <p:pic>
        <p:nvPicPr>
          <p:cNvPr id="19" name="Picture 18">
            <a:extLst>
              <a:ext uri="{FF2B5EF4-FFF2-40B4-BE49-F238E27FC236}">
                <a16:creationId xmlns:a16="http://schemas.microsoft.com/office/drawing/2014/main" id="{13BB3953-C3E9-46AD-F877-2F887F48BEC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0588" y="1994537"/>
            <a:ext cx="2448378" cy="3479508"/>
          </a:xfrm>
          <a:prstGeom prst="rect">
            <a:avLst/>
          </a:prstGeom>
        </p:spPr>
      </p:pic>
      <p:pic>
        <p:nvPicPr>
          <p:cNvPr id="20" name="Content Placeholder 18">
            <a:extLst>
              <a:ext uri="{FF2B5EF4-FFF2-40B4-BE49-F238E27FC236}">
                <a16:creationId xmlns:a16="http://schemas.microsoft.com/office/drawing/2014/main" id="{BAA68C14-BE10-DD72-7D0E-B7DBACE994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8722" y="1994538"/>
            <a:ext cx="2448953" cy="3479508"/>
          </a:xfrm>
          <a:prstGeom prst="rect">
            <a:avLst/>
          </a:prstGeom>
        </p:spPr>
      </p:pic>
      <p:sp>
        <p:nvSpPr>
          <p:cNvPr id="21" name="Content Placeholder 3">
            <a:extLst>
              <a:ext uri="{FF2B5EF4-FFF2-40B4-BE49-F238E27FC236}">
                <a16:creationId xmlns:a16="http://schemas.microsoft.com/office/drawing/2014/main" id="{4457E733-D395-C127-017F-FBD568178A64}"/>
              </a:ext>
            </a:extLst>
          </p:cNvPr>
          <p:cNvSpPr txBox="1">
            <a:spLocks/>
          </p:cNvSpPr>
          <p:nvPr/>
        </p:nvSpPr>
        <p:spPr>
          <a:xfrm>
            <a:off x="623885" y="1180302"/>
            <a:ext cx="8310049" cy="680671"/>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AU" b="0" dirty="0">
                <a:solidFill>
                  <a:schemeClr val="tx1"/>
                </a:solidFill>
              </a:rPr>
              <a:t>Must complete one of these books to be able to sit the test.</a:t>
            </a:r>
          </a:p>
        </p:txBody>
      </p:sp>
    </p:spTree>
    <p:extLst>
      <p:ext uri="{BB962C8B-B14F-4D97-AF65-F5344CB8AC3E}">
        <p14:creationId xmlns:p14="http://schemas.microsoft.com/office/powerpoint/2010/main" val="1587341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F78D4-5C89-8F01-5146-9D4084E05DC2}"/>
              </a:ext>
            </a:extLst>
          </p:cNvPr>
          <p:cNvSpPr>
            <a:spLocks noGrp="1"/>
          </p:cNvSpPr>
          <p:nvPr>
            <p:ph type="title"/>
          </p:nvPr>
        </p:nvSpPr>
        <p:spPr/>
        <p:txBody>
          <a:bodyPr/>
          <a:lstStyle/>
          <a:p>
            <a:r>
              <a:rPr lang="en-AU" dirty="0"/>
              <a:t>Drive Safe: A handbook for Western Australian road users</a:t>
            </a:r>
          </a:p>
        </p:txBody>
      </p:sp>
      <p:pic>
        <p:nvPicPr>
          <p:cNvPr id="6" name="Content Placeholder 5" descr="A road with trees and mountains in the background&#10;&#10;AI-generated content may be incorrect.">
            <a:extLst>
              <a:ext uri="{FF2B5EF4-FFF2-40B4-BE49-F238E27FC236}">
                <a16:creationId xmlns:a16="http://schemas.microsoft.com/office/drawing/2014/main" id="{269EE40E-4356-8C25-7BAA-DC285A4AB249}"/>
              </a:ext>
            </a:extLst>
          </p:cNvPr>
          <p:cNvPicPr>
            <a:picLocks noGrp="1" noChangeAspect="1"/>
          </p:cNvPicPr>
          <p:nvPr>
            <p:ph sz="half" idx="1"/>
          </p:nvPr>
        </p:nvPicPr>
        <p:blipFill>
          <a:blip r:embed="rId3"/>
          <a:stretch>
            <a:fillRect/>
          </a:stretch>
        </p:blipFill>
        <p:spPr>
          <a:xfrm>
            <a:off x="623884" y="1638552"/>
            <a:ext cx="3043233" cy="4321175"/>
          </a:xfrm>
          <a:prstGeom prst="rect">
            <a:avLst/>
          </a:prstGeom>
        </p:spPr>
      </p:pic>
      <p:sp>
        <p:nvSpPr>
          <p:cNvPr id="4" name="Content Placeholder 3">
            <a:extLst>
              <a:ext uri="{FF2B5EF4-FFF2-40B4-BE49-F238E27FC236}">
                <a16:creationId xmlns:a16="http://schemas.microsoft.com/office/drawing/2014/main" id="{C9276640-6A21-5654-648A-8F9E6B449AA2}"/>
              </a:ext>
            </a:extLst>
          </p:cNvPr>
          <p:cNvSpPr>
            <a:spLocks noGrp="1"/>
          </p:cNvSpPr>
          <p:nvPr>
            <p:ph sz="half" idx="2"/>
          </p:nvPr>
        </p:nvSpPr>
        <p:spPr>
          <a:xfrm>
            <a:off x="623885" y="1180302"/>
            <a:ext cx="8310049" cy="680671"/>
          </a:xfrm>
        </p:spPr>
        <p:txBody>
          <a:bodyPr/>
          <a:lstStyle/>
          <a:p>
            <a:r>
              <a:rPr lang="en-AU" b="0" dirty="0">
                <a:solidFill>
                  <a:schemeClr val="tx1"/>
                </a:solidFill>
              </a:rPr>
              <a:t>Guide to safe driving and an interpretation of the laws that govern driving in WA.</a:t>
            </a:r>
          </a:p>
        </p:txBody>
      </p:sp>
      <p:sp>
        <p:nvSpPr>
          <p:cNvPr id="7" name="Oval 6">
            <a:extLst>
              <a:ext uri="{FF2B5EF4-FFF2-40B4-BE49-F238E27FC236}">
                <a16:creationId xmlns:a16="http://schemas.microsoft.com/office/drawing/2014/main" id="{1FA83CDA-D99E-FD48-A584-9A1E59D52017}"/>
              </a:ext>
            </a:extLst>
          </p:cNvPr>
          <p:cNvSpPr/>
          <p:nvPr/>
        </p:nvSpPr>
        <p:spPr>
          <a:xfrm>
            <a:off x="5448789" y="2063691"/>
            <a:ext cx="4782605" cy="3896035"/>
          </a:xfrm>
          <a:prstGeom prst="ellipse">
            <a:avLst/>
          </a:prstGeom>
          <a:noFill/>
          <a:ln>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r>
              <a:rPr lang="en-AU" b="1" dirty="0">
                <a:solidFill>
                  <a:schemeClr val="tx1"/>
                </a:solidFill>
                <a:latin typeface="Arial" panose="020B0604020202020204" pitchFamily="34" charset="0"/>
                <a:cs typeface="Arial" panose="020B0604020202020204" pitchFamily="34" charset="0"/>
              </a:rPr>
              <a:t>Complete a think, pair, share:</a:t>
            </a:r>
            <a:br>
              <a:rPr lang="en-AU" dirty="0">
                <a:solidFill>
                  <a:schemeClr val="tx1"/>
                </a:solidFill>
                <a:latin typeface="Arial" panose="020B0604020202020204" pitchFamily="34" charset="0"/>
                <a:cs typeface="Arial" panose="020B0604020202020204" pitchFamily="34" charset="0"/>
              </a:rPr>
            </a:br>
            <a:r>
              <a:rPr lang="en-AU" dirty="0">
                <a:solidFill>
                  <a:schemeClr val="tx1"/>
                </a:solidFill>
                <a:latin typeface="Arial" panose="020B0604020202020204" pitchFamily="34" charset="0"/>
                <a:cs typeface="Arial" panose="020B0604020202020204" pitchFamily="34" charset="0"/>
              </a:rPr>
              <a:t>1. How you feel about getting your driver’s licence.</a:t>
            </a:r>
            <a:br>
              <a:rPr lang="en-AU" dirty="0">
                <a:solidFill>
                  <a:schemeClr val="tx1"/>
                </a:solidFill>
                <a:latin typeface="Arial" panose="020B0604020202020204" pitchFamily="34" charset="0"/>
                <a:cs typeface="Arial" panose="020B0604020202020204" pitchFamily="34" charset="0"/>
              </a:rPr>
            </a:br>
            <a:r>
              <a:rPr lang="en-AU" dirty="0">
                <a:solidFill>
                  <a:schemeClr val="tx1"/>
                </a:solidFill>
                <a:latin typeface="Arial" panose="020B0604020202020204" pitchFamily="34" charset="0"/>
                <a:cs typeface="Arial" panose="020B0604020202020204" pitchFamily="34" charset="0"/>
              </a:rPr>
              <a:t>2. What type of driver you want to be.</a:t>
            </a:r>
          </a:p>
        </p:txBody>
      </p:sp>
    </p:spTree>
    <p:extLst>
      <p:ext uri="{BB962C8B-B14F-4D97-AF65-F5344CB8AC3E}">
        <p14:creationId xmlns:p14="http://schemas.microsoft.com/office/powerpoint/2010/main" val="31080015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95805-4005-C615-34A3-C380705B59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4D4D1C-1164-BCBE-116C-5A06C7D2235F}"/>
              </a:ext>
            </a:extLst>
          </p:cNvPr>
          <p:cNvSpPr>
            <a:spLocks noGrp="1"/>
          </p:cNvSpPr>
          <p:nvPr>
            <p:ph type="title"/>
          </p:nvPr>
        </p:nvSpPr>
        <p:spPr/>
        <p:txBody>
          <a:bodyPr/>
          <a:lstStyle/>
          <a:p>
            <a:br>
              <a:rPr lang="en-AU" dirty="0"/>
            </a:br>
            <a:r>
              <a:rPr lang="en-AU" dirty="0"/>
              <a:t>The WA Graduated Licensing System</a:t>
            </a:r>
          </a:p>
        </p:txBody>
      </p:sp>
      <p:sp>
        <p:nvSpPr>
          <p:cNvPr id="3" name="Content Placeholder 2">
            <a:extLst>
              <a:ext uri="{FF2B5EF4-FFF2-40B4-BE49-F238E27FC236}">
                <a16:creationId xmlns:a16="http://schemas.microsoft.com/office/drawing/2014/main" id="{F4299B46-6E52-48F2-78CE-8B86C91D490C}"/>
              </a:ext>
            </a:extLst>
          </p:cNvPr>
          <p:cNvSpPr>
            <a:spLocks noGrp="1"/>
          </p:cNvSpPr>
          <p:nvPr>
            <p:ph idx="1"/>
          </p:nvPr>
        </p:nvSpPr>
        <p:spPr>
          <a:xfrm>
            <a:off x="877328" y="3733801"/>
            <a:ext cx="10603385" cy="2548198"/>
          </a:xfrm>
        </p:spPr>
        <p:txBody>
          <a:bodyPr/>
          <a:lstStyle/>
          <a:p>
            <a:r>
              <a:rPr lang="en-AU" dirty="0">
                <a:solidFill>
                  <a:schemeClr val="tx1"/>
                </a:solidFill>
              </a:rPr>
              <a:t>Graduated Licensing System activity  </a:t>
            </a:r>
          </a:p>
          <a:p>
            <a:pPr>
              <a:lnSpc>
                <a:spcPct val="150000"/>
              </a:lnSpc>
            </a:pPr>
            <a:r>
              <a:rPr lang="en-AU" b="0" dirty="0">
                <a:solidFill>
                  <a:schemeClr val="tx1"/>
                </a:solidFill>
              </a:rPr>
              <a:t>1. Place the steps of the licensing system in order horizontally across your desk.</a:t>
            </a:r>
            <a:br>
              <a:rPr lang="en-AU" b="0" dirty="0">
                <a:solidFill>
                  <a:schemeClr val="tx1"/>
                </a:solidFill>
              </a:rPr>
            </a:br>
            <a:r>
              <a:rPr lang="en-AU" b="0" dirty="0">
                <a:solidFill>
                  <a:schemeClr val="tx1"/>
                </a:solidFill>
              </a:rPr>
              <a:t>2. Place the condition cards under each of the steps. There are double ups of cards as they apply to multiple steps.</a:t>
            </a:r>
          </a:p>
          <a:p>
            <a:endParaRPr lang="en-AU" b="0" dirty="0"/>
          </a:p>
          <a:p>
            <a:endParaRPr lang="en-AU" dirty="0"/>
          </a:p>
          <a:p>
            <a:endParaRPr lang="en-AU" dirty="0"/>
          </a:p>
        </p:txBody>
      </p:sp>
      <p:graphicFrame>
        <p:nvGraphicFramePr>
          <p:cNvPr id="7" name="Table 6">
            <a:extLst>
              <a:ext uri="{FF2B5EF4-FFF2-40B4-BE49-F238E27FC236}">
                <a16:creationId xmlns:a16="http://schemas.microsoft.com/office/drawing/2014/main" id="{E41DDA51-0239-5B58-1698-E5C74C4BE52F}"/>
              </a:ext>
            </a:extLst>
          </p:cNvPr>
          <p:cNvGraphicFramePr>
            <a:graphicFrameLocks noGrp="1"/>
          </p:cNvGraphicFramePr>
          <p:nvPr>
            <p:extLst>
              <p:ext uri="{D42A27DB-BD31-4B8C-83A1-F6EECF244321}">
                <p14:modId xmlns:p14="http://schemas.microsoft.com/office/powerpoint/2010/main" val="1734633203"/>
              </p:ext>
            </p:extLst>
          </p:nvPr>
        </p:nvGraphicFramePr>
        <p:xfrm>
          <a:off x="877328" y="1997235"/>
          <a:ext cx="10243752" cy="1188720"/>
        </p:xfrm>
        <a:graphic>
          <a:graphicData uri="http://schemas.openxmlformats.org/drawingml/2006/table">
            <a:tbl>
              <a:tblPr firstRow="1" bandRow="1">
                <a:tableStyleId>{5C22544A-7EE6-4342-B048-85BDC9FD1C3A}</a:tableStyleId>
              </a:tblPr>
              <a:tblGrid>
                <a:gridCol w="1707292">
                  <a:extLst>
                    <a:ext uri="{9D8B030D-6E8A-4147-A177-3AD203B41FA5}">
                      <a16:colId xmlns:a16="http://schemas.microsoft.com/office/drawing/2014/main" val="3730635560"/>
                    </a:ext>
                  </a:extLst>
                </a:gridCol>
                <a:gridCol w="1707292">
                  <a:extLst>
                    <a:ext uri="{9D8B030D-6E8A-4147-A177-3AD203B41FA5}">
                      <a16:colId xmlns:a16="http://schemas.microsoft.com/office/drawing/2014/main" val="1768962762"/>
                    </a:ext>
                  </a:extLst>
                </a:gridCol>
                <a:gridCol w="1707292">
                  <a:extLst>
                    <a:ext uri="{9D8B030D-6E8A-4147-A177-3AD203B41FA5}">
                      <a16:colId xmlns:a16="http://schemas.microsoft.com/office/drawing/2014/main" val="2696399063"/>
                    </a:ext>
                  </a:extLst>
                </a:gridCol>
                <a:gridCol w="1707292">
                  <a:extLst>
                    <a:ext uri="{9D8B030D-6E8A-4147-A177-3AD203B41FA5}">
                      <a16:colId xmlns:a16="http://schemas.microsoft.com/office/drawing/2014/main" val="1097306717"/>
                    </a:ext>
                  </a:extLst>
                </a:gridCol>
                <a:gridCol w="1707292">
                  <a:extLst>
                    <a:ext uri="{9D8B030D-6E8A-4147-A177-3AD203B41FA5}">
                      <a16:colId xmlns:a16="http://schemas.microsoft.com/office/drawing/2014/main" val="1993802542"/>
                    </a:ext>
                  </a:extLst>
                </a:gridCol>
                <a:gridCol w="1707292">
                  <a:extLst>
                    <a:ext uri="{9D8B030D-6E8A-4147-A177-3AD203B41FA5}">
                      <a16:colId xmlns:a16="http://schemas.microsoft.com/office/drawing/2014/main" val="1027409312"/>
                    </a:ext>
                  </a:extLst>
                </a:gridCol>
              </a:tblGrid>
              <a:tr h="370840">
                <a:tc>
                  <a:txBody>
                    <a:bodyPr/>
                    <a:lstStyle/>
                    <a:p>
                      <a:pPr algn="ctr"/>
                      <a:r>
                        <a:rPr lang="en-AU" dirty="0"/>
                        <a:t>STEP 1</a:t>
                      </a:r>
                    </a:p>
                    <a:p>
                      <a:pPr algn="ctr"/>
                      <a:r>
                        <a:rPr lang="en-AU" dirty="0"/>
                        <a:t>Learners permit (L plates)</a:t>
                      </a:r>
                    </a:p>
                  </a:txBody>
                  <a:tcPr/>
                </a:tc>
                <a:tc>
                  <a:txBody>
                    <a:bodyPr/>
                    <a:lstStyle/>
                    <a:p>
                      <a:pPr algn="ctr"/>
                      <a:r>
                        <a:rPr lang="en-AU" dirty="0"/>
                        <a:t>STEP 2</a:t>
                      </a:r>
                    </a:p>
                    <a:p>
                      <a:pPr algn="ctr"/>
                      <a:r>
                        <a:rPr lang="en-AU" dirty="0"/>
                        <a:t>Learning to drive </a:t>
                      </a:r>
                    </a:p>
                    <a:p>
                      <a:pPr algn="ctr"/>
                      <a:r>
                        <a:rPr lang="en-AU" dirty="0"/>
                        <a:t>(Log book)</a:t>
                      </a:r>
                    </a:p>
                  </a:txBody>
                  <a:tcPr/>
                </a:tc>
                <a:tc>
                  <a:txBody>
                    <a:bodyPr/>
                    <a:lstStyle/>
                    <a:p>
                      <a:pPr algn="ctr"/>
                      <a:r>
                        <a:rPr lang="en-AU" dirty="0"/>
                        <a:t>STEP 3</a:t>
                      </a:r>
                    </a:p>
                    <a:p>
                      <a:pPr algn="ctr"/>
                      <a:r>
                        <a:rPr lang="en-AU" dirty="0"/>
                        <a:t>Hazard perception test</a:t>
                      </a:r>
                    </a:p>
                  </a:txBody>
                  <a:tcPr/>
                </a:tc>
                <a:tc>
                  <a:txBody>
                    <a:bodyPr/>
                    <a:lstStyle/>
                    <a:p>
                      <a:pPr algn="ctr"/>
                      <a:r>
                        <a:rPr lang="en-AU" dirty="0"/>
                        <a:t>STEP 4</a:t>
                      </a:r>
                    </a:p>
                    <a:p>
                      <a:pPr algn="ctr"/>
                      <a:r>
                        <a:rPr lang="en-AU" dirty="0"/>
                        <a:t>Gain experience (Log book)</a:t>
                      </a:r>
                    </a:p>
                  </a:txBody>
                  <a:tcPr/>
                </a:tc>
                <a:tc>
                  <a:txBody>
                    <a:bodyPr/>
                    <a:lstStyle/>
                    <a:p>
                      <a:pPr algn="ctr"/>
                      <a:r>
                        <a:rPr lang="en-AU" dirty="0"/>
                        <a:t>STEP 5</a:t>
                      </a:r>
                    </a:p>
                    <a:p>
                      <a:pPr algn="ctr"/>
                      <a:r>
                        <a:rPr lang="en-AU" dirty="0"/>
                        <a:t>Practical Driving Assessment</a:t>
                      </a:r>
                    </a:p>
                  </a:txBody>
                  <a:tcPr/>
                </a:tc>
                <a:tc>
                  <a:txBody>
                    <a:bodyPr/>
                    <a:lstStyle/>
                    <a:p>
                      <a:pPr algn="ctr"/>
                      <a:r>
                        <a:rPr lang="en-AU" dirty="0"/>
                        <a:t>STEP 6</a:t>
                      </a:r>
                    </a:p>
                    <a:p>
                      <a:pPr algn="ctr"/>
                      <a:r>
                        <a:rPr lang="en-AU" dirty="0"/>
                        <a:t>Provisional Licence </a:t>
                      </a:r>
                    </a:p>
                    <a:p>
                      <a:pPr algn="ctr"/>
                      <a:r>
                        <a:rPr lang="en-AU" dirty="0"/>
                        <a:t>(P plates)</a:t>
                      </a:r>
                    </a:p>
                  </a:txBody>
                  <a:tcPr/>
                </a:tc>
                <a:extLst>
                  <a:ext uri="{0D108BD9-81ED-4DB2-BD59-A6C34878D82A}">
                    <a16:rowId xmlns:a16="http://schemas.microsoft.com/office/drawing/2014/main" val="656035113"/>
                  </a:ext>
                </a:extLst>
              </a:tr>
            </a:tbl>
          </a:graphicData>
        </a:graphic>
      </p:graphicFrame>
    </p:spTree>
    <p:extLst>
      <p:ext uri="{BB962C8B-B14F-4D97-AF65-F5344CB8AC3E}">
        <p14:creationId xmlns:p14="http://schemas.microsoft.com/office/powerpoint/2010/main" val="3461981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A120A-9252-93C3-94C9-02DEEEF75802}"/>
              </a:ext>
            </a:extLst>
          </p:cNvPr>
          <p:cNvSpPr>
            <a:spLocks noGrp="1"/>
          </p:cNvSpPr>
          <p:nvPr>
            <p:ph type="title"/>
          </p:nvPr>
        </p:nvSpPr>
        <p:spPr/>
        <p:txBody>
          <a:bodyPr/>
          <a:lstStyle/>
          <a:p>
            <a:r>
              <a:rPr lang="en-AU" dirty="0"/>
              <a:t>The prerequisites and conditions for each step in the licensing system</a:t>
            </a:r>
          </a:p>
        </p:txBody>
      </p:sp>
      <p:sp>
        <p:nvSpPr>
          <p:cNvPr id="3" name="Content Placeholder 2">
            <a:extLst>
              <a:ext uri="{FF2B5EF4-FFF2-40B4-BE49-F238E27FC236}">
                <a16:creationId xmlns:a16="http://schemas.microsoft.com/office/drawing/2014/main" id="{7A91F038-1720-DA5A-6A19-A6F47F1E95A1}"/>
              </a:ext>
            </a:extLst>
          </p:cNvPr>
          <p:cNvSpPr>
            <a:spLocks noGrp="1"/>
          </p:cNvSpPr>
          <p:nvPr>
            <p:ph sz="half" idx="1"/>
          </p:nvPr>
        </p:nvSpPr>
        <p:spPr>
          <a:xfrm>
            <a:off x="623888" y="1628775"/>
            <a:ext cx="5382000" cy="4326548"/>
          </a:xfrm>
        </p:spPr>
        <p:txBody>
          <a:bodyPr/>
          <a:lstStyle/>
          <a:p>
            <a:pPr marL="285750" indent="-285750">
              <a:buFont typeface="Arial" panose="020B0604020202020204" pitchFamily="34" charset="0"/>
              <a:buChar char="•"/>
            </a:pPr>
            <a:r>
              <a:rPr lang="en-AU" b="0" dirty="0">
                <a:solidFill>
                  <a:schemeClr val="tx1"/>
                </a:solidFill>
              </a:rPr>
              <a:t>Did you find any of the prerequisites or conditions surprising? Why?</a:t>
            </a:r>
          </a:p>
          <a:p>
            <a:pPr marL="285750" indent="-285750">
              <a:buFont typeface="Arial" panose="020B0604020202020204" pitchFamily="34" charset="0"/>
              <a:buChar char="•"/>
            </a:pPr>
            <a:r>
              <a:rPr lang="en-AU" b="0" dirty="0">
                <a:solidFill>
                  <a:schemeClr val="tx1"/>
                </a:solidFill>
              </a:rPr>
              <a:t>Why do you think there are prerequisites and conditions for each step in the licensing system?</a:t>
            </a:r>
          </a:p>
          <a:p>
            <a:pPr marL="285750" indent="-285750">
              <a:buFont typeface="Arial" panose="020B0604020202020204" pitchFamily="34" charset="0"/>
              <a:buChar char="•"/>
            </a:pPr>
            <a:r>
              <a:rPr lang="en-AU" b="0" dirty="0">
                <a:solidFill>
                  <a:schemeClr val="tx1"/>
                </a:solidFill>
              </a:rPr>
              <a:t>Why do you think WA introduced the Graduated Licensing System?</a:t>
            </a:r>
          </a:p>
        </p:txBody>
      </p:sp>
      <p:sp>
        <p:nvSpPr>
          <p:cNvPr id="5" name="Oval 4">
            <a:extLst>
              <a:ext uri="{FF2B5EF4-FFF2-40B4-BE49-F238E27FC236}">
                <a16:creationId xmlns:a16="http://schemas.microsoft.com/office/drawing/2014/main" id="{E6E0095D-516E-334F-EF87-EB52EDC25870}"/>
              </a:ext>
            </a:extLst>
          </p:cNvPr>
          <p:cNvSpPr/>
          <p:nvPr/>
        </p:nvSpPr>
        <p:spPr>
          <a:xfrm>
            <a:off x="7288363" y="1582342"/>
            <a:ext cx="3693316" cy="3693316"/>
          </a:xfrm>
          <a:prstGeom prst="ellipse">
            <a:avLst/>
          </a:prstGeom>
          <a:noFill/>
          <a:ln>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solidFill>
                  <a:schemeClr val="tx1"/>
                </a:solidFill>
                <a:latin typeface="Arial" panose="020B0604020202020204" pitchFamily="34" charset="0"/>
                <a:cs typeface="Arial" panose="020B0604020202020204" pitchFamily="34" charset="0"/>
              </a:rPr>
              <a:t>How do you feel about entering the licensing system now knowing the steps, pre-requisites and conditions?</a:t>
            </a:r>
          </a:p>
        </p:txBody>
      </p:sp>
    </p:spTree>
    <p:extLst>
      <p:ext uri="{BB962C8B-B14F-4D97-AF65-F5344CB8AC3E}">
        <p14:creationId xmlns:p14="http://schemas.microsoft.com/office/powerpoint/2010/main" val="4227523778"/>
      </p:ext>
    </p:extLst>
  </p:cSld>
  <p:clrMapOvr>
    <a:masterClrMapping/>
  </p:clrMapOvr>
</p:sld>
</file>

<file path=ppt/theme/theme1.xml><?xml version="1.0" encoding="utf-8"?>
<a:theme xmlns:a="http://schemas.openxmlformats.org/drawingml/2006/main" name="1 Covers / Sectio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 Contents">
  <a:themeElements>
    <a:clrScheme name="DOE Monochromatic 3">
      <a:dk1>
        <a:sysClr val="windowText" lastClr="000000"/>
      </a:dk1>
      <a:lt1>
        <a:sysClr val="window" lastClr="FFFFFF"/>
      </a:lt1>
      <a:dk2>
        <a:srgbClr val="592C82"/>
      </a:dk2>
      <a:lt2>
        <a:srgbClr val="E7E6E6"/>
      </a:lt2>
      <a:accent1>
        <a:srgbClr val="3F2B56"/>
      </a:accent1>
      <a:accent2>
        <a:srgbClr val="592C82"/>
      </a:accent2>
      <a:accent3>
        <a:srgbClr val="AB90BF"/>
      </a:accent3>
      <a:accent4>
        <a:srgbClr val="FDC432"/>
      </a:accent4>
      <a:accent5>
        <a:srgbClr val="A40A66"/>
      </a:accent5>
      <a:accent6>
        <a:srgbClr val="94C34A"/>
      </a:accent6>
      <a:hlink>
        <a:srgbClr val="5BC5EA"/>
      </a:hlink>
      <a:folHlink>
        <a:srgbClr val="5BC5EA"/>
      </a:folHlink>
    </a:clrScheme>
    <a:fontScheme name="DOE Monochromatic 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 Content (Bas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 Content (Corner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4940</TotalTime>
  <Words>1569</Words>
  <Application>Microsoft Office PowerPoint</Application>
  <PresentationFormat>Widescreen</PresentationFormat>
  <Paragraphs>123</Paragraphs>
  <Slides>8</Slides>
  <Notes>8</Notes>
  <HiddenSlides>0</HiddenSlides>
  <MMClips>0</MMClips>
  <ScaleCrop>false</ScaleCrop>
  <HeadingPairs>
    <vt:vector size="8" baseType="variant">
      <vt:variant>
        <vt:lpstr>Fonts Used</vt:lpstr>
      </vt:variant>
      <vt:variant>
        <vt:i4>2</vt:i4>
      </vt:variant>
      <vt:variant>
        <vt:lpstr>Theme</vt:lpstr>
      </vt:variant>
      <vt:variant>
        <vt:i4>4</vt:i4>
      </vt:variant>
      <vt:variant>
        <vt:lpstr>Slide Titles</vt:lpstr>
      </vt:variant>
      <vt:variant>
        <vt:i4>8</vt:i4>
      </vt:variant>
      <vt:variant>
        <vt:lpstr>Custom Shows</vt:lpstr>
      </vt:variant>
      <vt:variant>
        <vt:i4>1</vt:i4>
      </vt:variant>
    </vt:vector>
  </HeadingPairs>
  <TitlesOfParts>
    <vt:vector size="15" baseType="lpstr">
      <vt:lpstr>Arial</vt:lpstr>
      <vt:lpstr>Calibri</vt:lpstr>
      <vt:lpstr>1 Covers / Sections</vt:lpstr>
      <vt:lpstr>2 Contents</vt:lpstr>
      <vt:lpstr>3 Content (Base)</vt:lpstr>
      <vt:lpstr>4 Content (Corners)</vt:lpstr>
      <vt:lpstr>Keys4Life</vt:lpstr>
      <vt:lpstr>Learning Intentions</vt:lpstr>
      <vt:lpstr> Exploring the Keys4life Program</vt:lpstr>
      <vt:lpstr>Advantages and disadvantages of having a driver’s licence </vt:lpstr>
      <vt:lpstr>Student journal/workbook</vt:lpstr>
      <vt:lpstr>Drive Safe: A handbook for Western Australian road users</vt:lpstr>
      <vt:lpstr> The WA Graduated Licensing System</vt:lpstr>
      <vt:lpstr>The prerequisites and conditions for each step in the licensing system</vt:lpstr>
      <vt:lpstr>Keys4Life refresher</vt:lpstr>
    </vt:vector>
  </TitlesOfParts>
  <Company>Department of Education Western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Vaughan [Public Relations &amp; Marketing]</dc:creator>
  <cp:lastModifiedBy>GOODIN Tiffany [Road Safety and Drug Education]</cp:lastModifiedBy>
  <cp:revision>161</cp:revision>
  <cp:lastPrinted>2025-12-01T03:23:24Z</cp:lastPrinted>
  <dcterms:created xsi:type="dcterms:W3CDTF">2021-03-11T03:31:31Z</dcterms:created>
  <dcterms:modified xsi:type="dcterms:W3CDTF">2026-08-24T06:40:05Z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ab51697-d8d5-4b00-af1f-cc3ba473113c_Enabled">
    <vt:lpwstr>true</vt:lpwstr>
  </property>
  <property fmtid="{D5CDD505-2E9C-101B-9397-08002B2CF9AE}" pid="3" name="MSIP_Label_1ab51697-d8d5-4b00-af1f-cc3ba473113c_SetDate">
    <vt:lpwstr>2025-08-20T06:20:29Z</vt:lpwstr>
  </property>
  <property fmtid="{D5CDD505-2E9C-101B-9397-08002B2CF9AE}" pid="4" name="MSIP_Label_1ab51697-d8d5-4b00-af1f-cc3ba473113c_Method">
    <vt:lpwstr>Standard</vt:lpwstr>
  </property>
  <property fmtid="{D5CDD505-2E9C-101B-9397-08002B2CF9AE}" pid="5" name="MSIP_Label_1ab51697-d8d5-4b00-af1f-cc3ba473113c_Name">
    <vt:lpwstr>OFFICIAL</vt:lpwstr>
  </property>
  <property fmtid="{D5CDD505-2E9C-101B-9397-08002B2CF9AE}" pid="6" name="MSIP_Label_1ab51697-d8d5-4b00-af1f-cc3ba473113c_SiteId">
    <vt:lpwstr>e08016f9-d1fd-4cbb-83b0-b76eb4361627</vt:lpwstr>
  </property>
  <property fmtid="{D5CDD505-2E9C-101B-9397-08002B2CF9AE}" pid="7" name="MSIP_Label_1ab51697-d8d5-4b00-af1f-cc3ba473113c_ActionId">
    <vt:lpwstr>8f7b5d1f-ebbf-44ab-adb6-53065f1490e4</vt:lpwstr>
  </property>
  <property fmtid="{D5CDD505-2E9C-101B-9397-08002B2CF9AE}" pid="8" name="MSIP_Label_1ab51697-d8d5-4b00-af1f-cc3ba473113c_ContentBits">
    <vt:lpwstr>1</vt:lpwstr>
  </property>
  <property fmtid="{D5CDD505-2E9C-101B-9397-08002B2CF9AE}" pid="9" name="MSIP_Label_1ab51697-d8d5-4b00-af1f-cc3ba473113c_Tag">
    <vt:lpwstr>10, 3, 0, 1</vt:lpwstr>
  </property>
  <property fmtid="{D5CDD505-2E9C-101B-9397-08002B2CF9AE}" pid="10" name="ClassificationContentMarkingHeaderLocations">
    <vt:lpwstr>1 Covers / Sections:7\2 Contents:8\3 Content (Base):8\4 Content (Corners):7</vt:lpwstr>
  </property>
  <property fmtid="{D5CDD505-2E9C-101B-9397-08002B2CF9AE}" pid="11" name="ClassificationContentMarkingHeaderText">
    <vt:lpwstr>OFFICIAL</vt:lpwstr>
  </property>
</Properties>
</file>