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3.xml" ContentType="application/vnd.openxmlformats-officedocument.theme+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4.xml" ContentType="application/vnd.openxmlformats-officedocument.theme+xml"/>
  <Override PartName="/ppt/theme/theme5.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91" r:id="rId3"/>
    <p:sldMasterId id="2147483679" r:id="rId4"/>
  </p:sldMasterIdLst>
  <p:notesMasterIdLst>
    <p:notesMasterId r:id="rId13"/>
  </p:notesMasterIdLst>
  <p:sldIdLst>
    <p:sldId id="256" r:id="rId5"/>
    <p:sldId id="264" r:id="rId6"/>
    <p:sldId id="282" r:id="rId7"/>
    <p:sldId id="308" r:id="rId8"/>
    <p:sldId id="303" r:id="rId9"/>
    <p:sldId id="309" r:id="rId10"/>
    <p:sldId id="310" r:id="rId11"/>
    <p:sldId id="306" r:id="rId12"/>
  </p:sldIdLst>
  <p:sldSz cx="12192000" cy="6858000"/>
  <p:notesSz cx="6797675" cy="9926638"/>
  <p:custShowLst>
    <p:custShow name="Keys4Life refresher" id="0">
      <p:sldLst/>
    </p:custShow>
  </p:custShow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85AC"/>
    <a:srgbClr val="5BC5EA"/>
    <a:srgbClr val="00ADB1"/>
    <a:srgbClr val="E94F36"/>
    <a:srgbClr val="3F2B56"/>
    <a:srgbClr val="EE7202"/>
    <a:srgbClr val="A40A66"/>
    <a:srgbClr val="FDC432"/>
    <a:srgbClr val="592C82"/>
    <a:srgbClr val="AB90B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40CBE9D6-7641-4FD0-B959-18BEEF57571D}" v="38" dt="2026-03-11T07:03:18.373"/>
    <p1510:client id="{55FB921F-EEE0-4DE0-BD24-835432B371D2}" v="19" dt="2026-03-11T06:09:25.770"/>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3C2FFA5D-87B4-456A-9821-1D502468CF0F}" styleName="Themed Style 1 – Accent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28056" autoAdjust="0"/>
    <p:restoredTop sz="52421" autoAdjust="0"/>
  </p:normalViewPr>
  <p:slideViewPr>
    <p:cSldViewPr snapToGrid="0">
      <p:cViewPr varScale="1">
        <p:scale>
          <a:sx n="58" d="100"/>
          <a:sy n="58" d="100"/>
        </p:scale>
        <p:origin x="1884" y="60"/>
      </p:cViewPr>
      <p:guideLst/>
    </p:cSldViewPr>
  </p:slideViewPr>
  <p:notesTextViewPr>
    <p:cViewPr>
      <p:scale>
        <a:sx n="3" d="2"/>
        <a:sy n="3" d="2"/>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notesMaster" Target="notesMasters/notesMaster1.xml"/><Relationship Id="rId18" Type="http://schemas.microsoft.com/office/2016/11/relationships/changesInfo" Target="changesInfos/changesInfo1.xml"/><Relationship Id="rId3" Type="http://schemas.openxmlformats.org/officeDocument/2006/relationships/slideMaster" Target="slideMasters/slideMaster3.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viewProps" Target="viewProps.xml"/><Relationship Id="rId10" Type="http://schemas.openxmlformats.org/officeDocument/2006/relationships/slide" Target="slides/slide6.xml"/><Relationship Id="rId19" Type="http://schemas.microsoft.com/office/2015/10/relationships/revisionInfo" Target="revisionInfo.xml"/><Relationship Id="rId4" Type="http://schemas.openxmlformats.org/officeDocument/2006/relationships/slideMaster" Target="slideMasters/slideMaster4.xml"/><Relationship Id="rId9" Type="http://schemas.openxmlformats.org/officeDocument/2006/relationships/slide" Target="slides/slide5.xml"/><Relationship Id="rId14" Type="http://schemas.openxmlformats.org/officeDocument/2006/relationships/presProps" Target="pres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STOKES Rebecca [Pilbara Regional Edu Office]" userId="b057393f-b935-4eb2-9d11-f76932e8649c" providerId="ADAL" clId="{892DB116-5A59-4363-AF7E-98D02FE8768D}"/>
    <pc:docChg chg="undo custSel addSld delSld modSld">
      <pc:chgData name="STOKES Rebecca [Pilbara Regional Edu Office]" userId="b057393f-b935-4eb2-9d11-f76932e8649c" providerId="ADAL" clId="{892DB116-5A59-4363-AF7E-98D02FE8768D}" dt="2026-03-11T07:03:28.689" v="8359" actId="478"/>
      <pc:docMkLst>
        <pc:docMk/>
      </pc:docMkLst>
      <pc:sldChg chg="addSp delSp modSp mod modNotesTx">
        <pc:chgData name="STOKES Rebecca [Pilbara Regional Edu Office]" userId="b057393f-b935-4eb2-9d11-f76932e8649c" providerId="ADAL" clId="{892DB116-5A59-4363-AF7E-98D02FE8768D}" dt="2026-03-11T06:25:02.677" v="7705" actId="20577"/>
        <pc:sldMkLst>
          <pc:docMk/>
          <pc:sldMk cId="3553896915" sldId="256"/>
        </pc:sldMkLst>
        <pc:spChg chg="mod">
          <ac:chgData name="STOKES Rebecca [Pilbara Regional Edu Office]" userId="b057393f-b935-4eb2-9d11-f76932e8649c" providerId="ADAL" clId="{892DB116-5A59-4363-AF7E-98D02FE8768D}" dt="2026-03-11T06:17:27.827" v="7480" actId="20577"/>
          <ac:spMkLst>
            <pc:docMk/>
            <pc:sldMk cId="3553896915" sldId="256"/>
            <ac:spMk id="4" creationId="{62261105-7954-4A9B-669C-42F050F7868C}"/>
          </ac:spMkLst>
        </pc:spChg>
        <pc:spChg chg="add mod">
          <ac:chgData name="STOKES Rebecca [Pilbara Regional Edu Office]" userId="b057393f-b935-4eb2-9d11-f76932e8649c" providerId="ADAL" clId="{892DB116-5A59-4363-AF7E-98D02FE8768D}" dt="2026-03-10T07:47:25.873" v="4787" actId="478"/>
          <ac:spMkLst>
            <pc:docMk/>
            <pc:sldMk cId="3553896915" sldId="256"/>
            <ac:spMk id="5" creationId="{6E5D34C5-2E4B-A319-663E-6EB9794E6AAF}"/>
          </ac:spMkLst>
        </pc:spChg>
        <pc:picChg chg="del">
          <ac:chgData name="STOKES Rebecca [Pilbara Regional Edu Office]" userId="b057393f-b935-4eb2-9d11-f76932e8649c" providerId="ADAL" clId="{892DB116-5A59-4363-AF7E-98D02FE8768D}" dt="2026-03-10T07:47:25.873" v="4787" actId="478"/>
          <ac:picMkLst>
            <pc:docMk/>
            <pc:sldMk cId="3553896915" sldId="256"/>
            <ac:picMk id="7" creationId="{ABBF3D44-47DF-144C-6B6B-F8BC5ABE8B28}"/>
          </ac:picMkLst>
        </pc:picChg>
      </pc:sldChg>
      <pc:sldChg chg="modSp mod modNotesTx">
        <pc:chgData name="STOKES Rebecca [Pilbara Regional Edu Office]" userId="b057393f-b935-4eb2-9d11-f76932e8649c" providerId="ADAL" clId="{892DB116-5A59-4363-AF7E-98D02FE8768D}" dt="2026-03-11T06:23:57.004" v="7652" actId="20577"/>
        <pc:sldMkLst>
          <pc:docMk/>
          <pc:sldMk cId="2600368433" sldId="264"/>
        </pc:sldMkLst>
        <pc:spChg chg="mod">
          <ac:chgData name="STOKES Rebecca [Pilbara Regional Edu Office]" userId="b057393f-b935-4eb2-9d11-f76932e8649c" providerId="ADAL" clId="{892DB116-5A59-4363-AF7E-98D02FE8768D}" dt="2026-03-11T06:21:16.786" v="7575" actId="20577"/>
          <ac:spMkLst>
            <pc:docMk/>
            <pc:sldMk cId="2600368433" sldId="264"/>
            <ac:spMk id="3" creationId="{C7814785-485C-BA2D-74D1-CAFC527EFBE7}"/>
          </ac:spMkLst>
        </pc:spChg>
      </pc:sldChg>
      <pc:sldChg chg="addSp delSp modSp mod modClrScheme chgLayout modNotesTx">
        <pc:chgData name="STOKES Rebecca [Pilbara Regional Edu Office]" userId="b057393f-b935-4eb2-9d11-f76932e8649c" providerId="ADAL" clId="{892DB116-5A59-4363-AF7E-98D02FE8768D}" dt="2026-03-11T06:30:25.067" v="7765" actId="14100"/>
        <pc:sldMkLst>
          <pc:docMk/>
          <pc:sldMk cId="3284845389" sldId="282"/>
        </pc:sldMkLst>
        <pc:spChg chg="mod ord">
          <ac:chgData name="STOKES Rebecca [Pilbara Regional Edu Office]" userId="b057393f-b935-4eb2-9d11-f76932e8649c" providerId="ADAL" clId="{892DB116-5A59-4363-AF7E-98D02FE8768D}" dt="2026-03-11T06:30:25.067" v="7765" actId="14100"/>
          <ac:spMkLst>
            <pc:docMk/>
            <pc:sldMk cId="3284845389" sldId="282"/>
            <ac:spMk id="4" creationId="{1B59BC34-3506-4B2C-8007-CDBBA0CCCD01}"/>
          </ac:spMkLst>
        </pc:spChg>
        <pc:spChg chg="add del mod">
          <ac:chgData name="STOKES Rebecca [Pilbara Regional Edu Office]" userId="b057393f-b935-4eb2-9d11-f76932e8649c" providerId="ADAL" clId="{892DB116-5A59-4363-AF7E-98D02FE8768D}" dt="2026-03-11T06:27:52.030" v="7750" actId="478"/>
          <ac:spMkLst>
            <pc:docMk/>
            <pc:sldMk cId="3284845389" sldId="282"/>
            <ac:spMk id="5" creationId="{76756032-6731-8B18-EAA9-98F0E8B2A2C0}"/>
          </ac:spMkLst>
        </pc:spChg>
        <pc:spChg chg="mod">
          <ac:chgData name="STOKES Rebecca [Pilbara Regional Edu Office]" userId="b057393f-b935-4eb2-9d11-f76932e8649c" providerId="ADAL" clId="{892DB116-5A59-4363-AF7E-98D02FE8768D}" dt="2026-03-11T06:24:24.196" v="7677" actId="20577"/>
          <ac:spMkLst>
            <pc:docMk/>
            <pc:sldMk cId="3284845389" sldId="282"/>
            <ac:spMk id="8" creationId="{D2DFE579-8D57-4AF1-648A-A9AD30CF50E6}"/>
          </ac:spMkLst>
        </pc:spChg>
        <pc:picChg chg="add del mod">
          <ac:chgData name="STOKES Rebecca [Pilbara Regional Edu Office]" userId="b057393f-b935-4eb2-9d11-f76932e8649c" providerId="ADAL" clId="{892DB116-5A59-4363-AF7E-98D02FE8768D}" dt="2026-03-11T06:27:50.341" v="7749" actId="478"/>
          <ac:picMkLst>
            <pc:docMk/>
            <pc:sldMk cId="3284845389" sldId="282"/>
            <ac:picMk id="3" creationId="{E43F324A-6BB2-EFEE-C7DF-C490D34B6928}"/>
          </ac:picMkLst>
        </pc:picChg>
        <pc:picChg chg="add del mod">
          <ac:chgData name="STOKES Rebecca [Pilbara Regional Edu Office]" userId="b057393f-b935-4eb2-9d11-f76932e8649c" providerId="ADAL" clId="{892DB116-5A59-4363-AF7E-98D02FE8768D}" dt="2026-03-11T06:30:02.248" v="7758" actId="21"/>
          <ac:picMkLst>
            <pc:docMk/>
            <pc:sldMk cId="3284845389" sldId="282"/>
            <ac:picMk id="6" creationId="{099B56F4-78E6-55A9-1F13-1B514A4CD03E}"/>
          </ac:picMkLst>
        </pc:picChg>
      </pc:sldChg>
      <pc:sldChg chg="del">
        <pc:chgData name="STOKES Rebecca [Pilbara Regional Edu Office]" userId="b057393f-b935-4eb2-9d11-f76932e8649c" providerId="ADAL" clId="{892DB116-5A59-4363-AF7E-98D02FE8768D}" dt="2026-03-10T06:37:31.818" v="4646" actId="47"/>
        <pc:sldMkLst>
          <pc:docMk/>
          <pc:sldMk cId="3235380959" sldId="283"/>
        </pc:sldMkLst>
      </pc:sldChg>
      <pc:sldChg chg="del">
        <pc:chgData name="STOKES Rebecca [Pilbara Regional Edu Office]" userId="b057393f-b935-4eb2-9d11-f76932e8649c" providerId="ADAL" clId="{892DB116-5A59-4363-AF7E-98D02FE8768D}" dt="2026-03-10T06:37:33.176" v="4648" actId="47"/>
        <pc:sldMkLst>
          <pc:docMk/>
          <pc:sldMk cId="2394519731" sldId="284"/>
        </pc:sldMkLst>
      </pc:sldChg>
      <pc:sldChg chg="del">
        <pc:chgData name="STOKES Rebecca [Pilbara Regional Edu Office]" userId="b057393f-b935-4eb2-9d11-f76932e8649c" providerId="ADAL" clId="{892DB116-5A59-4363-AF7E-98D02FE8768D}" dt="2026-03-10T06:37:33.608" v="4649" actId="47"/>
        <pc:sldMkLst>
          <pc:docMk/>
          <pc:sldMk cId="397889852" sldId="287"/>
        </pc:sldMkLst>
      </pc:sldChg>
      <pc:sldChg chg="del">
        <pc:chgData name="STOKES Rebecca [Pilbara Regional Edu Office]" userId="b057393f-b935-4eb2-9d11-f76932e8649c" providerId="ADAL" clId="{892DB116-5A59-4363-AF7E-98D02FE8768D}" dt="2026-03-10T06:37:32.524" v="4647" actId="47"/>
        <pc:sldMkLst>
          <pc:docMk/>
          <pc:sldMk cId="653700085" sldId="289"/>
        </pc:sldMkLst>
      </pc:sldChg>
      <pc:sldChg chg="del">
        <pc:chgData name="STOKES Rebecca [Pilbara Regional Edu Office]" userId="b057393f-b935-4eb2-9d11-f76932e8649c" providerId="ADAL" clId="{892DB116-5A59-4363-AF7E-98D02FE8768D}" dt="2026-03-10T06:37:33.893" v="4650" actId="47"/>
        <pc:sldMkLst>
          <pc:docMk/>
          <pc:sldMk cId="1771475299" sldId="290"/>
        </pc:sldMkLst>
      </pc:sldChg>
      <pc:sldChg chg="del">
        <pc:chgData name="STOKES Rebecca [Pilbara Regional Edu Office]" userId="b057393f-b935-4eb2-9d11-f76932e8649c" providerId="ADAL" clId="{892DB116-5A59-4363-AF7E-98D02FE8768D}" dt="2026-03-10T06:37:34.422" v="4651" actId="47"/>
        <pc:sldMkLst>
          <pc:docMk/>
          <pc:sldMk cId="758678598" sldId="291"/>
        </pc:sldMkLst>
      </pc:sldChg>
      <pc:sldChg chg="del">
        <pc:chgData name="STOKES Rebecca [Pilbara Regional Edu Office]" userId="b057393f-b935-4eb2-9d11-f76932e8649c" providerId="ADAL" clId="{892DB116-5A59-4363-AF7E-98D02FE8768D}" dt="2026-03-10T06:37:34.706" v="4652" actId="47"/>
        <pc:sldMkLst>
          <pc:docMk/>
          <pc:sldMk cId="754384579" sldId="292"/>
        </pc:sldMkLst>
      </pc:sldChg>
      <pc:sldChg chg="del">
        <pc:chgData name="STOKES Rebecca [Pilbara Regional Edu Office]" userId="b057393f-b935-4eb2-9d11-f76932e8649c" providerId="ADAL" clId="{892DB116-5A59-4363-AF7E-98D02FE8768D}" dt="2026-03-10T06:37:35.003" v="4653" actId="47"/>
        <pc:sldMkLst>
          <pc:docMk/>
          <pc:sldMk cId="3949649141" sldId="293"/>
        </pc:sldMkLst>
      </pc:sldChg>
      <pc:sldChg chg="del">
        <pc:chgData name="STOKES Rebecca [Pilbara Regional Edu Office]" userId="b057393f-b935-4eb2-9d11-f76932e8649c" providerId="ADAL" clId="{892DB116-5A59-4363-AF7E-98D02FE8768D}" dt="2026-03-10T06:37:35.454" v="4654" actId="47"/>
        <pc:sldMkLst>
          <pc:docMk/>
          <pc:sldMk cId="2704821257" sldId="294"/>
        </pc:sldMkLst>
      </pc:sldChg>
      <pc:sldChg chg="add del">
        <pc:chgData name="STOKES Rebecca [Pilbara Regional Edu Office]" userId="b057393f-b935-4eb2-9d11-f76932e8649c" providerId="ADAL" clId="{892DB116-5A59-4363-AF7E-98D02FE8768D}" dt="2026-03-10T06:47:10.866" v="4782" actId="47"/>
        <pc:sldMkLst>
          <pc:docMk/>
          <pc:sldMk cId="4256538874" sldId="295"/>
        </pc:sldMkLst>
      </pc:sldChg>
      <pc:sldChg chg="addSp delSp modSp add del mod modNotesTx">
        <pc:chgData name="STOKES Rebecca [Pilbara Regional Edu Office]" userId="b057393f-b935-4eb2-9d11-f76932e8649c" providerId="ADAL" clId="{892DB116-5A59-4363-AF7E-98D02FE8768D}" dt="2026-03-11T06:11:54.338" v="7449" actId="47"/>
        <pc:sldMkLst>
          <pc:docMk/>
          <pc:sldMk cId="1964882839" sldId="296"/>
        </pc:sldMkLst>
      </pc:sldChg>
      <pc:sldChg chg="addSp delSp modSp new del mod modNotesTx">
        <pc:chgData name="STOKES Rebecca [Pilbara Regional Edu Office]" userId="b057393f-b935-4eb2-9d11-f76932e8649c" providerId="ADAL" clId="{892DB116-5A59-4363-AF7E-98D02FE8768D}" dt="2026-03-11T06:12:01.613" v="7454" actId="47"/>
        <pc:sldMkLst>
          <pc:docMk/>
          <pc:sldMk cId="3117304862" sldId="297"/>
        </pc:sldMkLst>
        <pc:spChg chg="mod">
          <ac:chgData name="STOKES Rebecca [Pilbara Regional Edu Office]" userId="b057393f-b935-4eb2-9d11-f76932e8649c" providerId="ADAL" clId="{892DB116-5A59-4363-AF7E-98D02FE8768D}" dt="2026-03-10T05:35:26.836" v="1689" actId="20577"/>
          <ac:spMkLst>
            <pc:docMk/>
            <pc:sldMk cId="3117304862" sldId="297"/>
            <ac:spMk id="2" creationId="{23131F24-8414-37A8-D04F-2F319473DD67}"/>
          </ac:spMkLst>
        </pc:spChg>
        <pc:spChg chg="mod">
          <ac:chgData name="STOKES Rebecca [Pilbara Regional Edu Office]" userId="b057393f-b935-4eb2-9d11-f76932e8649c" providerId="ADAL" clId="{892DB116-5A59-4363-AF7E-98D02FE8768D}" dt="2026-03-10T05:40:35.554" v="1860" actId="20577"/>
          <ac:spMkLst>
            <pc:docMk/>
            <pc:sldMk cId="3117304862" sldId="297"/>
            <ac:spMk id="3" creationId="{7D32EE0B-1C00-768B-9F0C-FF8740CD66AA}"/>
          </ac:spMkLst>
        </pc:spChg>
        <pc:spChg chg="del">
          <ac:chgData name="STOKES Rebecca [Pilbara Regional Edu Office]" userId="b057393f-b935-4eb2-9d11-f76932e8649c" providerId="ADAL" clId="{892DB116-5A59-4363-AF7E-98D02FE8768D}" dt="2026-03-10T05:39:46.645" v="1857" actId="478"/>
          <ac:spMkLst>
            <pc:docMk/>
            <pc:sldMk cId="3117304862" sldId="297"/>
            <ac:spMk id="4" creationId="{72967C81-7DAF-06FB-32D4-345A3CBDF590}"/>
          </ac:spMkLst>
        </pc:spChg>
        <pc:spChg chg="add mod">
          <ac:chgData name="STOKES Rebecca [Pilbara Regional Edu Office]" userId="b057393f-b935-4eb2-9d11-f76932e8649c" providerId="ADAL" clId="{892DB116-5A59-4363-AF7E-98D02FE8768D}" dt="2026-03-10T05:43:25.804" v="1934" actId="20577"/>
          <ac:spMkLst>
            <pc:docMk/>
            <pc:sldMk cId="3117304862" sldId="297"/>
            <ac:spMk id="5" creationId="{2634951D-F9A1-2A0B-7479-D606FCAF3325}"/>
          </ac:spMkLst>
        </pc:spChg>
      </pc:sldChg>
      <pc:sldChg chg="delSp modSp new del mod">
        <pc:chgData name="STOKES Rebecca [Pilbara Regional Edu Office]" userId="b057393f-b935-4eb2-9d11-f76932e8649c" providerId="ADAL" clId="{892DB116-5A59-4363-AF7E-98D02FE8768D}" dt="2026-03-11T06:12:02.588" v="7455" actId="47"/>
        <pc:sldMkLst>
          <pc:docMk/>
          <pc:sldMk cId="948706651" sldId="298"/>
        </pc:sldMkLst>
      </pc:sldChg>
      <pc:sldChg chg="addSp delSp modSp new del mod modClrScheme chgLayout modNotesTx">
        <pc:chgData name="STOKES Rebecca [Pilbara Regional Edu Office]" userId="b057393f-b935-4eb2-9d11-f76932e8649c" providerId="ADAL" clId="{892DB116-5A59-4363-AF7E-98D02FE8768D}" dt="2026-03-11T06:11:58.785" v="7451" actId="47"/>
        <pc:sldMkLst>
          <pc:docMk/>
          <pc:sldMk cId="1020354572" sldId="299"/>
        </pc:sldMkLst>
        <pc:spChg chg="del">
          <ac:chgData name="STOKES Rebecca [Pilbara Regional Edu Office]" userId="b057393f-b935-4eb2-9d11-f76932e8649c" providerId="ADAL" clId="{892DB116-5A59-4363-AF7E-98D02FE8768D}" dt="2026-03-10T05:57:39.400" v="2443" actId="26606"/>
          <ac:spMkLst>
            <pc:docMk/>
            <pc:sldMk cId="1020354572" sldId="299"/>
            <ac:spMk id="2" creationId="{4F55F61B-1BAA-C163-C448-5D413EF0861D}"/>
          </ac:spMkLst>
        </pc:spChg>
        <pc:spChg chg="del">
          <ac:chgData name="STOKES Rebecca [Pilbara Regional Edu Office]" userId="b057393f-b935-4eb2-9d11-f76932e8649c" providerId="ADAL" clId="{892DB116-5A59-4363-AF7E-98D02FE8768D}" dt="2026-03-10T05:57:34.038" v="2439" actId="22"/>
          <ac:spMkLst>
            <pc:docMk/>
            <pc:sldMk cId="1020354572" sldId="299"/>
            <ac:spMk id="3" creationId="{F8159E41-ABAC-8CC5-2997-964155A8165B}"/>
          </ac:spMkLst>
        </pc:spChg>
        <pc:spChg chg="del">
          <ac:chgData name="STOKES Rebecca [Pilbara Regional Edu Office]" userId="b057393f-b935-4eb2-9d11-f76932e8649c" providerId="ADAL" clId="{892DB116-5A59-4363-AF7E-98D02FE8768D}" dt="2026-03-10T05:57:39.400" v="2443" actId="26606"/>
          <ac:spMkLst>
            <pc:docMk/>
            <pc:sldMk cId="1020354572" sldId="299"/>
            <ac:spMk id="4" creationId="{DC6BAA89-55D7-7673-7ADA-921CF07FF881}"/>
          </ac:spMkLst>
        </pc:spChg>
        <pc:spChg chg="add del mod ord">
          <ac:chgData name="STOKES Rebecca [Pilbara Regional Edu Office]" userId="b057393f-b935-4eb2-9d11-f76932e8649c" providerId="ADAL" clId="{892DB116-5A59-4363-AF7E-98D02FE8768D}" dt="2026-03-10T06:19:49.020" v="3688" actId="700"/>
          <ac:spMkLst>
            <pc:docMk/>
            <pc:sldMk cId="1020354572" sldId="299"/>
            <ac:spMk id="8" creationId="{C55E8F8A-93C7-391E-7863-ED3686CC39BE}"/>
          </ac:spMkLst>
        </pc:spChg>
        <pc:spChg chg="add mod ord">
          <ac:chgData name="STOKES Rebecca [Pilbara Regional Edu Office]" userId="b057393f-b935-4eb2-9d11-f76932e8649c" providerId="ADAL" clId="{892DB116-5A59-4363-AF7E-98D02FE8768D}" dt="2026-03-10T06:28:30.488" v="4229" actId="700"/>
          <ac:spMkLst>
            <pc:docMk/>
            <pc:sldMk cId="1020354572" sldId="299"/>
            <ac:spMk id="9" creationId="{C3DEE664-B6D0-8741-F33E-DA336075F514}"/>
          </ac:spMkLst>
        </pc:spChg>
        <pc:spChg chg="add del mod ord">
          <ac:chgData name="STOKES Rebecca [Pilbara Regional Edu Office]" userId="b057393f-b935-4eb2-9d11-f76932e8649c" providerId="ADAL" clId="{892DB116-5A59-4363-AF7E-98D02FE8768D}" dt="2026-03-10T06:27:41.473" v="4222" actId="22"/>
          <ac:spMkLst>
            <pc:docMk/>
            <pc:sldMk cId="1020354572" sldId="299"/>
            <ac:spMk id="10" creationId="{C6279221-0020-BC87-EBA9-88E7DC45AAA3}"/>
          </ac:spMkLst>
        </pc:spChg>
        <pc:spChg chg="add del mod ord">
          <ac:chgData name="STOKES Rebecca [Pilbara Regional Edu Office]" userId="b057393f-b935-4eb2-9d11-f76932e8649c" providerId="ADAL" clId="{892DB116-5A59-4363-AF7E-98D02FE8768D}" dt="2026-03-10T06:19:49.020" v="3688" actId="700"/>
          <ac:spMkLst>
            <pc:docMk/>
            <pc:sldMk cId="1020354572" sldId="299"/>
            <ac:spMk id="11" creationId="{C16B6588-7919-55A4-99E7-7589EEDA69FB}"/>
          </ac:spMkLst>
        </pc:spChg>
        <pc:spChg chg="add del">
          <ac:chgData name="STOKES Rebecca [Pilbara Regional Edu Office]" userId="b057393f-b935-4eb2-9d11-f76932e8649c" providerId="ADAL" clId="{892DB116-5A59-4363-AF7E-98D02FE8768D}" dt="2026-03-10T06:19:49.020" v="3688" actId="700"/>
          <ac:spMkLst>
            <pc:docMk/>
            <pc:sldMk cId="1020354572" sldId="299"/>
            <ac:spMk id="13" creationId="{BDD61798-06B4-A20B-CAF2-376150EE5E12}"/>
          </ac:spMkLst>
        </pc:spChg>
        <pc:spChg chg="add mod ord">
          <ac:chgData name="STOKES Rebecca [Pilbara Regional Edu Office]" userId="b057393f-b935-4eb2-9d11-f76932e8649c" providerId="ADAL" clId="{892DB116-5A59-4363-AF7E-98D02FE8768D}" dt="2026-03-10T06:30:17.785" v="4301" actId="20577"/>
          <ac:spMkLst>
            <pc:docMk/>
            <pc:sldMk cId="1020354572" sldId="299"/>
            <ac:spMk id="15" creationId="{785BFB6B-1EFC-63A0-DC20-6D3B7E9617AE}"/>
          </ac:spMkLst>
        </pc:spChg>
        <pc:spChg chg="add del mod">
          <ac:chgData name="STOKES Rebecca [Pilbara Regional Edu Office]" userId="b057393f-b935-4eb2-9d11-f76932e8649c" providerId="ADAL" clId="{892DB116-5A59-4363-AF7E-98D02FE8768D}" dt="2026-03-10T06:28:13.095" v="4227" actId="26606"/>
          <ac:spMkLst>
            <pc:docMk/>
            <pc:sldMk cId="1020354572" sldId="299"/>
            <ac:spMk id="19" creationId="{E0E4D237-CCAE-880A-3741-1A285680AEB3}"/>
          </ac:spMkLst>
        </pc:spChg>
        <pc:picChg chg="add del mod ord">
          <ac:chgData name="STOKES Rebecca [Pilbara Regional Edu Office]" userId="b057393f-b935-4eb2-9d11-f76932e8649c" providerId="ADAL" clId="{892DB116-5A59-4363-AF7E-98D02FE8768D}" dt="2026-03-10T06:10:46.450" v="3096" actId="478"/>
          <ac:picMkLst>
            <pc:docMk/>
            <pc:sldMk cId="1020354572" sldId="299"/>
            <ac:picMk id="6" creationId="{258E8237-68EA-F882-4C7F-C892CE53166E}"/>
          </ac:picMkLst>
        </pc:picChg>
        <pc:picChg chg="add mod ord">
          <ac:chgData name="STOKES Rebecca [Pilbara Regional Edu Office]" userId="b057393f-b935-4eb2-9d11-f76932e8649c" providerId="ADAL" clId="{892DB116-5A59-4363-AF7E-98D02FE8768D}" dt="2026-03-10T06:28:30.488" v="4229" actId="700"/>
          <ac:picMkLst>
            <pc:docMk/>
            <pc:sldMk cId="1020354572" sldId="299"/>
            <ac:picMk id="14" creationId="{C88E4794-6355-CF10-D354-2B751AE3F6AA}"/>
          </ac:picMkLst>
        </pc:picChg>
      </pc:sldChg>
      <pc:sldChg chg="addSp delSp modSp new del mod modClrScheme chgLayout modNotesTx">
        <pc:chgData name="STOKES Rebecca [Pilbara Regional Edu Office]" userId="b057393f-b935-4eb2-9d11-f76932e8649c" providerId="ADAL" clId="{892DB116-5A59-4363-AF7E-98D02FE8768D}" dt="2026-03-11T06:12:00.590" v="7453" actId="47"/>
        <pc:sldMkLst>
          <pc:docMk/>
          <pc:sldMk cId="1475553179" sldId="300"/>
        </pc:sldMkLst>
        <pc:spChg chg="del mod ord">
          <ac:chgData name="STOKES Rebecca [Pilbara Regional Edu Office]" userId="b057393f-b935-4eb2-9d11-f76932e8649c" providerId="ADAL" clId="{892DB116-5A59-4363-AF7E-98D02FE8768D}" dt="2026-03-10T05:55:03.897" v="2386" actId="700"/>
          <ac:spMkLst>
            <pc:docMk/>
            <pc:sldMk cId="1475553179" sldId="300"/>
            <ac:spMk id="2" creationId="{7A6D6189-9D96-DCB6-44FE-278136EC2CF7}"/>
          </ac:spMkLst>
        </pc:spChg>
        <pc:spChg chg="del mod ord">
          <ac:chgData name="STOKES Rebecca [Pilbara Regional Edu Office]" userId="b057393f-b935-4eb2-9d11-f76932e8649c" providerId="ADAL" clId="{892DB116-5A59-4363-AF7E-98D02FE8768D}" dt="2026-03-10T05:55:03.897" v="2386" actId="700"/>
          <ac:spMkLst>
            <pc:docMk/>
            <pc:sldMk cId="1475553179" sldId="300"/>
            <ac:spMk id="3" creationId="{66F9B01F-750B-F4EC-D55C-2948CD81F372}"/>
          </ac:spMkLst>
        </pc:spChg>
        <pc:spChg chg="del">
          <ac:chgData name="STOKES Rebecca [Pilbara Regional Edu Office]" userId="b057393f-b935-4eb2-9d11-f76932e8649c" providerId="ADAL" clId="{892DB116-5A59-4363-AF7E-98D02FE8768D}" dt="2026-03-10T05:55:03.897" v="2386" actId="700"/>
          <ac:spMkLst>
            <pc:docMk/>
            <pc:sldMk cId="1475553179" sldId="300"/>
            <ac:spMk id="4" creationId="{999049AC-EB66-B75E-C648-819643DB29B4}"/>
          </ac:spMkLst>
        </pc:spChg>
        <pc:spChg chg="add mod ord">
          <ac:chgData name="STOKES Rebecca [Pilbara Regional Edu Office]" userId="b057393f-b935-4eb2-9d11-f76932e8649c" providerId="ADAL" clId="{892DB116-5A59-4363-AF7E-98D02FE8768D}" dt="2026-03-10T05:55:36.848" v="2415" actId="20577"/>
          <ac:spMkLst>
            <pc:docMk/>
            <pc:sldMk cId="1475553179" sldId="300"/>
            <ac:spMk id="5" creationId="{A472B160-46F4-7A2D-4BBC-C8F5F2CAA47A}"/>
          </ac:spMkLst>
        </pc:spChg>
        <pc:spChg chg="add del mod ord">
          <ac:chgData name="STOKES Rebecca [Pilbara Regional Edu Office]" userId="b057393f-b935-4eb2-9d11-f76932e8649c" providerId="ADAL" clId="{892DB116-5A59-4363-AF7E-98D02FE8768D}" dt="2026-03-10T05:58:53.249" v="2455" actId="478"/>
          <ac:spMkLst>
            <pc:docMk/>
            <pc:sldMk cId="1475553179" sldId="300"/>
            <ac:spMk id="6" creationId="{5047428B-989E-AADF-D143-97403067C0C1}"/>
          </ac:spMkLst>
        </pc:spChg>
        <pc:spChg chg="add mod">
          <ac:chgData name="STOKES Rebecca [Pilbara Regional Edu Office]" userId="b057393f-b935-4eb2-9d11-f76932e8649c" providerId="ADAL" clId="{892DB116-5A59-4363-AF7E-98D02FE8768D}" dt="2026-03-10T06:09:04.520" v="3011" actId="164"/>
          <ac:spMkLst>
            <pc:docMk/>
            <pc:sldMk cId="1475553179" sldId="300"/>
            <ac:spMk id="9" creationId="{F004E89D-7699-2B5D-FA24-3F1384D7650E}"/>
          </ac:spMkLst>
        </pc:spChg>
        <pc:spChg chg="add mod">
          <ac:chgData name="STOKES Rebecca [Pilbara Regional Edu Office]" userId="b057393f-b935-4eb2-9d11-f76932e8649c" providerId="ADAL" clId="{892DB116-5A59-4363-AF7E-98D02FE8768D}" dt="2026-03-10T06:09:28.268" v="3018" actId="404"/>
          <ac:spMkLst>
            <pc:docMk/>
            <pc:sldMk cId="1475553179" sldId="300"/>
            <ac:spMk id="12" creationId="{D0B391E4-A26A-BAA0-24E7-7E0ABB4E268E}"/>
          </ac:spMkLst>
        </pc:spChg>
        <pc:spChg chg="add mod">
          <ac:chgData name="STOKES Rebecca [Pilbara Regional Edu Office]" userId="b057393f-b935-4eb2-9d11-f76932e8649c" providerId="ADAL" clId="{892DB116-5A59-4363-AF7E-98D02FE8768D}" dt="2026-03-10T06:09:24.587" v="3017" actId="404"/>
          <ac:spMkLst>
            <pc:docMk/>
            <pc:sldMk cId="1475553179" sldId="300"/>
            <ac:spMk id="21" creationId="{AE7B9347-760C-50EE-D69A-421C3B8F0E41}"/>
          </ac:spMkLst>
        </pc:spChg>
        <pc:spChg chg="add mod">
          <ac:chgData name="STOKES Rebecca [Pilbara Regional Edu Office]" userId="b057393f-b935-4eb2-9d11-f76932e8649c" providerId="ADAL" clId="{892DB116-5A59-4363-AF7E-98D02FE8768D}" dt="2026-03-10T06:10:23.010" v="3095" actId="14100"/>
          <ac:spMkLst>
            <pc:docMk/>
            <pc:sldMk cId="1475553179" sldId="300"/>
            <ac:spMk id="25" creationId="{93D26F9B-F550-7A1C-4338-B154285043FF}"/>
          </ac:spMkLst>
        </pc:spChg>
        <pc:grpChg chg="add mod">
          <ac:chgData name="STOKES Rebecca [Pilbara Regional Edu Office]" userId="b057393f-b935-4eb2-9d11-f76932e8649c" providerId="ADAL" clId="{892DB116-5A59-4363-AF7E-98D02FE8768D}" dt="2026-03-10T06:09:00.049" v="3010" actId="164"/>
          <ac:grpSpMkLst>
            <pc:docMk/>
            <pc:sldMk cId="1475553179" sldId="300"/>
            <ac:grpSpMk id="22" creationId="{AA2EB2B7-761E-B9ED-8531-62B128DE9F86}"/>
          </ac:grpSpMkLst>
        </pc:grpChg>
        <pc:grpChg chg="add mod">
          <ac:chgData name="STOKES Rebecca [Pilbara Regional Edu Office]" userId="b057393f-b935-4eb2-9d11-f76932e8649c" providerId="ADAL" clId="{892DB116-5A59-4363-AF7E-98D02FE8768D}" dt="2026-03-10T06:09:15.587" v="3014" actId="14100"/>
          <ac:grpSpMkLst>
            <pc:docMk/>
            <pc:sldMk cId="1475553179" sldId="300"/>
            <ac:grpSpMk id="23" creationId="{E27E042E-E0D9-3C61-55DF-4F11752AC1BE}"/>
          </ac:grpSpMkLst>
        </pc:grpChg>
        <pc:picChg chg="add del mod">
          <ac:chgData name="STOKES Rebecca [Pilbara Regional Edu Office]" userId="b057393f-b935-4eb2-9d11-f76932e8649c" providerId="ADAL" clId="{892DB116-5A59-4363-AF7E-98D02FE8768D}" dt="2026-03-10T05:57:55.252" v="2448" actId="478"/>
          <ac:picMkLst>
            <pc:docMk/>
            <pc:sldMk cId="1475553179" sldId="300"/>
            <ac:picMk id="7" creationId="{73BFC138-4166-6A3F-60BD-AED464A04972}"/>
          </ac:picMkLst>
        </pc:picChg>
        <pc:picChg chg="add del mod">
          <ac:chgData name="STOKES Rebecca [Pilbara Regional Edu Office]" userId="b057393f-b935-4eb2-9d11-f76932e8649c" providerId="ADAL" clId="{892DB116-5A59-4363-AF7E-98D02FE8768D}" dt="2026-03-10T05:57:59.268" v="2450" actId="478"/>
          <ac:picMkLst>
            <pc:docMk/>
            <pc:sldMk cId="1475553179" sldId="300"/>
            <ac:picMk id="8" creationId="{544F62EF-E103-7D09-4574-CBCD5710480C}"/>
          </ac:picMkLst>
        </pc:picChg>
        <pc:picChg chg="add mod">
          <ac:chgData name="STOKES Rebecca [Pilbara Regional Edu Office]" userId="b057393f-b935-4eb2-9d11-f76932e8649c" providerId="ADAL" clId="{892DB116-5A59-4363-AF7E-98D02FE8768D}" dt="2026-03-10T06:09:42.443" v="3021" actId="1076"/>
          <ac:picMkLst>
            <pc:docMk/>
            <pc:sldMk cId="1475553179" sldId="300"/>
            <ac:picMk id="24" creationId="{B2D2D99B-7641-54AC-9AE1-30AF57D6C593}"/>
          </ac:picMkLst>
        </pc:picChg>
        <pc:cxnChg chg="add mod">
          <ac:chgData name="STOKES Rebecca [Pilbara Regional Edu Office]" userId="b057393f-b935-4eb2-9d11-f76932e8649c" providerId="ADAL" clId="{892DB116-5A59-4363-AF7E-98D02FE8768D}" dt="2026-03-10T06:09:04.520" v="3011" actId="164"/>
          <ac:cxnSpMkLst>
            <pc:docMk/>
            <pc:sldMk cId="1475553179" sldId="300"/>
            <ac:cxnSpMk id="11" creationId="{20756F50-5FC7-488F-3E99-6A8972893FAD}"/>
          </ac:cxnSpMkLst>
        </pc:cxnChg>
        <pc:cxnChg chg="add del mod">
          <ac:chgData name="STOKES Rebecca [Pilbara Regional Edu Office]" userId="b057393f-b935-4eb2-9d11-f76932e8649c" providerId="ADAL" clId="{892DB116-5A59-4363-AF7E-98D02FE8768D}" dt="2026-03-10T06:00:39.599" v="2514" actId="478"/>
          <ac:cxnSpMkLst>
            <pc:docMk/>
            <pc:sldMk cId="1475553179" sldId="300"/>
            <ac:cxnSpMk id="14" creationId="{28F121E8-A1E1-6445-0311-19297523095C}"/>
          </ac:cxnSpMkLst>
        </pc:cxnChg>
        <pc:cxnChg chg="add mod">
          <ac:chgData name="STOKES Rebecca [Pilbara Regional Edu Office]" userId="b057393f-b935-4eb2-9d11-f76932e8649c" providerId="ADAL" clId="{892DB116-5A59-4363-AF7E-98D02FE8768D}" dt="2026-03-10T06:09:04.520" v="3011" actId="164"/>
          <ac:cxnSpMkLst>
            <pc:docMk/>
            <pc:sldMk cId="1475553179" sldId="300"/>
            <ac:cxnSpMk id="17" creationId="{FB5CA805-8D97-41FB-6947-31ED6A530BD2}"/>
          </ac:cxnSpMkLst>
        </pc:cxnChg>
        <pc:cxnChg chg="add mod">
          <ac:chgData name="STOKES Rebecca [Pilbara Regional Edu Office]" userId="b057393f-b935-4eb2-9d11-f76932e8649c" providerId="ADAL" clId="{892DB116-5A59-4363-AF7E-98D02FE8768D}" dt="2026-03-10T06:09:04.520" v="3011" actId="164"/>
          <ac:cxnSpMkLst>
            <pc:docMk/>
            <pc:sldMk cId="1475553179" sldId="300"/>
            <ac:cxnSpMk id="19" creationId="{8FBF4C1F-B0A0-C382-97F7-5A2C087D6E98}"/>
          </ac:cxnSpMkLst>
        </pc:cxnChg>
      </pc:sldChg>
      <pc:sldChg chg="addSp delSp modSp new del mod modNotesTx">
        <pc:chgData name="STOKES Rebecca [Pilbara Regional Edu Office]" userId="b057393f-b935-4eb2-9d11-f76932e8649c" providerId="ADAL" clId="{892DB116-5A59-4363-AF7E-98D02FE8768D}" dt="2026-03-11T06:11:59.916" v="7452" actId="47"/>
        <pc:sldMkLst>
          <pc:docMk/>
          <pc:sldMk cId="835355784" sldId="301"/>
        </pc:sldMkLst>
        <pc:spChg chg="mod">
          <ac:chgData name="STOKES Rebecca [Pilbara Regional Edu Office]" userId="b057393f-b935-4eb2-9d11-f76932e8649c" providerId="ADAL" clId="{892DB116-5A59-4363-AF7E-98D02FE8768D}" dt="2026-03-10T06:15:03.154" v="3159" actId="20577"/>
          <ac:spMkLst>
            <pc:docMk/>
            <pc:sldMk cId="835355784" sldId="301"/>
            <ac:spMk id="2" creationId="{EA49D5F9-926E-0958-8F2A-9070A36FE169}"/>
          </ac:spMkLst>
        </pc:spChg>
        <pc:spChg chg="mod">
          <ac:chgData name="STOKES Rebecca [Pilbara Regional Edu Office]" userId="b057393f-b935-4eb2-9d11-f76932e8649c" providerId="ADAL" clId="{892DB116-5A59-4363-AF7E-98D02FE8768D}" dt="2026-03-10T06:17:56.606" v="3654" actId="1076"/>
          <ac:spMkLst>
            <pc:docMk/>
            <pc:sldMk cId="835355784" sldId="301"/>
            <ac:spMk id="3" creationId="{F85D8CE0-4C8E-4904-D269-71FC07EF7236}"/>
          </ac:spMkLst>
        </pc:spChg>
        <pc:spChg chg="del">
          <ac:chgData name="STOKES Rebecca [Pilbara Regional Edu Office]" userId="b057393f-b935-4eb2-9d11-f76932e8649c" providerId="ADAL" clId="{892DB116-5A59-4363-AF7E-98D02FE8768D}" dt="2026-03-10T06:15:05.882" v="3160" actId="478"/>
          <ac:spMkLst>
            <pc:docMk/>
            <pc:sldMk cId="835355784" sldId="301"/>
            <ac:spMk id="4" creationId="{653BB9E3-2E94-4ED7-9A44-BDED02A0426D}"/>
          </ac:spMkLst>
        </pc:spChg>
        <pc:spChg chg="add mod">
          <ac:chgData name="STOKES Rebecca [Pilbara Regional Edu Office]" userId="b057393f-b935-4eb2-9d11-f76932e8649c" providerId="ADAL" clId="{892DB116-5A59-4363-AF7E-98D02FE8768D}" dt="2026-03-10T06:18:27.085" v="3672" actId="20577"/>
          <ac:spMkLst>
            <pc:docMk/>
            <pc:sldMk cId="835355784" sldId="301"/>
            <ac:spMk id="5" creationId="{359E2992-618F-FA86-473B-DF8206C86E00}"/>
          </ac:spMkLst>
        </pc:spChg>
      </pc:sldChg>
      <pc:sldChg chg="addSp delSp modSp add del mod modNotesTx">
        <pc:chgData name="STOKES Rebecca [Pilbara Regional Edu Office]" userId="b057393f-b935-4eb2-9d11-f76932e8649c" providerId="ADAL" clId="{892DB116-5A59-4363-AF7E-98D02FE8768D}" dt="2026-03-11T06:11:57.347" v="7450" actId="47"/>
        <pc:sldMkLst>
          <pc:docMk/>
          <pc:sldMk cId="612114639" sldId="302"/>
        </pc:sldMkLst>
        <pc:spChg chg="add del mod">
          <ac:chgData name="STOKES Rebecca [Pilbara Regional Edu Office]" userId="b057393f-b935-4eb2-9d11-f76932e8649c" providerId="ADAL" clId="{892DB116-5A59-4363-AF7E-98D02FE8768D}" dt="2026-03-10T06:47:02.452" v="4780" actId="478"/>
          <ac:spMkLst>
            <pc:docMk/>
            <pc:sldMk cId="612114639" sldId="302"/>
            <ac:spMk id="3" creationId="{C04914E2-824D-49C7-2350-D27ECCFB8C90}"/>
          </ac:spMkLst>
        </pc:spChg>
        <pc:spChg chg="mod">
          <ac:chgData name="STOKES Rebecca [Pilbara Regional Edu Office]" userId="b057393f-b935-4eb2-9d11-f76932e8649c" providerId="ADAL" clId="{892DB116-5A59-4363-AF7E-98D02FE8768D}" dt="2026-03-10T06:47:05.316" v="4781" actId="14100"/>
          <ac:spMkLst>
            <pc:docMk/>
            <pc:sldMk cId="612114639" sldId="302"/>
            <ac:spMk id="8" creationId="{20DCCC53-C010-69D1-A9D4-ADAE80430809}"/>
          </ac:spMkLst>
        </pc:spChg>
        <pc:spChg chg="mod">
          <ac:chgData name="STOKES Rebecca [Pilbara Regional Edu Office]" userId="b057393f-b935-4eb2-9d11-f76932e8649c" providerId="ADAL" clId="{892DB116-5A59-4363-AF7E-98D02FE8768D}" dt="2026-03-10T06:32:37.794" v="4388" actId="20577"/>
          <ac:spMkLst>
            <pc:docMk/>
            <pc:sldMk cId="612114639" sldId="302"/>
            <ac:spMk id="11" creationId="{2C560F43-6AFA-67DE-4FEF-E2167C1A6735}"/>
          </ac:spMkLst>
        </pc:spChg>
        <pc:spChg chg="del mod">
          <ac:chgData name="STOKES Rebecca [Pilbara Regional Edu Office]" userId="b057393f-b935-4eb2-9d11-f76932e8649c" providerId="ADAL" clId="{892DB116-5A59-4363-AF7E-98D02FE8768D}" dt="2026-03-10T06:46:55.862" v="4779" actId="478"/>
          <ac:spMkLst>
            <pc:docMk/>
            <pc:sldMk cId="612114639" sldId="302"/>
            <ac:spMk id="13" creationId="{8F0B1859-8C9D-4998-F3C4-EBCF0F4BB099}"/>
          </ac:spMkLst>
        </pc:spChg>
      </pc:sldChg>
      <pc:sldChg chg="delSp modSp new mod modNotesTx">
        <pc:chgData name="STOKES Rebecca [Pilbara Regional Edu Office]" userId="b057393f-b935-4eb2-9d11-f76932e8649c" providerId="ADAL" clId="{892DB116-5A59-4363-AF7E-98D02FE8768D}" dt="2026-03-11T06:40:28.020" v="8057" actId="14100"/>
        <pc:sldMkLst>
          <pc:docMk/>
          <pc:sldMk cId="1909655891" sldId="303"/>
        </pc:sldMkLst>
        <pc:spChg chg="mod">
          <ac:chgData name="STOKES Rebecca [Pilbara Regional Edu Office]" userId="b057393f-b935-4eb2-9d11-f76932e8649c" providerId="ADAL" clId="{892DB116-5A59-4363-AF7E-98D02FE8768D}" dt="2026-03-11T05:32:04.769" v="6012" actId="5793"/>
          <ac:spMkLst>
            <pc:docMk/>
            <pc:sldMk cId="1909655891" sldId="303"/>
            <ac:spMk id="2" creationId="{EFFE1592-9913-CCF9-48E9-EFB47BCD0455}"/>
          </ac:spMkLst>
        </pc:spChg>
        <pc:spChg chg="mod">
          <ac:chgData name="STOKES Rebecca [Pilbara Regional Edu Office]" userId="b057393f-b935-4eb2-9d11-f76932e8649c" providerId="ADAL" clId="{892DB116-5A59-4363-AF7E-98D02FE8768D}" dt="2026-03-11T06:40:28.020" v="8057" actId="14100"/>
          <ac:spMkLst>
            <pc:docMk/>
            <pc:sldMk cId="1909655891" sldId="303"/>
            <ac:spMk id="3" creationId="{CE1BA85F-00FF-C133-3B50-E9F606276FFD}"/>
          </ac:spMkLst>
        </pc:spChg>
        <pc:spChg chg="del">
          <ac:chgData name="STOKES Rebecca [Pilbara Regional Edu Office]" userId="b057393f-b935-4eb2-9d11-f76932e8649c" providerId="ADAL" clId="{892DB116-5A59-4363-AF7E-98D02FE8768D}" dt="2026-03-11T05:32:08.038" v="6013" actId="478"/>
          <ac:spMkLst>
            <pc:docMk/>
            <pc:sldMk cId="1909655891" sldId="303"/>
            <ac:spMk id="4" creationId="{3B0A3A63-9CBB-09A1-E7D2-8E240B171C77}"/>
          </ac:spMkLst>
        </pc:spChg>
      </pc:sldChg>
      <pc:sldChg chg="addSp delSp modSp new del mod modNotesTx">
        <pc:chgData name="STOKES Rebecca [Pilbara Regional Edu Office]" userId="b057393f-b935-4eb2-9d11-f76932e8649c" providerId="ADAL" clId="{892DB116-5A59-4363-AF7E-98D02FE8768D}" dt="2026-03-11T07:01:08.767" v="8227" actId="47"/>
        <pc:sldMkLst>
          <pc:docMk/>
          <pc:sldMk cId="3830625387" sldId="304"/>
        </pc:sldMkLst>
        <pc:spChg chg="mod">
          <ac:chgData name="STOKES Rebecca [Pilbara Regional Edu Office]" userId="b057393f-b935-4eb2-9d11-f76932e8649c" providerId="ADAL" clId="{892DB116-5A59-4363-AF7E-98D02FE8768D}" dt="2026-03-11T05:55:13.732" v="6664" actId="20577"/>
          <ac:spMkLst>
            <pc:docMk/>
            <pc:sldMk cId="3830625387" sldId="304"/>
            <ac:spMk id="2" creationId="{A291B27D-BCCC-A1C7-BC59-C220447A92B5}"/>
          </ac:spMkLst>
        </pc:spChg>
        <pc:spChg chg="mod">
          <ac:chgData name="STOKES Rebecca [Pilbara Regional Edu Office]" userId="b057393f-b935-4eb2-9d11-f76932e8649c" providerId="ADAL" clId="{892DB116-5A59-4363-AF7E-98D02FE8768D}" dt="2026-03-11T06:05:27.372" v="7250" actId="404"/>
          <ac:spMkLst>
            <pc:docMk/>
            <pc:sldMk cId="3830625387" sldId="304"/>
            <ac:spMk id="3" creationId="{D8295A51-3B39-7D03-9E82-C9AA5AD5DD40}"/>
          </ac:spMkLst>
        </pc:spChg>
        <pc:spChg chg="del">
          <ac:chgData name="STOKES Rebecca [Pilbara Regional Edu Office]" userId="b057393f-b935-4eb2-9d11-f76932e8649c" providerId="ADAL" clId="{892DB116-5A59-4363-AF7E-98D02FE8768D}" dt="2026-03-11T06:05:01.193" v="7238" actId="478"/>
          <ac:spMkLst>
            <pc:docMk/>
            <pc:sldMk cId="3830625387" sldId="304"/>
            <ac:spMk id="4" creationId="{70AA4DB8-4D0B-DD77-F1E3-87D3AB5B243E}"/>
          </ac:spMkLst>
        </pc:spChg>
        <pc:spChg chg="add mod">
          <ac:chgData name="STOKES Rebecca [Pilbara Regional Edu Office]" userId="b057393f-b935-4eb2-9d11-f76932e8649c" providerId="ADAL" clId="{892DB116-5A59-4363-AF7E-98D02FE8768D}" dt="2026-03-11T06:05:15.551" v="7246" actId="1076"/>
          <ac:spMkLst>
            <pc:docMk/>
            <pc:sldMk cId="3830625387" sldId="304"/>
            <ac:spMk id="5" creationId="{D6CCA846-D7DF-C3BA-05CE-D0F086F55E29}"/>
          </ac:spMkLst>
        </pc:spChg>
      </pc:sldChg>
      <pc:sldChg chg="addSp delSp modSp new del mod">
        <pc:chgData name="STOKES Rebecca [Pilbara Regional Edu Office]" userId="b057393f-b935-4eb2-9d11-f76932e8649c" providerId="ADAL" clId="{892DB116-5A59-4363-AF7E-98D02FE8768D}" dt="2026-03-11T06:11:45.056" v="7446" actId="47"/>
        <pc:sldMkLst>
          <pc:docMk/>
          <pc:sldMk cId="2348146720" sldId="305"/>
        </pc:sldMkLst>
        <pc:spChg chg="mod">
          <ac:chgData name="STOKES Rebecca [Pilbara Regional Edu Office]" userId="b057393f-b935-4eb2-9d11-f76932e8649c" providerId="ADAL" clId="{892DB116-5A59-4363-AF7E-98D02FE8768D}" dt="2026-03-11T05:57:56.627" v="6687" actId="20577"/>
          <ac:spMkLst>
            <pc:docMk/>
            <pc:sldMk cId="2348146720" sldId="305"/>
            <ac:spMk id="2" creationId="{97B8CF8F-9C9D-8C9B-BE03-99E96379743E}"/>
          </ac:spMkLst>
        </pc:spChg>
        <pc:spChg chg="mod">
          <ac:chgData name="STOKES Rebecca [Pilbara Regional Edu Office]" userId="b057393f-b935-4eb2-9d11-f76932e8649c" providerId="ADAL" clId="{892DB116-5A59-4363-AF7E-98D02FE8768D}" dt="2026-03-11T06:10:31.508" v="7429" actId="20577"/>
          <ac:spMkLst>
            <pc:docMk/>
            <pc:sldMk cId="2348146720" sldId="305"/>
            <ac:spMk id="3" creationId="{FC9D03CF-BB2A-10DA-BA4D-71780355FDC0}"/>
          </ac:spMkLst>
        </pc:spChg>
        <pc:spChg chg="add del mod">
          <ac:chgData name="STOKES Rebecca [Pilbara Regional Edu Office]" userId="b057393f-b935-4eb2-9d11-f76932e8649c" providerId="ADAL" clId="{892DB116-5A59-4363-AF7E-98D02FE8768D}" dt="2026-03-11T06:09:32.941" v="7403" actId="478"/>
          <ac:spMkLst>
            <pc:docMk/>
            <pc:sldMk cId="2348146720" sldId="305"/>
            <ac:spMk id="6" creationId="{36559989-C4C2-92C0-2846-9842433795A2}"/>
          </ac:spMkLst>
        </pc:spChg>
      </pc:sldChg>
      <pc:sldChg chg="addSp delSp modSp add del mod">
        <pc:chgData name="STOKES Rebecca [Pilbara Regional Edu Office]" userId="b057393f-b935-4eb2-9d11-f76932e8649c" providerId="ADAL" clId="{892DB116-5A59-4363-AF7E-98D02FE8768D}" dt="2026-03-11T07:03:28.689" v="8359" actId="478"/>
        <pc:sldMkLst>
          <pc:docMk/>
          <pc:sldMk cId="907906126" sldId="306"/>
        </pc:sldMkLst>
        <pc:spChg chg="add del mod">
          <ac:chgData name="STOKES Rebecca [Pilbara Regional Edu Office]" userId="b057393f-b935-4eb2-9d11-f76932e8649c" providerId="ADAL" clId="{892DB116-5A59-4363-AF7E-98D02FE8768D}" dt="2026-03-11T07:03:28.689" v="8359" actId="478"/>
          <ac:spMkLst>
            <pc:docMk/>
            <pc:sldMk cId="907906126" sldId="306"/>
            <ac:spMk id="3" creationId="{49B0FAAF-FBAD-418F-3620-AC58BC02843C}"/>
          </ac:spMkLst>
        </pc:spChg>
        <pc:spChg chg="mod">
          <ac:chgData name="STOKES Rebecca [Pilbara Regional Edu Office]" userId="b057393f-b935-4eb2-9d11-f76932e8649c" providerId="ADAL" clId="{892DB116-5A59-4363-AF7E-98D02FE8768D}" dt="2026-03-11T07:02:58.861" v="8355" actId="20577"/>
          <ac:spMkLst>
            <pc:docMk/>
            <pc:sldMk cId="907906126" sldId="306"/>
            <ac:spMk id="8" creationId="{457034BD-630F-D73D-9F9D-6BEB138DE204}"/>
          </ac:spMkLst>
        </pc:spChg>
      </pc:sldChg>
      <pc:sldChg chg="modSp add del mod modNotesTx">
        <pc:chgData name="STOKES Rebecca [Pilbara Regional Edu Office]" userId="b057393f-b935-4eb2-9d11-f76932e8649c" providerId="ADAL" clId="{892DB116-5A59-4363-AF7E-98D02FE8768D}" dt="2026-03-11T07:01:09.583" v="8228" actId="47"/>
        <pc:sldMkLst>
          <pc:docMk/>
          <pc:sldMk cId="1770245077" sldId="307"/>
        </pc:sldMkLst>
        <pc:spChg chg="mod">
          <ac:chgData name="STOKES Rebecca [Pilbara Regional Edu Office]" userId="b057393f-b935-4eb2-9d11-f76932e8649c" providerId="ADAL" clId="{892DB116-5A59-4363-AF7E-98D02FE8768D}" dt="2026-03-11T06:08:07.355" v="7393" actId="113"/>
          <ac:spMkLst>
            <pc:docMk/>
            <pc:sldMk cId="1770245077" sldId="307"/>
            <ac:spMk id="3" creationId="{554612D2-0869-F5D6-DF2E-0E15380F2118}"/>
          </ac:spMkLst>
        </pc:spChg>
      </pc:sldChg>
      <pc:sldChg chg="addSp delSp modSp new mod">
        <pc:chgData name="STOKES Rebecca [Pilbara Regional Edu Office]" userId="b057393f-b935-4eb2-9d11-f76932e8649c" providerId="ADAL" clId="{892DB116-5A59-4363-AF7E-98D02FE8768D}" dt="2026-03-11T06:32:55.155" v="7923" actId="20577"/>
        <pc:sldMkLst>
          <pc:docMk/>
          <pc:sldMk cId="126171430" sldId="308"/>
        </pc:sldMkLst>
        <pc:spChg chg="mod">
          <ac:chgData name="STOKES Rebecca [Pilbara Regional Edu Office]" userId="b057393f-b935-4eb2-9d11-f76932e8649c" providerId="ADAL" clId="{892DB116-5A59-4363-AF7E-98D02FE8768D}" dt="2026-03-11T06:30:44.410" v="7773" actId="20577"/>
          <ac:spMkLst>
            <pc:docMk/>
            <pc:sldMk cId="126171430" sldId="308"/>
            <ac:spMk id="2" creationId="{98B87786-04E1-E6E0-0FA8-7E6EB002AA3C}"/>
          </ac:spMkLst>
        </pc:spChg>
        <pc:spChg chg="mod">
          <ac:chgData name="STOKES Rebecca [Pilbara Regional Edu Office]" userId="b057393f-b935-4eb2-9d11-f76932e8649c" providerId="ADAL" clId="{892DB116-5A59-4363-AF7E-98D02FE8768D}" dt="2026-03-11T06:32:55.155" v="7923" actId="20577"/>
          <ac:spMkLst>
            <pc:docMk/>
            <pc:sldMk cId="126171430" sldId="308"/>
            <ac:spMk id="3" creationId="{B9841B90-758D-7A17-74C5-3191B152B4F7}"/>
          </ac:spMkLst>
        </pc:spChg>
        <pc:spChg chg="del mod">
          <ac:chgData name="STOKES Rebecca [Pilbara Regional Edu Office]" userId="b057393f-b935-4eb2-9d11-f76932e8649c" providerId="ADAL" clId="{892DB116-5A59-4363-AF7E-98D02FE8768D}" dt="2026-03-11T06:30:51.721" v="7775" actId="478"/>
          <ac:spMkLst>
            <pc:docMk/>
            <pc:sldMk cId="126171430" sldId="308"/>
            <ac:spMk id="4" creationId="{1A9B4ABC-695B-90D6-9C15-DA33D5774CB2}"/>
          </ac:spMkLst>
        </pc:spChg>
        <pc:spChg chg="add del mod">
          <ac:chgData name="STOKES Rebecca [Pilbara Regional Edu Office]" userId="b057393f-b935-4eb2-9d11-f76932e8649c" providerId="ADAL" clId="{892DB116-5A59-4363-AF7E-98D02FE8768D}" dt="2026-03-11T06:30:53.394" v="7776" actId="478"/>
          <ac:spMkLst>
            <pc:docMk/>
            <pc:sldMk cId="126171430" sldId="308"/>
            <ac:spMk id="6" creationId="{C783420B-815D-5A9E-EC9E-E80D5C7937A0}"/>
          </ac:spMkLst>
        </pc:spChg>
      </pc:sldChg>
      <pc:sldChg chg="modSp add modNotesTx">
        <pc:chgData name="STOKES Rebecca [Pilbara Regional Edu Office]" userId="b057393f-b935-4eb2-9d11-f76932e8649c" providerId="ADAL" clId="{892DB116-5A59-4363-AF7E-98D02FE8768D}" dt="2026-03-11T06:40:52.050" v="8061" actId="6549"/>
        <pc:sldMkLst>
          <pc:docMk/>
          <pc:sldMk cId="3983552384" sldId="309"/>
        </pc:sldMkLst>
        <pc:spChg chg="mod">
          <ac:chgData name="STOKES Rebecca [Pilbara Regional Edu Office]" userId="b057393f-b935-4eb2-9d11-f76932e8649c" providerId="ADAL" clId="{892DB116-5A59-4363-AF7E-98D02FE8768D}" dt="2026-03-11T06:40:35.209" v="8059"/>
          <ac:spMkLst>
            <pc:docMk/>
            <pc:sldMk cId="3983552384" sldId="309"/>
            <ac:spMk id="3" creationId="{778BA032-7E02-8D04-47D0-07DB5E602946}"/>
          </ac:spMkLst>
        </pc:spChg>
      </pc:sldChg>
      <pc:sldChg chg="addSp delSp modSp new mod modNotesTx">
        <pc:chgData name="STOKES Rebecca [Pilbara Regional Edu Office]" userId="b057393f-b935-4eb2-9d11-f76932e8649c" providerId="ADAL" clId="{892DB116-5A59-4363-AF7E-98D02FE8768D}" dt="2026-03-11T07:03:24.466" v="8358" actId="20577"/>
        <pc:sldMkLst>
          <pc:docMk/>
          <pc:sldMk cId="1417772519" sldId="310"/>
        </pc:sldMkLst>
        <pc:spChg chg="mod">
          <ac:chgData name="STOKES Rebecca [Pilbara Regional Edu Office]" userId="b057393f-b935-4eb2-9d11-f76932e8649c" providerId="ADAL" clId="{892DB116-5A59-4363-AF7E-98D02FE8768D}" dt="2026-03-11T06:41:33.912" v="8073" actId="20577"/>
          <ac:spMkLst>
            <pc:docMk/>
            <pc:sldMk cId="1417772519" sldId="310"/>
            <ac:spMk id="2" creationId="{00FD65C3-0C34-F64D-1F0A-30EE7AC32EB0}"/>
          </ac:spMkLst>
        </pc:spChg>
        <pc:spChg chg="mod">
          <ac:chgData name="STOKES Rebecca [Pilbara Regional Edu Office]" userId="b057393f-b935-4eb2-9d11-f76932e8649c" providerId="ADAL" clId="{892DB116-5A59-4363-AF7E-98D02FE8768D}" dt="2026-03-11T06:59:48.413" v="8192" actId="20577"/>
          <ac:spMkLst>
            <pc:docMk/>
            <pc:sldMk cId="1417772519" sldId="310"/>
            <ac:spMk id="3" creationId="{5036DA42-69FE-D10B-1C78-4FB405A505C4}"/>
          </ac:spMkLst>
        </pc:spChg>
        <pc:spChg chg="add del">
          <ac:chgData name="STOKES Rebecca [Pilbara Regional Edu Office]" userId="b057393f-b935-4eb2-9d11-f76932e8649c" providerId="ADAL" clId="{892DB116-5A59-4363-AF7E-98D02FE8768D}" dt="2026-03-11T06:58:16.620" v="8098" actId="478"/>
          <ac:spMkLst>
            <pc:docMk/>
            <pc:sldMk cId="1417772519" sldId="310"/>
            <ac:spMk id="4" creationId="{81DF0A06-1211-F223-4FA7-C13DC7D9B47D}"/>
          </ac:spMkLst>
        </pc:spChg>
        <pc:picChg chg="add del mod ord">
          <ac:chgData name="STOKES Rebecca [Pilbara Regional Edu Office]" userId="b057393f-b935-4eb2-9d11-f76932e8649c" providerId="ADAL" clId="{892DB116-5A59-4363-AF7E-98D02FE8768D}" dt="2026-03-11T06:58:14.741" v="8097" actId="22"/>
          <ac:picMkLst>
            <pc:docMk/>
            <pc:sldMk cId="1417772519" sldId="310"/>
            <ac:picMk id="6" creationId="{26766CB0-9E26-0EE9-790D-2C98200DE92E}"/>
          </ac:picMkLst>
        </pc:picChg>
        <pc:picChg chg="add mod">
          <ac:chgData name="STOKES Rebecca [Pilbara Regional Edu Office]" userId="b057393f-b935-4eb2-9d11-f76932e8649c" providerId="ADAL" clId="{892DB116-5A59-4363-AF7E-98D02FE8768D}" dt="2026-03-11T06:59:35.741" v="8182" actId="1076"/>
          <ac:picMkLst>
            <pc:docMk/>
            <pc:sldMk cId="1417772519" sldId="310"/>
            <ac:picMk id="8" creationId="{B1075BCB-D968-56EB-8D68-CE68FA244E7E}"/>
          </ac:picMkLst>
        </pc:pic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5.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1" y="0"/>
            <a:ext cx="2945659" cy="498056"/>
          </a:xfrm>
          <a:prstGeom prst="rect">
            <a:avLst/>
          </a:prstGeom>
        </p:spPr>
        <p:txBody>
          <a:bodyPr vert="horz" lIns="91431" tIns="45715" rIns="91431" bIns="45715" rtlCol="0"/>
          <a:lstStyle>
            <a:lvl1pPr algn="l">
              <a:defRPr sz="1200"/>
            </a:lvl1pPr>
          </a:lstStyle>
          <a:p>
            <a:endParaRPr lang="en-AU"/>
          </a:p>
        </p:txBody>
      </p:sp>
      <p:sp>
        <p:nvSpPr>
          <p:cNvPr id="3" name="Date Placeholder 2"/>
          <p:cNvSpPr>
            <a:spLocks noGrp="1"/>
          </p:cNvSpPr>
          <p:nvPr>
            <p:ph type="dt" idx="1"/>
          </p:nvPr>
        </p:nvSpPr>
        <p:spPr>
          <a:xfrm>
            <a:off x="3850443" y="0"/>
            <a:ext cx="2945659" cy="498056"/>
          </a:xfrm>
          <a:prstGeom prst="rect">
            <a:avLst/>
          </a:prstGeom>
        </p:spPr>
        <p:txBody>
          <a:bodyPr vert="horz" lIns="91431" tIns="45715" rIns="91431" bIns="45715" rtlCol="0"/>
          <a:lstStyle>
            <a:lvl1pPr algn="r">
              <a:defRPr sz="1200"/>
            </a:lvl1pPr>
          </a:lstStyle>
          <a:p>
            <a:fld id="{B20FAD1D-6C85-481C-B3B4-2265CFDF3669}" type="datetimeFigureOut">
              <a:rPr lang="en-AU" smtClean="0"/>
              <a:t>24/08/2026</a:t>
            </a:fld>
            <a:endParaRPr lang="en-AU"/>
          </a:p>
        </p:txBody>
      </p:sp>
      <p:sp>
        <p:nvSpPr>
          <p:cNvPr id="4" name="Slide Image Placeholder 3"/>
          <p:cNvSpPr>
            <a:spLocks noGrp="1" noRot="1" noChangeAspect="1"/>
          </p:cNvSpPr>
          <p:nvPr>
            <p:ph type="sldImg" idx="2"/>
          </p:nvPr>
        </p:nvSpPr>
        <p:spPr>
          <a:xfrm>
            <a:off x="422275" y="1241425"/>
            <a:ext cx="5953125" cy="3349625"/>
          </a:xfrm>
          <a:prstGeom prst="rect">
            <a:avLst/>
          </a:prstGeom>
          <a:noFill/>
          <a:ln w="12700">
            <a:solidFill>
              <a:prstClr val="black"/>
            </a:solidFill>
          </a:ln>
        </p:spPr>
        <p:txBody>
          <a:bodyPr vert="horz" lIns="91431" tIns="45715" rIns="91431" bIns="45715" rtlCol="0" anchor="ctr"/>
          <a:lstStyle/>
          <a:p>
            <a:endParaRPr lang="en-AU"/>
          </a:p>
        </p:txBody>
      </p:sp>
      <p:sp>
        <p:nvSpPr>
          <p:cNvPr id="5" name="Notes Placeholder 4"/>
          <p:cNvSpPr>
            <a:spLocks noGrp="1"/>
          </p:cNvSpPr>
          <p:nvPr>
            <p:ph type="body" sz="quarter" idx="3"/>
          </p:nvPr>
        </p:nvSpPr>
        <p:spPr>
          <a:xfrm>
            <a:off x="679768" y="4777195"/>
            <a:ext cx="5438140" cy="3908614"/>
          </a:xfrm>
          <a:prstGeom prst="rect">
            <a:avLst/>
          </a:prstGeom>
        </p:spPr>
        <p:txBody>
          <a:bodyPr vert="horz" lIns="91431" tIns="45715" rIns="91431" bIns="45715"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6" name="Footer Placeholder 5"/>
          <p:cNvSpPr>
            <a:spLocks noGrp="1"/>
          </p:cNvSpPr>
          <p:nvPr>
            <p:ph type="ftr" sz="quarter" idx="4"/>
          </p:nvPr>
        </p:nvSpPr>
        <p:spPr>
          <a:xfrm>
            <a:off x="1" y="9428584"/>
            <a:ext cx="2945659" cy="498055"/>
          </a:xfrm>
          <a:prstGeom prst="rect">
            <a:avLst/>
          </a:prstGeom>
        </p:spPr>
        <p:txBody>
          <a:bodyPr vert="horz" lIns="91431" tIns="45715" rIns="91431" bIns="45715" rtlCol="0" anchor="b"/>
          <a:lstStyle>
            <a:lvl1pPr algn="l">
              <a:defRPr sz="1200"/>
            </a:lvl1pPr>
          </a:lstStyle>
          <a:p>
            <a:endParaRPr lang="en-AU"/>
          </a:p>
        </p:txBody>
      </p:sp>
      <p:sp>
        <p:nvSpPr>
          <p:cNvPr id="7" name="Slide Number Placeholder 6"/>
          <p:cNvSpPr>
            <a:spLocks noGrp="1"/>
          </p:cNvSpPr>
          <p:nvPr>
            <p:ph type="sldNum" sz="quarter" idx="5"/>
          </p:nvPr>
        </p:nvSpPr>
        <p:spPr>
          <a:xfrm>
            <a:off x="3850443" y="9428584"/>
            <a:ext cx="2945659" cy="498055"/>
          </a:xfrm>
          <a:prstGeom prst="rect">
            <a:avLst/>
          </a:prstGeom>
        </p:spPr>
        <p:txBody>
          <a:bodyPr vert="horz" lIns="91431" tIns="45715" rIns="91431" bIns="45715" rtlCol="0" anchor="b"/>
          <a:lstStyle>
            <a:lvl1pPr algn="r">
              <a:defRPr sz="1200"/>
            </a:lvl1pPr>
          </a:lstStyle>
          <a:p>
            <a:fld id="{99B883AC-FE3C-4431-9252-48CE78076032}" type="slidenum">
              <a:rPr lang="en-AU" smtClean="0"/>
              <a:t>‹#›</a:t>
            </a:fld>
            <a:endParaRPr lang="en-AU"/>
          </a:p>
        </p:txBody>
      </p:sp>
    </p:spTree>
    <p:extLst>
      <p:ext uri="{BB962C8B-B14F-4D97-AF65-F5344CB8AC3E}">
        <p14:creationId xmlns:p14="http://schemas.microsoft.com/office/powerpoint/2010/main" val="8739097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3" Type="http://schemas.openxmlformats.org/officeDocument/2006/relationships/hyperlink" Target="https://stjohn.org.au/fact-sheet/drsabcd-action-plan/" TargetMode="External"/><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AU" dirty="0"/>
              <a:t>Planning and Preparation</a:t>
            </a:r>
          </a:p>
          <a:p>
            <a:endParaRPr lang="en-AU" dirty="0"/>
          </a:p>
          <a:p>
            <a:r>
              <a:rPr lang="en-AU" b="1" dirty="0"/>
              <a:t>Activity 10.1 – Before other help arrives (page 162)</a:t>
            </a:r>
          </a:p>
          <a:p>
            <a:r>
              <a:rPr lang="en-AU" b="1" dirty="0"/>
              <a:t>Activity sheet </a:t>
            </a:r>
            <a:r>
              <a:rPr lang="en-AU" dirty="0"/>
              <a:t>– Before other help arrives (page 164) – photocopy one per student</a:t>
            </a:r>
          </a:p>
          <a:p>
            <a:r>
              <a:rPr lang="en-AU" dirty="0"/>
              <a:t>St John Ambulance – First Aid Facts – DRSABCD Action Plan, Bleeding, CPR Adult, CPR Infants, Recovery Position, Shock (Available at https://stjohn.org.au/first-aid facts) – one per students as required</a:t>
            </a:r>
          </a:p>
          <a:p>
            <a:r>
              <a:rPr lang="en-AU" dirty="0"/>
              <a:t> </a:t>
            </a:r>
          </a:p>
          <a:p>
            <a:r>
              <a:rPr lang="en-AU" b="1" dirty="0"/>
              <a:t>Activity 10.2 – Test prep (page 165)</a:t>
            </a:r>
          </a:p>
          <a:p>
            <a:r>
              <a:rPr lang="en-AU" dirty="0"/>
              <a:t>Keys4Life Attendance record (page 14) </a:t>
            </a:r>
          </a:p>
          <a:p>
            <a:r>
              <a:rPr lang="en-AU" b="1" dirty="0"/>
              <a:t>Student answer sheet</a:t>
            </a:r>
            <a:r>
              <a:rPr lang="en-AU" dirty="0"/>
              <a:t> (page 16) – one per student sitting the test</a:t>
            </a:r>
          </a:p>
          <a:p>
            <a:r>
              <a:rPr lang="en-AU" b="1" dirty="0"/>
              <a:t>Family information sheet </a:t>
            </a:r>
            <a:r>
              <a:rPr lang="en-AU" dirty="0"/>
              <a:t>– How to use the Keys4Life certificate (page 166)</a:t>
            </a:r>
            <a:endParaRPr lang="en-AU" b="1" dirty="0"/>
          </a:p>
        </p:txBody>
      </p:sp>
      <p:sp>
        <p:nvSpPr>
          <p:cNvPr id="4" name="Slide Number Placeholder 3"/>
          <p:cNvSpPr>
            <a:spLocks noGrp="1"/>
          </p:cNvSpPr>
          <p:nvPr>
            <p:ph type="sldNum" sz="quarter" idx="5"/>
          </p:nvPr>
        </p:nvSpPr>
        <p:spPr/>
        <p:txBody>
          <a:bodyPr/>
          <a:lstStyle/>
          <a:p>
            <a:fld id="{99B883AC-FE3C-4431-9252-48CE78076032}" type="slidenum">
              <a:rPr lang="en-AU" smtClean="0"/>
              <a:t>1</a:t>
            </a:fld>
            <a:endParaRPr lang="en-AU"/>
          </a:p>
        </p:txBody>
      </p:sp>
    </p:spTree>
    <p:extLst>
      <p:ext uri="{BB962C8B-B14F-4D97-AF65-F5344CB8AC3E}">
        <p14:creationId xmlns:p14="http://schemas.microsoft.com/office/powerpoint/2010/main" val="86004363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85897FB-8692-733A-1293-6FB5444A083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92887CC-4065-11B5-2E71-FE389C254FD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0E998E7-6EC5-2083-ADD7-087B8D85F66C}"/>
              </a:ext>
            </a:extLst>
          </p:cNvPr>
          <p:cNvSpPr>
            <a:spLocks noGrp="1"/>
          </p:cNvSpPr>
          <p:nvPr>
            <p:ph type="body" idx="1"/>
          </p:nvPr>
        </p:nvSpPr>
        <p:spPr/>
        <p:txBody>
          <a:bodyPr/>
          <a:lstStyle/>
          <a:p>
            <a:r>
              <a:rPr lang="en-AU" dirty="0"/>
              <a:t>DRIVERS INVOLVED IN A ROAD CRASH </a:t>
            </a:r>
          </a:p>
          <a:p>
            <a:r>
              <a:rPr lang="en-AU" dirty="0"/>
              <a:t>If a driver is involved in a crash there are several things they must do.</a:t>
            </a:r>
          </a:p>
          <a:p>
            <a:pPr marL="171450" indent="-171450">
              <a:buFont typeface="Arial" panose="020B0604020202020204" pitchFamily="34" charset="0"/>
              <a:buChar char="•"/>
            </a:pPr>
            <a:r>
              <a:rPr lang="en-AU" dirty="0"/>
              <a:t>Stop immediately and turn on their hazards lights.</a:t>
            </a:r>
          </a:p>
          <a:p>
            <a:pPr marL="171450" indent="-171450">
              <a:buFont typeface="Arial" panose="020B0604020202020204" pitchFamily="34" charset="0"/>
              <a:buChar char="•"/>
            </a:pPr>
            <a:r>
              <a:rPr lang="en-AU" dirty="0"/>
              <a:t>Check it’s safe to exit their car then carefully approach other vehicles that are involved to see if anyone else at the scene is injured. Call emergency services if help is needed.</a:t>
            </a:r>
          </a:p>
          <a:p>
            <a:pPr marL="171450" indent="-171450">
              <a:buFont typeface="Arial" panose="020B0604020202020204" pitchFamily="34" charset="0"/>
              <a:buChar char="•"/>
            </a:pPr>
            <a:r>
              <a:rPr lang="en-AU" dirty="0"/>
              <a:t>Send someone for help if required.</a:t>
            </a:r>
          </a:p>
          <a:p>
            <a:pPr marL="171450" indent="-171450">
              <a:buFont typeface="Arial" panose="020B0604020202020204" pitchFamily="34" charset="0"/>
              <a:buChar char="•"/>
            </a:pPr>
            <a:r>
              <a:rPr lang="en-AU" dirty="0"/>
              <a:t>In a minor incident where cars involved can be moved, take them out of the traffic flow. If cars can’t be moved, leave them with the hazard lights on and stay off the road somewhere safe.</a:t>
            </a:r>
          </a:p>
          <a:p>
            <a:pPr marL="171450" indent="-171450">
              <a:buFont typeface="Arial" panose="020B0604020202020204" pitchFamily="34" charset="0"/>
              <a:buChar char="•"/>
            </a:pPr>
            <a:r>
              <a:rPr lang="en-AU" dirty="0"/>
              <a:t>Collect as many details as possible from the other parties involved and take down the details for any witnesses in case they need to be contacted during the claims process. </a:t>
            </a:r>
          </a:p>
          <a:p>
            <a:endParaRPr lang="en-AU" dirty="0"/>
          </a:p>
          <a:p>
            <a:r>
              <a:rPr lang="en-AU" dirty="0"/>
              <a:t>WHAT DETAILS NEED TO BE COLLECTED?</a:t>
            </a:r>
          </a:p>
          <a:p>
            <a:r>
              <a:rPr lang="en-AU" dirty="0"/>
              <a:t>By law, drivers involved in a crash must stop and supply their name and address (unless they have a disability). If they refuse, call the police. When involved in a crash it is recommended that you collect the following information.</a:t>
            </a:r>
          </a:p>
          <a:p>
            <a:pPr marL="171450" indent="-171450">
              <a:buFont typeface="Arial" panose="020B0604020202020204" pitchFamily="34" charset="0"/>
              <a:buChar char="•"/>
            </a:pPr>
            <a:r>
              <a:rPr lang="en-AU" dirty="0"/>
              <a:t>The full name, address and contact details (phone numbers and email addresses) of all parties involved in the crash.</a:t>
            </a:r>
          </a:p>
          <a:p>
            <a:pPr marL="171450" indent="-171450">
              <a:buFont typeface="Arial" panose="020B0604020202020204" pitchFamily="34" charset="0"/>
              <a:buChar char="•"/>
            </a:pPr>
            <a:r>
              <a:rPr lang="en-AU" dirty="0"/>
              <a:t>The other vehicles’ registration numbers, the make and model of vehicles involved and the other parties’ vehicle insurers.</a:t>
            </a:r>
          </a:p>
          <a:p>
            <a:pPr marL="171450" indent="-171450">
              <a:buFont typeface="Arial" panose="020B0604020202020204" pitchFamily="34" charset="0"/>
              <a:buChar char="•"/>
            </a:pPr>
            <a:r>
              <a:rPr lang="en-AU" dirty="0"/>
              <a:t>Record the time, date, and location of the crash and everything that can be remembered about what happened. Note the street names and position of any vehicles involved. Diagrams can help.</a:t>
            </a:r>
          </a:p>
          <a:p>
            <a:pPr marL="171450" indent="-171450">
              <a:buFont typeface="Arial" panose="020B0604020202020204" pitchFamily="34" charset="0"/>
              <a:buChar char="•"/>
            </a:pPr>
            <a:r>
              <a:rPr lang="en-AU" dirty="0"/>
              <a:t>If possible, take photos of the scene using a mobile phone.</a:t>
            </a:r>
          </a:p>
          <a:p>
            <a:pPr marL="0" indent="0">
              <a:buFont typeface="Arial" panose="020B0604020202020204" pitchFamily="34" charset="0"/>
              <a:buNone/>
            </a:pPr>
            <a:endParaRPr lang="en-AU" dirty="0"/>
          </a:p>
          <a:p>
            <a:pPr marL="0" indent="0">
              <a:buFont typeface="Arial" panose="020B0604020202020204" pitchFamily="34" charset="0"/>
              <a:buNone/>
            </a:pPr>
            <a:r>
              <a:rPr lang="en-AU" dirty="0"/>
              <a:t>DO I NEED TO REPORT THE CRASH TO POLICE? </a:t>
            </a:r>
          </a:p>
          <a:p>
            <a:pPr marL="0" indent="0">
              <a:buFont typeface="Arial" panose="020B0604020202020204" pitchFamily="34" charset="0"/>
              <a:buNone/>
            </a:pPr>
            <a:r>
              <a:rPr lang="en-AU" dirty="0"/>
              <a:t>Not every crash needs to be reported to the police. </a:t>
            </a:r>
          </a:p>
          <a:p>
            <a:pPr marL="0" indent="0">
              <a:buFont typeface="Arial" panose="020B0604020202020204" pitchFamily="34" charset="0"/>
              <a:buNone/>
            </a:pPr>
            <a:endParaRPr lang="en-AU" dirty="0"/>
          </a:p>
          <a:p>
            <a:pPr marL="0" indent="0">
              <a:buFont typeface="Arial" panose="020B0604020202020204" pitchFamily="34" charset="0"/>
              <a:buNone/>
            </a:pPr>
            <a:r>
              <a:rPr lang="en-AU" dirty="0"/>
              <a:t>According to the WA Police, a traffic crash must be reported when the incident (on a road or any place commonly used by the public) fits the following criteria.</a:t>
            </a:r>
          </a:p>
          <a:p>
            <a:pPr marL="171450" indent="-171450">
              <a:buFont typeface="Arial" panose="020B0604020202020204" pitchFamily="34" charset="0"/>
              <a:buChar char="•"/>
            </a:pPr>
            <a:r>
              <a:rPr lang="en-AU" dirty="0"/>
              <a:t>Resulted in bodily harm to a person.</a:t>
            </a:r>
          </a:p>
          <a:p>
            <a:pPr marL="171450" indent="-171450">
              <a:buFont typeface="Arial" panose="020B0604020202020204" pitchFamily="34" charset="0"/>
              <a:buChar char="•"/>
            </a:pPr>
            <a:r>
              <a:rPr lang="en-AU" dirty="0"/>
              <a:t>Caused more than $3000 worth of damage to all property involved.</a:t>
            </a:r>
          </a:p>
          <a:p>
            <a:pPr marL="171450" indent="-171450">
              <a:buFont typeface="Arial" panose="020B0604020202020204" pitchFamily="34" charset="0"/>
              <a:buChar char="•"/>
            </a:pPr>
            <a:r>
              <a:rPr lang="en-AU" dirty="0"/>
              <a:t>The owner of the damaged property isn’t present. When someone has been injured, you must also report the crash to the Insurance Commission of Western Australia.</a:t>
            </a:r>
          </a:p>
        </p:txBody>
      </p:sp>
      <p:sp>
        <p:nvSpPr>
          <p:cNvPr id="4" name="Slide Number Placeholder 3">
            <a:extLst>
              <a:ext uri="{FF2B5EF4-FFF2-40B4-BE49-F238E27FC236}">
                <a16:creationId xmlns:a16="http://schemas.microsoft.com/office/drawing/2014/main" id="{88437EA3-C1F1-8114-0403-03CC48784185}"/>
              </a:ext>
            </a:extLst>
          </p:cNvPr>
          <p:cNvSpPr>
            <a:spLocks noGrp="1"/>
          </p:cNvSpPr>
          <p:nvPr>
            <p:ph type="sldNum" sz="quarter" idx="5"/>
          </p:nvPr>
        </p:nvSpPr>
        <p:spPr/>
        <p:txBody>
          <a:bodyPr/>
          <a:lstStyle/>
          <a:p>
            <a:fld id="{99B883AC-FE3C-4431-9252-48CE78076032}" type="slidenum">
              <a:rPr lang="en-AU" smtClean="0"/>
              <a:t>2</a:t>
            </a:fld>
            <a:endParaRPr lang="en-AU"/>
          </a:p>
        </p:txBody>
      </p:sp>
    </p:spTree>
    <p:extLst>
      <p:ext uri="{BB962C8B-B14F-4D97-AF65-F5344CB8AC3E}">
        <p14:creationId xmlns:p14="http://schemas.microsoft.com/office/powerpoint/2010/main" val="243346799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r>
              <a:rPr lang="en-AU" dirty="0"/>
              <a:t>Ask students to </a:t>
            </a:r>
            <a:r>
              <a:rPr lang="en-AU" b="1" dirty="0"/>
              <a:t>brainstorm</a:t>
            </a:r>
            <a:r>
              <a:rPr lang="en-AU" dirty="0"/>
              <a:t> (page 168) what they should do at the scene of a road crash (</a:t>
            </a:r>
            <a:r>
              <a:rPr lang="en-AU" dirty="0" err="1"/>
              <a:t>eg</a:t>
            </a:r>
            <a:r>
              <a:rPr lang="en-AU" dirty="0"/>
              <a:t> check for injuries, call emergency services or give a witness report to police, if required).</a:t>
            </a:r>
          </a:p>
          <a:p>
            <a:pPr marL="171450" indent="-171450">
              <a:buFont typeface="Arial" panose="020B0604020202020204" pitchFamily="34" charset="0"/>
              <a:buChar char="•"/>
            </a:pPr>
            <a:endParaRPr lang="en-AU" sz="1200" b="0" i="0" u="none" strike="noStrike" kern="1200" baseline="0" dirty="0">
              <a:solidFill>
                <a:schemeClr val="tx1"/>
              </a:solidFill>
              <a:latin typeface="+mn-lt"/>
              <a:ea typeface="+mn-ea"/>
              <a:cs typeface="+mn-cs"/>
            </a:endParaRPr>
          </a:p>
          <a:p>
            <a:pPr marL="171450" indent="-171450">
              <a:buFont typeface="Arial" panose="020B0604020202020204" pitchFamily="34" charset="0"/>
              <a:buChar char="•"/>
            </a:pPr>
            <a:r>
              <a:rPr lang="en-AU" dirty="0"/>
              <a:t>Discuss the ideas generated by students and as a class sequence these according to priority.</a:t>
            </a:r>
          </a:p>
          <a:p>
            <a:pPr marL="171450" indent="-171450">
              <a:buFont typeface="Arial" panose="020B0604020202020204" pitchFamily="34" charset="0"/>
              <a:buChar char="•"/>
            </a:pPr>
            <a:endParaRPr lang="en-AU" dirty="0"/>
          </a:p>
          <a:p>
            <a:pPr marL="171450" indent="-171450">
              <a:buFont typeface="Arial" panose="020B0604020202020204" pitchFamily="34" charset="0"/>
              <a:buChar char="•"/>
            </a:pPr>
            <a:r>
              <a:rPr lang="en-AU" dirty="0"/>
              <a:t>Check the ideas against the information provided on Before other help arrives (page 164).</a:t>
            </a:r>
          </a:p>
          <a:p>
            <a:pPr marL="171450" indent="-171450">
              <a:buFont typeface="Arial" panose="020B0604020202020204" pitchFamily="34" charset="0"/>
              <a:buChar char="•"/>
            </a:pPr>
            <a:endParaRPr lang="en-AU" sz="1200" b="0" i="0" u="none" strike="noStrike" kern="1200" baseline="0" dirty="0">
              <a:solidFill>
                <a:schemeClr val="tx1"/>
              </a:solidFill>
              <a:latin typeface="+mn-lt"/>
              <a:ea typeface="+mn-ea"/>
              <a:cs typeface="+mn-cs"/>
            </a:endParaRPr>
          </a:p>
          <a:p>
            <a:pPr marL="171450" indent="-171450">
              <a:buFont typeface="Arial" panose="020B0604020202020204" pitchFamily="34" charset="0"/>
              <a:buChar char="•"/>
            </a:pPr>
            <a:r>
              <a:rPr lang="en-AU" dirty="0"/>
              <a:t>Stress the importance of students always checking for their own safety before assisting victims (</a:t>
            </a:r>
            <a:r>
              <a:rPr lang="en-AU" dirty="0" err="1"/>
              <a:t>eg</a:t>
            </a:r>
            <a:r>
              <a:rPr lang="en-AU" dirty="0"/>
              <a:t> not touching a car or person when electrical wires are nearby, or when fuel is escaping from an overturned vehicle with the motor still running).</a:t>
            </a:r>
          </a:p>
          <a:p>
            <a:pPr marL="171450" indent="-171450">
              <a:buFont typeface="Arial" panose="020B0604020202020204" pitchFamily="34" charset="0"/>
              <a:buChar char="•"/>
            </a:pPr>
            <a:endParaRPr lang="en-AU" sz="1200" b="0" i="0" u="none" strike="noStrike" kern="1200" baseline="0" dirty="0">
              <a:solidFill>
                <a:schemeClr val="tx1"/>
              </a:solidFill>
              <a:latin typeface="+mn-lt"/>
              <a:ea typeface="+mn-ea"/>
              <a:cs typeface="+mn-cs"/>
            </a:endParaRPr>
          </a:p>
        </p:txBody>
      </p:sp>
      <p:sp>
        <p:nvSpPr>
          <p:cNvPr id="4" name="Slide Number Placeholder 3"/>
          <p:cNvSpPr>
            <a:spLocks noGrp="1"/>
          </p:cNvSpPr>
          <p:nvPr>
            <p:ph type="sldNum" sz="quarter" idx="5"/>
          </p:nvPr>
        </p:nvSpPr>
        <p:spPr/>
        <p:txBody>
          <a:bodyPr/>
          <a:lstStyle/>
          <a:p>
            <a:fld id="{99B883AC-FE3C-4431-9252-48CE78076032}" type="slidenum">
              <a:rPr lang="en-AU" smtClean="0"/>
              <a:t>3</a:t>
            </a:fld>
            <a:endParaRPr lang="en-AU"/>
          </a:p>
        </p:txBody>
      </p:sp>
    </p:spTree>
    <p:extLst>
      <p:ext uri="{BB962C8B-B14F-4D97-AF65-F5344CB8AC3E}">
        <p14:creationId xmlns:p14="http://schemas.microsoft.com/office/powerpoint/2010/main" val="67950037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Arial" panose="020B0604020202020204" pitchFamily="34" charset="0"/>
              <a:buNone/>
            </a:pPr>
            <a:r>
              <a:rPr lang="en-AU" sz="1200" b="0" i="0" u="none" strike="noStrike" kern="1200" baseline="0" dirty="0">
                <a:solidFill>
                  <a:schemeClr val="tx1"/>
                </a:solidFill>
                <a:latin typeface="+mn-lt"/>
                <a:ea typeface="+mn-ea"/>
                <a:cs typeface="+mn-cs"/>
              </a:rPr>
              <a:t>Activity 10.1</a:t>
            </a:r>
          </a:p>
          <a:p>
            <a:pPr marL="171450" indent="-171450">
              <a:buFont typeface="Arial" panose="020B0604020202020204" pitchFamily="34" charset="0"/>
              <a:buChar char="•"/>
            </a:pPr>
            <a:r>
              <a:rPr lang="en-AU" dirty="0"/>
              <a:t>Using the St John Ambulance Fact Sheet – DRSABCD Action Plan available at </a:t>
            </a:r>
            <a:r>
              <a:rPr lang="en-AU" dirty="0">
                <a:hlinkClick r:id="rId3"/>
              </a:rPr>
              <a:t>DRSABCD action plan – St John Australia</a:t>
            </a:r>
            <a:r>
              <a:rPr lang="en-AU" dirty="0"/>
              <a:t> explain the process. </a:t>
            </a:r>
            <a:endParaRPr lang="en-AU" sz="1200" b="0" i="0" u="none" strike="noStrike" kern="1200" baseline="0" dirty="0">
              <a:solidFill>
                <a:schemeClr val="tx1"/>
              </a:solidFill>
              <a:latin typeface="+mn-lt"/>
              <a:ea typeface="+mn-ea"/>
              <a:cs typeface="+mn-cs"/>
            </a:endParaRPr>
          </a:p>
          <a:p>
            <a:endParaRPr lang="en-AU" dirty="0"/>
          </a:p>
        </p:txBody>
      </p:sp>
      <p:sp>
        <p:nvSpPr>
          <p:cNvPr id="4" name="Slide Number Placeholder 3"/>
          <p:cNvSpPr>
            <a:spLocks noGrp="1"/>
          </p:cNvSpPr>
          <p:nvPr>
            <p:ph type="sldNum" sz="quarter" idx="5"/>
          </p:nvPr>
        </p:nvSpPr>
        <p:spPr/>
        <p:txBody>
          <a:bodyPr/>
          <a:lstStyle/>
          <a:p>
            <a:fld id="{99B883AC-FE3C-4431-9252-48CE78076032}" type="slidenum">
              <a:rPr lang="en-AU" smtClean="0"/>
              <a:t>4</a:t>
            </a:fld>
            <a:endParaRPr lang="en-AU"/>
          </a:p>
        </p:txBody>
      </p:sp>
    </p:spTree>
    <p:extLst>
      <p:ext uri="{BB962C8B-B14F-4D97-AF65-F5344CB8AC3E}">
        <p14:creationId xmlns:p14="http://schemas.microsoft.com/office/powerpoint/2010/main" val="83300274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AU" dirty="0"/>
              <a:t>Discuss the following questions and ask students to share any concerns they may have about offering first aid assistance at a road crash.</a:t>
            </a:r>
          </a:p>
          <a:p>
            <a:pPr marL="171450" indent="-171450">
              <a:buFont typeface="Arial" panose="020B0604020202020204" pitchFamily="34" charset="0"/>
              <a:buChar char="•"/>
            </a:pPr>
            <a:r>
              <a:rPr lang="en-AU" b="0" i="1" dirty="0">
                <a:solidFill>
                  <a:schemeClr val="tx1"/>
                </a:solidFill>
              </a:rPr>
              <a:t>Why do bystanders sometimes choose to not get involved in providing first aid? </a:t>
            </a:r>
            <a:r>
              <a:rPr lang="en-AU" b="0" dirty="0">
                <a:solidFill>
                  <a:schemeClr val="tx1"/>
                </a:solidFill>
              </a:rPr>
              <a:t>(Lack of first aid knowledge or concern about legal implications).</a:t>
            </a:r>
          </a:p>
          <a:p>
            <a:pPr marL="171450" indent="-171450">
              <a:buFont typeface="Arial" panose="020B0604020202020204" pitchFamily="34" charset="0"/>
              <a:buChar char="•"/>
            </a:pPr>
            <a:r>
              <a:rPr lang="en-AU" b="0" i="1" dirty="0">
                <a:solidFill>
                  <a:schemeClr val="tx1"/>
                </a:solidFill>
              </a:rPr>
              <a:t>What factors may affect a potential helper’s decision whether or not to assist with first aid? </a:t>
            </a:r>
            <a:r>
              <a:rPr lang="en-AU" b="0" dirty="0">
                <a:solidFill>
                  <a:schemeClr val="tx1"/>
                </a:solidFill>
              </a:rPr>
              <a:t>(Shock, previous experiences with a road crash, victims are aggressive, location of the crash). </a:t>
            </a:r>
          </a:p>
          <a:p>
            <a:pPr marL="171450" indent="-171450">
              <a:buFont typeface="Arial" panose="020B0604020202020204" pitchFamily="34" charset="0"/>
              <a:buChar char="•"/>
            </a:pPr>
            <a:r>
              <a:rPr lang="en-AU" b="0" i="1" dirty="0">
                <a:solidFill>
                  <a:schemeClr val="tx1"/>
                </a:solidFill>
              </a:rPr>
              <a:t>Do you have a responsibility to offer road crash victims’ assistance? Why? </a:t>
            </a:r>
            <a:r>
              <a:rPr lang="en-AU" b="0" dirty="0">
                <a:solidFill>
                  <a:schemeClr val="tx1"/>
                </a:solidFill>
              </a:rPr>
              <a:t>(If you are the driver of a vehicle involved in a crash, you must stop the vehicle and offer assistance to victims. Failure to do so can result in loss of licence or a custodial sentence).</a:t>
            </a:r>
          </a:p>
          <a:p>
            <a:pPr marL="171450" indent="-171450">
              <a:buFont typeface="Arial" panose="020B0604020202020204" pitchFamily="34" charset="0"/>
              <a:buChar char="•"/>
            </a:pPr>
            <a:endParaRPr lang="en-AU" b="0" dirty="0">
              <a:solidFill>
                <a:schemeClr val="tx1"/>
              </a:solidFill>
            </a:endParaRPr>
          </a:p>
          <a:p>
            <a:pPr marL="171450" indent="-171450">
              <a:buFont typeface="Arial" panose="020B0604020202020204" pitchFamily="34" charset="0"/>
              <a:buChar char="•"/>
            </a:pPr>
            <a:r>
              <a:rPr lang="en-AU" dirty="0"/>
              <a:t>Set up a </a:t>
            </a:r>
            <a:r>
              <a:rPr lang="en-AU" b="1" dirty="0"/>
              <a:t>values continuum </a:t>
            </a:r>
            <a:r>
              <a:rPr lang="en-AU" dirty="0"/>
              <a:t>(page 171) by placing the three labelled cards (agree, unsure and disagree) in a line.</a:t>
            </a:r>
          </a:p>
          <a:p>
            <a:pPr marL="171450" indent="-171450">
              <a:buFont typeface="Arial" panose="020B0604020202020204" pitchFamily="34" charset="0"/>
              <a:buChar char="•"/>
            </a:pPr>
            <a:endParaRPr lang="en-AU" dirty="0"/>
          </a:p>
          <a:p>
            <a:pPr marL="171450" indent="-171450">
              <a:buFont typeface="Arial" panose="020B0604020202020204" pitchFamily="34" charset="0"/>
              <a:buChar char="•"/>
            </a:pPr>
            <a:r>
              <a:rPr lang="en-AU" dirty="0"/>
              <a:t>Read </a:t>
            </a:r>
            <a:r>
              <a:rPr lang="en-AU" b="1" dirty="0"/>
              <a:t>one</a:t>
            </a:r>
            <a:r>
              <a:rPr lang="en-AU" dirty="0"/>
              <a:t> of the following statements and ask students to move to the position on the continuum that best represents how they feel about the statement. Ask students to discuss their opinion with others standing nearby and formulate a group response to justify the stance they have taken. Have students consider the opposing points of view.</a:t>
            </a:r>
          </a:p>
          <a:p>
            <a:pPr marL="628650" lvl="1" indent="-171450">
              <a:buFont typeface="Arial" panose="020B0604020202020204" pitchFamily="34" charset="0"/>
              <a:buChar char="•"/>
            </a:pPr>
            <a:r>
              <a:rPr lang="en-AU" i="1" dirty="0"/>
              <a:t>It should be compulsory for all learner drivers to complete a first aid course.</a:t>
            </a:r>
          </a:p>
          <a:p>
            <a:pPr marL="628650" lvl="1" indent="-171450">
              <a:buFont typeface="Arial" panose="020B0604020202020204" pitchFamily="34" charset="0"/>
              <a:buChar char="•"/>
            </a:pPr>
            <a:r>
              <a:rPr lang="en-AU" i="1" dirty="0"/>
              <a:t>Everyone has a responsibility to offer help at a road crash scene.</a:t>
            </a:r>
          </a:p>
          <a:p>
            <a:pPr marL="628650" lvl="1" indent="-171450">
              <a:buFont typeface="Arial" panose="020B0604020202020204" pitchFamily="34" charset="0"/>
              <a:buChar char="•"/>
            </a:pPr>
            <a:r>
              <a:rPr lang="en-AU" i="1" dirty="0"/>
              <a:t>You need to know more than the DRSABCD procedure to help a road crash victim.</a:t>
            </a:r>
          </a:p>
          <a:p>
            <a:pPr marL="0" lvl="0" indent="0">
              <a:buFont typeface="Arial" panose="020B0604020202020204" pitchFamily="34" charset="0"/>
              <a:buNone/>
            </a:pPr>
            <a:endParaRPr lang="en-AU" dirty="0"/>
          </a:p>
          <a:p>
            <a:pPr marL="0" lvl="0" indent="0">
              <a:buFont typeface="Arial" panose="020B0604020202020204" pitchFamily="34" charset="0"/>
              <a:buNone/>
            </a:pPr>
            <a:endParaRPr lang="en-AU" b="0" i="1" dirty="0">
              <a:solidFill>
                <a:schemeClr val="tx1"/>
              </a:solidFill>
            </a:endParaRPr>
          </a:p>
        </p:txBody>
      </p:sp>
      <p:sp>
        <p:nvSpPr>
          <p:cNvPr id="4" name="Slide Number Placeholder 3"/>
          <p:cNvSpPr>
            <a:spLocks noGrp="1"/>
          </p:cNvSpPr>
          <p:nvPr>
            <p:ph type="sldNum" sz="quarter" idx="5"/>
          </p:nvPr>
        </p:nvSpPr>
        <p:spPr/>
        <p:txBody>
          <a:bodyPr/>
          <a:lstStyle/>
          <a:p>
            <a:fld id="{99B883AC-FE3C-4431-9252-48CE78076032}" type="slidenum">
              <a:rPr lang="en-AU" smtClean="0"/>
              <a:t>5</a:t>
            </a:fld>
            <a:endParaRPr lang="en-AU"/>
          </a:p>
        </p:txBody>
      </p:sp>
    </p:spTree>
    <p:extLst>
      <p:ext uri="{BB962C8B-B14F-4D97-AF65-F5344CB8AC3E}">
        <p14:creationId xmlns:p14="http://schemas.microsoft.com/office/powerpoint/2010/main" val="167608479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3AF57A4-B516-F1B4-16F4-764F56B2578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E96C615-ED5C-DF25-A737-65A7D0C5282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67BC671-F249-CC8B-DB81-25CAC0ECDB20}"/>
              </a:ext>
            </a:extLst>
          </p:cNvPr>
          <p:cNvSpPr>
            <a:spLocks noGrp="1"/>
          </p:cNvSpPr>
          <p:nvPr>
            <p:ph type="body" idx="1"/>
          </p:nvPr>
        </p:nvSpPr>
        <p:spPr/>
        <p:txBody>
          <a:bodyPr/>
          <a:lstStyle/>
          <a:p>
            <a:pPr marL="0" lvl="0" indent="0">
              <a:buFont typeface="Arial" panose="020B0604020202020204" pitchFamily="34" charset="0"/>
              <a:buNone/>
            </a:pPr>
            <a:r>
              <a:rPr lang="en-AU" dirty="0"/>
              <a:t>Ask the following questions discussing the responses.</a:t>
            </a:r>
            <a:endParaRPr lang="en-AU" b="0" i="1" dirty="0">
              <a:solidFill>
                <a:schemeClr val="tx1"/>
              </a:solidFill>
            </a:endParaRPr>
          </a:p>
          <a:p>
            <a:pPr marL="171450" indent="-171450">
              <a:buFont typeface="Arial" panose="020B0604020202020204" pitchFamily="34" charset="0"/>
              <a:buChar char="•"/>
            </a:pPr>
            <a:r>
              <a:rPr lang="en-AU" b="0" i="1" dirty="0">
                <a:solidFill>
                  <a:schemeClr val="tx1"/>
                </a:solidFill>
              </a:rPr>
              <a:t>What should you do to ensure your own safety at a road crash scene and to provide help for those involved in the crash? </a:t>
            </a:r>
            <a:r>
              <a:rPr lang="en-AU" b="0" dirty="0">
                <a:solidFill>
                  <a:schemeClr val="tx1"/>
                </a:solidFill>
              </a:rPr>
              <a:t>(Make sure area is safe such as there are no electrical wires nearby or fuel escaping from an overturned vehicle with the motor still running before administering first aid to victims; call the emergency number for assistance; continue with the DRSABCD procedure).</a:t>
            </a:r>
          </a:p>
          <a:p>
            <a:pPr marL="171450" indent="-171450">
              <a:buFont typeface="Arial" panose="020B0604020202020204" pitchFamily="34" charset="0"/>
              <a:buChar char="•"/>
            </a:pPr>
            <a:r>
              <a:rPr lang="en-AU" b="0" i="1" dirty="0">
                <a:solidFill>
                  <a:schemeClr val="tx1"/>
                </a:solidFill>
              </a:rPr>
              <a:t>What is one thing you can do to help an injured crash victim? </a:t>
            </a:r>
            <a:r>
              <a:rPr lang="en-AU" b="0" dirty="0">
                <a:solidFill>
                  <a:schemeClr val="tx1"/>
                </a:solidFill>
              </a:rPr>
              <a:t>(Tilt their head to allow a clear air passage). </a:t>
            </a:r>
          </a:p>
          <a:p>
            <a:pPr marL="171450" indent="-171450">
              <a:buFont typeface="Arial" panose="020B0604020202020204" pitchFamily="34" charset="0"/>
              <a:buChar char="•"/>
            </a:pPr>
            <a:r>
              <a:rPr lang="en-AU" b="0" i="1" dirty="0">
                <a:solidFill>
                  <a:schemeClr val="tx1"/>
                </a:solidFill>
              </a:rPr>
              <a:t>How can you protect yourself when providing help to a crash victim?</a:t>
            </a:r>
            <a:r>
              <a:rPr lang="en-AU" b="0" dirty="0">
                <a:solidFill>
                  <a:schemeClr val="tx1"/>
                </a:solidFill>
              </a:rPr>
              <a:t> (Use plastic gloves, stay clear of the road and oncoming traffic).</a:t>
            </a:r>
          </a:p>
          <a:p>
            <a:pPr marL="171450" indent="-171450">
              <a:buFont typeface="Arial" panose="020B0604020202020204" pitchFamily="34" charset="0"/>
              <a:buChar char="•"/>
            </a:pPr>
            <a:r>
              <a:rPr lang="en-AU" b="0" dirty="0">
                <a:solidFill>
                  <a:schemeClr val="tx1"/>
                </a:solidFill>
              </a:rPr>
              <a:t>Do you feel you know enough about first aid to be able to offer road crash victims assistance? If not, how can you find out more? (St John Ambulance or handbook produced by Department of Transport). </a:t>
            </a:r>
          </a:p>
          <a:p>
            <a:pPr marL="171450" indent="-171450">
              <a:buFont typeface="Arial" panose="020B0604020202020204" pitchFamily="34" charset="0"/>
              <a:buChar char="•"/>
            </a:pPr>
            <a:r>
              <a:rPr lang="en-AU" b="0" i="1" dirty="0">
                <a:solidFill>
                  <a:schemeClr val="tx1"/>
                </a:solidFill>
              </a:rPr>
              <a:t>What are some typical reactions from people involved in a crash? </a:t>
            </a:r>
          </a:p>
          <a:p>
            <a:pPr marL="171450" indent="-171450">
              <a:buFont typeface="Arial" panose="020B0604020202020204" pitchFamily="34" charset="0"/>
              <a:buChar char="•"/>
            </a:pPr>
            <a:r>
              <a:rPr lang="en-AU" b="0" i="1" dirty="0">
                <a:solidFill>
                  <a:schemeClr val="tx1"/>
                </a:solidFill>
              </a:rPr>
              <a:t>Where might you seek help to deal with road trauma? </a:t>
            </a:r>
            <a:r>
              <a:rPr lang="en-AU" b="0" dirty="0">
                <a:solidFill>
                  <a:schemeClr val="tx1"/>
                </a:solidFill>
              </a:rPr>
              <a:t>(Road Trauma Support WA 1300 004 814)</a:t>
            </a:r>
          </a:p>
          <a:p>
            <a:pPr marL="0" lvl="0" indent="0">
              <a:buFont typeface="Arial" panose="020B0604020202020204" pitchFamily="34" charset="0"/>
              <a:buNone/>
            </a:pPr>
            <a:endParaRPr lang="en-AU" b="0" i="1" dirty="0">
              <a:solidFill>
                <a:schemeClr val="tx1"/>
              </a:solidFill>
            </a:endParaRPr>
          </a:p>
        </p:txBody>
      </p:sp>
      <p:sp>
        <p:nvSpPr>
          <p:cNvPr id="4" name="Slide Number Placeholder 3">
            <a:extLst>
              <a:ext uri="{FF2B5EF4-FFF2-40B4-BE49-F238E27FC236}">
                <a16:creationId xmlns:a16="http://schemas.microsoft.com/office/drawing/2014/main" id="{F0AED663-53BF-5F6E-09FF-FCCDFDE8E955}"/>
              </a:ext>
            </a:extLst>
          </p:cNvPr>
          <p:cNvSpPr>
            <a:spLocks noGrp="1"/>
          </p:cNvSpPr>
          <p:nvPr>
            <p:ph type="sldNum" sz="quarter" idx="5"/>
          </p:nvPr>
        </p:nvSpPr>
        <p:spPr/>
        <p:txBody>
          <a:bodyPr/>
          <a:lstStyle/>
          <a:p>
            <a:fld id="{99B883AC-FE3C-4431-9252-48CE78076032}" type="slidenum">
              <a:rPr lang="en-AU" smtClean="0"/>
              <a:t>6</a:t>
            </a:fld>
            <a:endParaRPr lang="en-AU"/>
          </a:p>
        </p:txBody>
      </p:sp>
    </p:spTree>
    <p:extLst>
      <p:ext uri="{BB962C8B-B14F-4D97-AF65-F5344CB8AC3E}">
        <p14:creationId xmlns:p14="http://schemas.microsoft.com/office/powerpoint/2010/main" val="5392603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AU" dirty="0"/>
              <a:t>Provide students with instructions about the school-based Learner’s Permit Theory Test including:</a:t>
            </a:r>
          </a:p>
          <a:p>
            <a:pPr marL="171450" indent="-171450">
              <a:buFont typeface="Arial" panose="020B0604020202020204" pitchFamily="34" charset="0"/>
              <a:buChar char="•"/>
            </a:pPr>
            <a:r>
              <a:rPr lang="en-AU" dirty="0"/>
              <a:t>the test date and process</a:t>
            </a:r>
          </a:p>
          <a:p>
            <a:pPr marL="171450" indent="-171450">
              <a:buFont typeface="Arial" panose="020B0604020202020204" pitchFamily="34" charset="0"/>
              <a:buChar char="•"/>
            </a:pPr>
            <a:r>
              <a:rPr lang="en-AU" dirty="0"/>
              <a:t>encourage all students to prepare by doing the online practice tests </a:t>
            </a:r>
          </a:p>
          <a:p>
            <a:pPr marL="171450" indent="-171450">
              <a:buFont typeface="Arial" panose="020B0604020202020204" pitchFamily="34" charset="0"/>
              <a:buChar char="•"/>
            </a:pPr>
            <a:r>
              <a:rPr lang="en-AU" dirty="0"/>
              <a:t>a final reminder about completing their Behind the wheel journal to meet the eligibility criteria to sit the test.</a:t>
            </a:r>
          </a:p>
          <a:p>
            <a:pPr marL="171450" indent="-171450">
              <a:buFont typeface="Arial" panose="020B0604020202020204" pitchFamily="34" charset="0"/>
              <a:buChar char="•"/>
            </a:pPr>
            <a:endParaRPr lang="en-AU" dirty="0"/>
          </a:p>
          <a:p>
            <a:pPr marL="0" indent="0">
              <a:buFont typeface="Arial" panose="020B0604020202020204" pitchFamily="34" charset="0"/>
              <a:buNone/>
            </a:pPr>
            <a:r>
              <a:rPr lang="en-AU" dirty="0"/>
              <a:t>Ensure students understand the following about the Learner’s Permit application process.</a:t>
            </a:r>
          </a:p>
          <a:p>
            <a:pPr marL="171450" indent="-171450">
              <a:buFont typeface="Arial" panose="020B0604020202020204" pitchFamily="34" charset="0"/>
              <a:buChar char="•"/>
            </a:pPr>
            <a:r>
              <a:rPr lang="en-AU" dirty="0"/>
              <a:t>The Keys4Life certificate should be presented when applying for a Learner’s Permit as it provides significant savings and benefits that are approved by the Department of Transport.</a:t>
            </a:r>
          </a:p>
          <a:p>
            <a:pPr marL="171450" indent="-171450">
              <a:buFont typeface="Arial" panose="020B0604020202020204" pitchFamily="34" charset="0"/>
              <a:buChar char="•"/>
            </a:pPr>
            <a:r>
              <a:rPr lang="en-AU" dirty="0"/>
              <a:t>It is recognised as a Category C form of identity (</a:t>
            </a:r>
            <a:r>
              <a:rPr lang="en-AU" dirty="0" err="1"/>
              <a:t>ie</a:t>
            </a:r>
            <a:r>
              <a:rPr lang="en-AU" dirty="0"/>
              <a:t> one of the five forms of identity)</a:t>
            </a:r>
          </a:p>
          <a:p>
            <a:pPr marL="171450" indent="-171450">
              <a:buFont typeface="Arial" panose="020B0604020202020204" pitchFamily="34" charset="0"/>
              <a:buChar char="•"/>
            </a:pPr>
            <a:r>
              <a:rPr lang="en-AU" dirty="0"/>
              <a:t>It is recognised as proof that the applicant has already passed the theory test (</a:t>
            </a:r>
            <a:r>
              <a:rPr lang="en-AU" dirty="0" err="1"/>
              <a:t>eg</a:t>
            </a:r>
            <a:r>
              <a:rPr lang="en-AU" dirty="0"/>
              <a:t> the student will not be required to sit the Computerised Theory Test and will receive a reduction in the application fee).</a:t>
            </a:r>
          </a:p>
          <a:p>
            <a:pPr marL="171450" indent="-171450">
              <a:buFont typeface="Arial" panose="020B0604020202020204" pitchFamily="34" charset="0"/>
              <a:buChar char="•"/>
            </a:pPr>
            <a:r>
              <a:rPr lang="en-AU" dirty="0"/>
              <a:t>Five forms of identity are required and the Keys4Life certificate is one of these. Remind students to find and organise their forms of identity.</a:t>
            </a:r>
          </a:p>
          <a:p>
            <a:pPr marL="171450" indent="-171450">
              <a:buFont typeface="Arial" panose="020B0604020202020204" pitchFamily="34" charset="0"/>
              <a:buChar char="•"/>
            </a:pPr>
            <a:r>
              <a:rPr lang="en-AU" dirty="0"/>
              <a:t>Students with a medical condition or taking a prescribed medication will need to declare this at the time of the application, and are therefore advised to visit their doctor before applying for a Learner’s Permit so they can be assessed in relation to safely drive a vehicle under these conditions.</a:t>
            </a:r>
          </a:p>
        </p:txBody>
      </p:sp>
      <p:sp>
        <p:nvSpPr>
          <p:cNvPr id="4" name="Slide Number Placeholder 3"/>
          <p:cNvSpPr>
            <a:spLocks noGrp="1"/>
          </p:cNvSpPr>
          <p:nvPr>
            <p:ph type="sldNum" sz="quarter" idx="5"/>
          </p:nvPr>
        </p:nvSpPr>
        <p:spPr/>
        <p:txBody>
          <a:bodyPr/>
          <a:lstStyle/>
          <a:p>
            <a:fld id="{99B883AC-FE3C-4431-9252-48CE78076032}" type="slidenum">
              <a:rPr lang="en-AU" smtClean="0"/>
              <a:t>7</a:t>
            </a:fld>
            <a:endParaRPr lang="en-AU"/>
          </a:p>
        </p:txBody>
      </p:sp>
    </p:spTree>
    <p:extLst>
      <p:ext uri="{BB962C8B-B14F-4D97-AF65-F5344CB8AC3E}">
        <p14:creationId xmlns:p14="http://schemas.microsoft.com/office/powerpoint/2010/main" val="356770836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6BD9673-D8B6-276D-D0EF-370D7935415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7EC4DCA-F77E-FEDB-7F05-64F665329B1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0BA9DAC-8521-6A63-5A81-CE84CA20D624}"/>
              </a:ext>
            </a:extLst>
          </p:cNvPr>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AU" b="0" dirty="0">
                <a:solidFill>
                  <a:schemeClr val="tx1"/>
                </a:solidFill>
              </a:rPr>
              <a:t>Remind students that they must complete all 10 tasks in the Behind the wheel journal to be considered eligible to sit the test at the end of the Keys4Life program.</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AU" b="0" dirty="0">
              <a:solidFill>
                <a:schemeClr val="tx1"/>
              </a:solidFill>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AU" b="0" dirty="0">
                <a:solidFill>
                  <a:schemeClr val="tx1"/>
                </a:solidFill>
              </a:rPr>
              <a:t>Encourage students to access the Department of Transport and Major Infrastructure’s road rules theory test quizzes to begin building and consolidating their knowledge of road rules.</a:t>
            </a:r>
            <a:endParaRPr lang="en-US" b="0" dirty="0">
              <a:solidFill>
                <a:schemeClr val="tx1"/>
              </a:solidFill>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AU" b="0" dirty="0">
              <a:solidFill>
                <a:schemeClr val="tx1"/>
              </a:solidFill>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AU" dirty="0"/>
              <a:t>Distribute (or email) a copy of the Family information sheet – How to use the Keys4Life certificate (page 166).</a:t>
            </a:r>
          </a:p>
        </p:txBody>
      </p:sp>
      <p:sp>
        <p:nvSpPr>
          <p:cNvPr id="4" name="Slide Number Placeholder 3">
            <a:extLst>
              <a:ext uri="{FF2B5EF4-FFF2-40B4-BE49-F238E27FC236}">
                <a16:creationId xmlns:a16="http://schemas.microsoft.com/office/drawing/2014/main" id="{F55FC32C-7976-A626-6F94-81B1DDFB47AD}"/>
              </a:ext>
            </a:extLst>
          </p:cNvPr>
          <p:cNvSpPr>
            <a:spLocks noGrp="1"/>
          </p:cNvSpPr>
          <p:nvPr>
            <p:ph type="sldNum" sz="quarter" idx="5"/>
          </p:nvPr>
        </p:nvSpPr>
        <p:spPr/>
        <p:txBody>
          <a:bodyPr/>
          <a:lstStyle/>
          <a:p>
            <a:fld id="{99B883AC-FE3C-4431-9252-48CE78076032}" type="slidenum">
              <a:rPr lang="en-AU" smtClean="0"/>
              <a:t>8</a:t>
            </a:fld>
            <a:endParaRPr lang="en-AU"/>
          </a:p>
        </p:txBody>
      </p:sp>
    </p:spTree>
    <p:extLst>
      <p:ext uri="{BB962C8B-B14F-4D97-AF65-F5344CB8AC3E}">
        <p14:creationId xmlns:p14="http://schemas.microsoft.com/office/powerpoint/2010/main" val="559095136"/>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Master" Target="../slideMasters/slideMaster1.xml"/><Relationship Id="rId4" Type="http://schemas.openxmlformats.org/officeDocument/2006/relationships/image" Target="../media/image6.png"/></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Master" Target="../slideMasters/slideMaster3.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Master" Target="../slideMasters/slideMaster3.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Master" Target="../slideMasters/slideMaster3.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Master" Target="../slideMasters/slideMaster3.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Master" Target="../slideMasters/slideMaster3.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Master" Target="../slideMasters/slideMaster4.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Master" Target="../slideMasters/slideMaster4.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Master" Target="../slideMasters/slideMaster4.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Master" Target="../slideMasters/slideMaster4.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Master" Target="../slideMasters/slideMaster4.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Image)">
    <p:spTree>
      <p:nvGrpSpPr>
        <p:cNvPr id="1" name=""/>
        <p:cNvGrpSpPr/>
        <p:nvPr/>
      </p:nvGrpSpPr>
      <p:grpSpPr>
        <a:xfrm>
          <a:off x="0" y="0"/>
          <a:ext cx="0" cy="0"/>
          <a:chOff x="0" y="0"/>
          <a:chExt cx="0" cy="0"/>
        </a:xfrm>
      </p:grpSpPr>
      <p:pic>
        <p:nvPicPr>
          <p:cNvPr id="7" name="Picture 6"/>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0" y="6556248"/>
            <a:ext cx="12192000" cy="301752"/>
          </a:xfrm>
          <a:prstGeom prst="rect">
            <a:avLst/>
          </a:prstGeom>
        </p:spPr>
      </p:pic>
      <p:sp>
        <p:nvSpPr>
          <p:cNvPr id="12" name="Picture Placeholder 11"/>
          <p:cNvSpPr>
            <a:spLocks noGrp="1"/>
          </p:cNvSpPr>
          <p:nvPr>
            <p:ph type="pic" sz="quarter" idx="11" hasCustomPrompt="1"/>
          </p:nvPr>
        </p:nvSpPr>
        <p:spPr>
          <a:xfrm>
            <a:off x="6578601" y="0"/>
            <a:ext cx="5613399" cy="6858000"/>
          </a:xfrm>
          <a:custGeom>
            <a:avLst/>
            <a:gdLst>
              <a:gd name="connsiteX0" fmla="*/ 345237 w 5613399"/>
              <a:gd name="connsiteY0" fmla="*/ 0 h 6858000"/>
              <a:gd name="connsiteX1" fmla="*/ 5613399 w 5613399"/>
              <a:gd name="connsiteY1" fmla="*/ 0 h 6858000"/>
              <a:gd name="connsiteX2" fmla="*/ 5613399 w 5613399"/>
              <a:gd name="connsiteY2" fmla="*/ 6858000 h 6858000"/>
              <a:gd name="connsiteX3" fmla="*/ 771308 w 5613399"/>
              <a:gd name="connsiteY3" fmla="*/ 6858000 h 6858000"/>
              <a:gd name="connsiteX4" fmla="*/ 691940 w 5613399"/>
              <a:gd name="connsiteY4" fmla="*/ 6658849 h 6858000"/>
              <a:gd name="connsiteX5" fmla="*/ 0 w 5613399"/>
              <a:gd name="connsiteY5" fmla="*/ 2774396 h 6858000"/>
              <a:gd name="connsiteX6" fmla="*/ 345237 w 5613399"/>
              <a:gd name="connsiteY6"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5613399" h="6858000">
                <a:moveTo>
                  <a:pt x="345237" y="0"/>
                </a:moveTo>
                <a:lnTo>
                  <a:pt x="5613399" y="0"/>
                </a:lnTo>
                <a:lnTo>
                  <a:pt x="5613399" y="6858000"/>
                </a:lnTo>
                <a:lnTo>
                  <a:pt x="771308" y="6858000"/>
                </a:lnTo>
                <a:lnTo>
                  <a:pt x="691940" y="6658849"/>
                </a:lnTo>
                <a:cubicBezTo>
                  <a:pt x="243991" y="5448091"/>
                  <a:pt x="0" y="4139192"/>
                  <a:pt x="0" y="2774396"/>
                </a:cubicBezTo>
                <a:cubicBezTo>
                  <a:pt x="0" y="1815304"/>
                  <a:pt x="119505" y="889400"/>
                  <a:pt x="345237" y="0"/>
                </a:cubicBezTo>
                <a:close/>
              </a:path>
            </a:pathLst>
          </a:custGeom>
          <a:solidFill>
            <a:schemeClr val="bg1"/>
          </a:solidFill>
        </p:spPr>
        <p:txBody>
          <a:bodyPr wrap="square" lIns="360000" rIns="360000" bIns="1728000" anchor="ctr">
            <a:noAutofit/>
          </a:bodyPr>
          <a:lstStyle>
            <a:lvl1pPr algn="ctr">
              <a:defRPr sz="2000">
                <a:solidFill>
                  <a:schemeClr val="tx1"/>
                </a:solidFill>
              </a:defRPr>
            </a:lvl1pPr>
          </a:lstStyle>
          <a:p>
            <a:r>
              <a:rPr lang="en-AU" dirty="0"/>
              <a:t>Cover image instructions</a:t>
            </a:r>
          </a:p>
        </p:txBody>
      </p:sp>
      <p:sp>
        <p:nvSpPr>
          <p:cNvPr id="2" name="Title 1"/>
          <p:cNvSpPr>
            <a:spLocks noGrp="1"/>
          </p:cNvSpPr>
          <p:nvPr>
            <p:ph type="ctrTitle"/>
          </p:nvPr>
        </p:nvSpPr>
        <p:spPr>
          <a:xfrm>
            <a:off x="479425" y="1844675"/>
            <a:ext cx="5616575" cy="1827848"/>
          </a:xfrm>
        </p:spPr>
        <p:txBody>
          <a:bodyPr anchor="b">
            <a:noAutofit/>
          </a:bodyPr>
          <a:lstStyle>
            <a:lvl1pPr algn="l">
              <a:lnSpc>
                <a:spcPct val="93000"/>
              </a:lnSpc>
              <a:defRPr sz="4200">
                <a:solidFill>
                  <a:schemeClr val="bg1"/>
                </a:solidFill>
              </a:defRPr>
            </a:lvl1pPr>
          </a:lstStyle>
          <a:p>
            <a:r>
              <a:rPr lang="en-US" dirty="0"/>
              <a:t>Click to edit Master title style</a:t>
            </a:r>
            <a:endParaRPr lang="en-AU" dirty="0"/>
          </a:p>
        </p:txBody>
      </p:sp>
      <p:sp>
        <p:nvSpPr>
          <p:cNvPr id="3" name="Subtitle 2"/>
          <p:cNvSpPr>
            <a:spLocks noGrp="1"/>
          </p:cNvSpPr>
          <p:nvPr>
            <p:ph type="subTitle" idx="1"/>
          </p:nvPr>
        </p:nvSpPr>
        <p:spPr>
          <a:xfrm>
            <a:off x="479425" y="3922078"/>
            <a:ext cx="5616575" cy="1296903"/>
          </a:xfrm>
        </p:spPr>
        <p:txBody>
          <a:bodyPr>
            <a:noAutofit/>
          </a:bodyPr>
          <a:lstStyle>
            <a:lvl1pPr marL="0" indent="0" algn="l">
              <a:lnSpc>
                <a:spcPct val="90000"/>
              </a:lnSpc>
              <a:spcBef>
                <a:spcPts val="0"/>
              </a:spcBef>
              <a:spcAft>
                <a:spcPts val="600"/>
              </a:spcAft>
              <a:buNone/>
              <a:defRPr sz="2400" b="1">
                <a:solidFill>
                  <a:schemeClr val="bg1"/>
                </a:solidFill>
              </a:defRPr>
            </a:lvl1pPr>
            <a:lvl2pPr marL="0" indent="0" algn="l">
              <a:lnSpc>
                <a:spcPct val="90000"/>
              </a:lnSpc>
              <a:spcBef>
                <a:spcPts val="0"/>
              </a:spcBef>
              <a:spcAft>
                <a:spcPts val="600"/>
              </a:spcAft>
              <a:buNone/>
              <a:defRPr sz="2400" b="1"/>
            </a:lvl2pPr>
            <a:lvl3pPr marL="0" indent="0" algn="l">
              <a:lnSpc>
                <a:spcPct val="90000"/>
              </a:lnSpc>
              <a:spcBef>
                <a:spcPts val="0"/>
              </a:spcBef>
              <a:spcAft>
                <a:spcPts val="600"/>
              </a:spcAft>
              <a:buNone/>
              <a:defRPr sz="2400" b="1"/>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endParaRPr lang="en-AU" dirty="0"/>
          </a:p>
        </p:txBody>
      </p:sp>
      <p:pic>
        <p:nvPicPr>
          <p:cNvPr id="11" name="Picture 10"/>
          <p:cNvPicPr>
            <a:picLocks noChangeAspect="1"/>
          </p:cNvPicPr>
          <p:nvPr userDrawn="1"/>
        </p:nvPicPr>
        <p:blipFill>
          <a:blip r:embed="rId3" cstate="print">
            <a:extLst>
              <a:ext uri="{28A0092B-C50C-407E-A947-70E740481C1C}">
                <a14:useLocalDpi xmlns:a14="http://schemas.microsoft.com/office/drawing/2010/main" val="0"/>
              </a:ext>
            </a:extLst>
          </a:blip>
          <a:srcRect/>
          <a:stretch/>
        </p:blipFill>
        <p:spPr>
          <a:xfrm>
            <a:off x="479425" y="486566"/>
            <a:ext cx="1734316" cy="737618"/>
          </a:xfrm>
          <a:prstGeom prst="rect">
            <a:avLst/>
          </a:prstGeom>
        </p:spPr>
      </p:pic>
      <p:sp>
        <p:nvSpPr>
          <p:cNvPr id="6" name="Text Placeholder 5"/>
          <p:cNvSpPr>
            <a:spLocks noGrp="1"/>
          </p:cNvSpPr>
          <p:nvPr>
            <p:ph type="body" sz="quarter" idx="12"/>
          </p:nvPr>
        </p:nvSpPr>
        <p:spPr>
          <a:xfrm>
            <a:off x="8904288" y="6092825"/>
            <a:ext cx="2663825" cy="323850"/>
          </a:xfrm>
        </p:spPr>
        <p:txBody>
          <a:bodyPr anchor="b"/>
          <a:lstStyle>
            <a:lvl1pPr marL="0" indent="0" algn="r">
              <a:lnSpc>
                <a:spcPct val="100000"/>
              </a:lnSpc>
              <a:spcBef>
                <a:spcPts val="0"/>
              </a:spcBef>
              <a:spcAft>
                <a:spcPts val="0"/>
              </a:spcAft>
              <a:buFont typeface="Arial" panose="020B0604020202020204" pitchFamily="34" charset="0"/>
              <a:buNone/>
              <a:defRPr sz="800" b="1">
                <a:solidFill>
                  <a:schemeClr val="tx1"/>
                </a:solidFill>
              </a:defRPr>
            </a:lvl1pPr>
            <a:lvl2pPr marL="0" indent="0" algn="r">
              <a:lnSpc>
                <a:spcPct val="100000"/>
              </a:lnSpc>
              <a:spcBef>
                <a:spcPts val="0"/>
              </a:spcBef>
              <a:spcAft>
                <a:spcPts val="0"/>
              </a:spcAft>
              <a:buFont typeface="Arial" panose="020B0604020202020204" pitchFamily="34" charset="0"/>
              <a:buNone/>
              <a:defRPr sz="800" b="1">
                <a:solidFill>
                  <a:schemeClr val="tx1"/>
                </a:solidFill>
              </a:defRPr>
            </a:lvl2pPr>
            <a:lvl3pPr marL="0" indent="0">
              <a:lnSpc>
                <a:spcPct val="100000"/>
              </a:lnSpc>
              <a:spcBef>
                <a:spcPts val="0"/>
              </a:spcBef>
              <a:spcAft>
                <a:spcPts val="0"/>
              </a:spcAft>
              <a:buFont typeface="Arial" panose="020B0604020202020204" pitchFamily="34" charset="0"/>
              <a:buNone/>
              <a:defRPr sz="800" b="1">
                <a:solidFill>
                  <a:schemeClr val="tx1"/>
                </a:solidFill>
              </a:defRPr>
            </a:lvl3pPr>
            <a:lvl4pPr marL="0" indent="0">
              <a:lnSpc>
                <a:spcPct val="100000"/>
              </a:lnSpc>
              <a:spcBef>
                <a:spcPts val="0"/>
              </a:spcBef>
              <a:spcAft>
                <a:spcPts val="0"/>
              </a:spcAft>
              <a:buNone/>
              <a:defRPr sz="800" b="1">
                <a:solidFill>
                  <a:schemeClr val="tx1"/>
                </a:solidFill>
              </a:defRPr>
            </a:lvl4pPr>
            <a:lvl5pPr marL="0" indent="0">
              <a:lnSpc>
                <a:spcPct val="100000"/>
              </a:lnSpc>
              <a:spcBef>
                <a:spcPts val="0"/>
              </a:spcBef>
              <a:spcAft>
                <a:spcPts val="0"/>
              </a:spcAft>
              <a:buNone/>
              <a:defRPr sz="800" b="1">
                <a:solidFill>
                  <a:schemeClr val="tx1"/>
                </a:solidFill>
              </a:defRPr>
            </a:lvl5pPr>
          </a:lstStyle>
          <a:p>
            <a:pPr lvl="0"/>
            <a:r>
              <a:rPr lang="en-US" dirty="0"/>
              <a:t>Edit Master text styles</a:t>
            </a:r>
          </a:p>
          <a:p>
            <a:pPr lvl="1"/>
            <a:r>
              <a:rPr lang="en-US" dirty="0"/>
              <a:t>Second level</a:t>
            </a:r>
            <a:endParaRPr lang="en-AU" dirty="0"/>
          </a:p>
        </p:txBody>
      </p:sp>
      <p:pic>
        <p:nvPicPr>
          <p:cNvPr id="4" name="Picture 3" descr="A blue and white rectangular sign&#10;&#10;Description automatically generated">
            <a:extLst>
              <a:ext uri="{FF2B5EF4-FFF2-40B4-BE49-F238E27FC236}">
                <a16:creationId xmlns:a16="http://schemas.microsoft.com/office/drawing/2014/main" id="{E97153C4-BFE3-F4F8-8BF8-E4C0181ABAED}"/>
              </a:ext>
            </a:extLst>
          </p:cNvPr>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a:off x="354361" y="5496892"/>
            <a:ext cx="1923012" cy="939612"/>
          </a:xfrm>
          <a:prstGeom prst="rect">
            <a:avLst/>
          </a:prstGeom>
        </p:spPr>
      </p:pic>
    </p:spTree>
    <p:extLst>
      <p:ext uri="{BB962C8B-B14F-4D97-AF65-F5344CB8AC3E}">
        <p14:creationId xmlns:p14="http://schemas.microsoft.com/office/powerpoint/2010/main" val="354825586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Only">
    <p:bg>
      <p:bgRef idx="1001">
        <a:schemeClr val="bg1"/>
      </p:bgRef>
    </p:bg>
    <p:spTree>
      <p:nvGrpSpPr>
        <p:cNvPr id="1" name=""/>
        <p:cNvGrpSpPr/>
        <p:nvPr/>
      </p:nvGrpSpPr>
      <p:grpSpPr>
        <a:xfrm>
          <a:off x="0" y="0"/>
          <a:ext cx="0" cy="0"/>
          <a:chOff x="0" y="0"/>
          <a:chExt cx="0" cy="0"/>
        </a:xfrm>
      </p:grpSpPr>
      <p:pic>
        <p:nvPicPr>
          <p:cNvPr id="4" name="Picture 3"/>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5190744" y="0"/>
            <a:ext cx="7001256" cy="6858000"/>
          </a:xfrm>
          <a:prstGeom prst="rect">
            <a:avLst/>
          </a:prstGeom>
        </p:spPr>
      </p:pic>
      <p:sp>
        <p:nvSpPr>
          <p:cNvPr id="2" name="Title 1"/>
          <p:cNvSpPr>
            <a:spLocks noGrp="1"/>
          </p:cNvSpPr>
          <p:nvPr>
            <p:ph type="ctrTitle"/>
          </p:nvPr>
        </p:nvSpPr>
        <p:spPr>
          <a:xfrm>
            <a:off x="479425" y="1844675"/>
            <a:ext cx="5616575" cy="1827848"/>
          </a:xfrm>
        </p:spPr>
        <p:txBody>
          <a:bodyPr anchor="b">
            <a:noAutofit/>
          </a:bodyPr>
          <a:lstStyle>
            <a:lvl1pPr algn="l">
              <a:lnSpc>
                <a:spcPct val="93000"/>
              </a:lnSpc>
              <a:defRPr sz="4200">
                <a:solidFill>
                  <a:srgbClr val="0085AC"/>
                </a:solidFill>
              </a:defRPr>
            </a:lvl1pPr>
          </a:lstStyle>
          <a:p>
            <a:r>
              <a:rPr lang="en-US" dirty="0"/>
              <a:t>Click to edit Master title style</a:t>
            </a:r>
            <a:endParaRPr lang="en-AU" dirty="0"/>
          </a:p>
        </p:txBody>
      </p:sp>
      <p:sp>
        <p:nvSpPr>
          <p:cNvPr id="3" name="Subtitle 2"/>
          <p:cNvSpPr>
            <a:spLocks noGrp="1"/>
          </p:cNvSpPr>
          <p:nvPr>
            <p:ph type="subTitle" idx="1"/>
          </p:nvPr>
        </p:nvSpPr>
        <p:spPr>
          <a:xfrm>
            <a:off x="479425" y="3922078"/>
            <a:ext cx="5616575" cy="1673590"/>
          </a:xfrm>
        </p:spPr>
        <p:txBody>
          <a:bodyPr>
            <a:noAutofit/>
          </a:bodyPr>
          <a:lstStyle>
            <a:lvl1pPr marL="0" indent="0" algn="l">
              <a:lnSpc>
                <a:spcPct val="90000"/>
              </a:lnSpc>
              <a:spcBef>
                <a:spcPts val="0"/>
              </a:spcBef>
              <a:spcAft>
                <a:spcPts val="600"/>
              </a:spcAft>
              <a:buNone/>
              <a:defRPr sz="2400" b="1">
                <a:solidFill>
                  <a:srgbClr val="0085AC"/>
                </a:solidFill>
              </a:defRPr>
            </a:lvl1pPr>
            <a:lvl2pPr marL="0" indent="0" algn="l">
              <a:lnSpc>
                <a:spcPct val="90000"/>
              </a:lnSpc>
              <a:spcBef>
                <a:spcPts val="0"/>
              </a:spcBef>
              <a:spcAft>
                <a:spcPts val="600"/>
              </a:spcAft>
              <a:buNone/>
              <a:defRPr sz="2400" b="1">
                <a:solidFill>
                  <a:srgbClr val="592C82"/>
                </a:solidFill>
              </a:defRPr>
            </a:lvl2pPr>
            <a:lvl3pPr marL="0" indent="0" algn="l">
              <a:lnSpc>
                <a:spcPct val="90000"/>
              </a:lnSpc>
              <a:spcBef>
                <a:spcPts val="0"/>
              </a:spcBef>
              <a:spcAft>
                <a:spcPts val="600"/>
              </a:spcAft>
              <a:buNone/>
              <a:defRPr sz="2400" b="1">
                <a:solidFill>
                  <a:srgbClr val="592C82"/>
                </a:solidFill>
              </a:defRPr>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endParaRPr lang="en-AU" dirty="0"/>
          </a:p>
        </p:txBody>
      </p:sp>
      <p:pic>
        <p:nvPicPr>
          <p:cNvPr id="21" name="Picture 20"/>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479425" y="476250"/>
            <a:ext cx="1734316" cy="737618"/>
          </a:xfrm>
          <a:prstGeom prst="rect">
            <a:avLst/>
          </a:prstGeom>
        </p:spPr>
      </p:pic>
      <p:pic>
        <p:nvPicPr>
          <p:cNvPr id="8" name="Picture 7"/>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a:off x="479425" y="5900527"/>
            <a:ext cx="2399427" cy="252000"/>
          </a:xfrm>
          <a:prstGeom prst="rect">
            <a:avLst/>
          </a:prstGeom>
        </p:spPr>
      </p:pic>
      <p:sp>
        <p:nvSpPr>
          <p:cNvPr id="5" name="Text Placeholder 4"/>
          <p:cNvSpPr>
            <a:spLocks noGrp="1"/>
          </p:cNvSpPr>
          <p:nvPr>
            <p:ph type="body" sz="quarter" idx="10"/>
          </p:nvPr>
        </p:nvSpPr>
        <p:spPr>
          <a:xfrm>
            <a:off x="8904288" y="6082003"/>
            <a:ext cx="2663825" cy="323850"/>
          </a:xfrm>
        </p:spPr>
        <p:txBody>
          <a:bodyPr anchor="b"/>
          <a:lstStyle>
            <a:lvl1pPr marL="0" indent="0" algn="r">
              <a:lnSpc>
                <a:spcPct val="100000"/>
              </a:lnSpc>
              <a:spcBef>
                <a:spcPts val="0"/>
              </a:spcBef>
              <a:spcAft>
                <a:spcPts val="0"/>
              </a:spcAft>
              <a:buFont typeface="Arial" panose="020B0604020202020204" pitchFamily="34" charset="0"/>
              <a:buNone/>
              <a:defRPr sz="800" b="1">
                <a:solidFill>
                  <a:schemeClr val="tx1"/>
                </a:solidFill>
              </a:defRPr>
            </a:lvl1pPr>
            <a:lvl2pPr marL="0" indent="0" algn="r">
              <a:lnSpc>
                <a:spcPct val="100000"/>
              </a:lnSpc>
              <a:spcBef>
                <a:spcPts val="0"/>
              </a:spcBef>
              <a:spcAft>
                <a:spcPts val="0"/>
              </a:spcAft>
              <a:buFont typeface="Arial" panose="020B0604020202020204" pitchFamily="34" charset="0"/>
              <a:buNone/>
              <a:defRPr sz="800" b="1">
                <a:solidFill>
                  <a:schemeClr val="tx1"/>
                </a:solidFill>
              </a:defRPr>
            </a:lvl2pPr>
            <a:lvl3pPr marL="0" indent="0" algn="r">
              <a:lnSpc>
                <a:spcPct val="100000"/>
              </a:lnSpc>
              <a:spcBef>
                <a:spcPts val="0"/>
              </a:spcBef>
              <a:spcAft>
                <a:spcPts val="0"/>
              </a:spcAft>
              <a:buFont typeface="Arial" panose="020B0604020202020204" pitchFamily="34" charset="0"/>
              <a:buNone/>
              <a:defRPr sz="800" b="1"/>
            </a:lvl3pPr>
            <a:lvl4pPr marL="0" indent="0" algn="r">
              <a:lnSpc>
                <a:spcPct val="100000"/>
              </a:lnSpc>
              <a:spcBef>
                <a:spcPts val="0"/>
              </a:spcBef>
              <a:spcAft>
                <a:spcPts val="0"/>
              </a:spcAft>
              <a:buNone/>
              <a:defRPr sz="800" b="1"/>
            </a:lvl4pPr>
            <a:lvl5pPr marL="0" indent="0" algn="r">
              <a:lnSpc>
                <a:spcPct val="100000"/>
              </a:lnSpc>
              <a:spcBef>
                <a:spcPts val="0"/>
              </a:spcBef>
              <a:spcAft>
                <a:spcPts val="0"/>
              </a:spcAft>
              <a:buNone/>
              <a:defRPr sz="800" b="1"/>
            </a:lvl5pPr>
          </a:lstStyle>
          <a:p>
            <a:pPr lvl="0"/>
            <a:r>
              <a:rPr lang="en-US" dirty="0"/>
              <a:t>Edit Master text styles</a:t>
            </a:r>
          </a:p>
          <a:p>
            <a:pPr lvl="1"/>
            <a:r>
              <a:rPr lang="en-US" dirty="0"/>
              <a:t>Second level</a:t>
            </a:r>
          </a:p>
        </p:txBody>
      </p:sp>
    </p:spTree>
    <p:extLst>
      <p:ext uri="{BB962C8B-B14F-4D97-AF65-F5344CB8AC3E}">
        <p14:creationId xmlns:p14="http://schemas.microsoft.com/office/powerpoint/2010/main" val="4218353533"/>
      </p:ext>
    </p:extLst>
  </p:cSld>
  <p:clrMapOvr>
    <a:overrideClrMapping bg1="lt1" tx1="dk1" bg2="lt2" tx2="dk2" accent1="accent1" accent2="accent2" accent3="accent3" accent4="accent4" accent5="accent5" accent6="accent6" hlink="hlink" folHlink="folHlink"/>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Section Opener (Image)">
    <p:spTree>
      <p:nvGrpSpPr>
        <p:cNvPr id="1" name=""/>
        <p:cNvGrpSpPr/>
        <p:nvPr/>
      </p:nvGrpSpPr>
      <p:grpSpPr>
        <a:xfrm>
          <a:off x="0" y="0"/>
          <a:ext cx="0" cy="0"/>
          <a:chOff x="0" y="0"/>
          <a:chExt cx="0" cy="0"/>
        </a:xfrm>
      </p:grpSpPr>
      <p:pic>
        <p:nvPicPr>
          <p:cNvPr id="4" name="Picture 3"/>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0" y="6705600"/>
            <a:ext cx="12192000" cy="152400"/>
          </a:xfrm>
          <a:prstGeom prst="rect">
            <a:avLst/>
          </a:prstGeom>
        </p:spPr>
      </p:pic>
      <p:sp>
        <p:nvSpPr>
          <p:cNvPr id="11" name="Picture Placeholder 10"/>
          <p:cNvSpPr>
            <a:spLocks noGrp="1"/>
          </p:cNvSpPr>
          <p:nvPr>
            <p:ph type="pic" sz="quarter" idx="14" hasCustomPrompt="1"/>
          </p:nvPr>
        </p:nvSpPr>
        <p:spPr>
          <a:xfrm>
            <a:off x="4526474" y="0"/>
            <a:ext cx="7665527" cy="6858000"/>
          </a:xfrm>
          <a:custGeom>
            <a:avLst/>
            <a:gdLst>
              <a:gd name="connsiteX0" fmla="*/ 344605 w 7665527"/>
              <a:gd name="connsiteY0" fmla="*/ 0 h 6858000"/>
              <a:gd name="connsiteX1" fmla="*/ 2099377 w 7665527"/>
              <a:gd name="connsiteY1" fmla="*/ 0 h 6858000"/>
              <a:gd name="connsiteX2" fmla="*/ 5874361 w 7665527"/>
              <a:gd name="connsiteY2" fmla="*/ 0 h 6858000"/>
              <a:gd name="connsiteX3" fmla="*/ 7665527 w 7665527"/>
              <a:gd name="connsiteY3" fmla="*/ 0 h 6858000"/>
              <a:gd name="connsiteX4" fmla="*/ 7665527 w 7665527"/>
              <a:gd name="connsiteY4" fmla="*/ 6858000 h 6858000"/>
              <a:gd name="connsiteX5" fmla="*/ 2099377 w 7665527"/>
              <a:gd name="connsiteY5" fmla="*/ 6858000 h 6858000"/>
              <a:gd name="connsiteX6" fmla="*/ 2099377 w 7665527"/>
              <a:gd name="connsiteY6" fmla="*/ 6856263 h 6858000"/>
              <a:gd name="connsiteX7" fmla="*/ 769894 w 7665527"/>
              <a:gd name="connsiteY7" fmla="*/ 6856263 h 6858000"/>
              <a:gd name="connsiteX8" fmla="*/ 690672 w 7665527"/>
              <a:gd name="connsiteY8" fmla="*/ 6657162 h 6858000"/>
              <a:gd name="connsiteX9" fmla="*/ 0 w 7665527"/>
              <a:gd name="connsiteY9" fmla="*/ 2773693 h 6858000"/>
              <a:gd name="connsiteX10" fmla="*/ 344605 w 7665527"/>
              <a:gd name="connsiteY10"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7665527" h="6858000">
                <a:moveTo>
                  <a:pt x="344605" y="0"/>
                </a:moveTo>
                <a:lnTo>
                  <a:pt x="2099377" y="0"/>
                </a:lnTo>
                <a:lnTo>
                  <a:pt x="5874361" y="0"/>
                </a:lnTo>
                <a:lnTo>
                  <a:pt x="7665527" y="0"/>
                </a:lnTo>
                <a:lnTo>
                  <a:pt x="7665527" y="6858000"/>
                </a:lnTo>
                <a:lnTo>
                  <a:pt x="2099377" y="6858000"/>
                </a:lnTo>
                <a:lnTo>
                  <a:pt x="2099377" y="6856263"/>
                </a:lnTo>
                <a:lnTo>
                  <a:pt x="769894" y="6856263"/>
                </a:lnTo>
                <a:lnTo>
                  <a:pt x="690672" y="6657162"/>
                </a:lnTo>
                <a:cubicBezTo>
                  <a:pt x="243544" y="5446711"/>
                  <a:pt x="0" y="4138144"/>
                  <a:pt x="0" y="2773693"/>
                </a:cubicBezTo>
                <a:cubicBezTo>
                  <a:pt x="0" y="1814844"/>
                  <a:pt x="119286" y="889174"/>
                  <a:pt x="344605" y="0"/>
                </a:cubicBezTo>
                <a:close/>
              </a:path>
            </a:pathLst>
          </a:custGeom>
          <a:solidFill>
            <a:schemeClr val="bg1"/>
          </a:solidFill>
        </p:spPr>
        <p:txBody>
          <a:bodyPr wrap="square" anchor="ctr">
            <a:noAutofit/>
          </a:bodyPr>
          <a:lstStyle>
            <a:lvl1pPr algn="ctr">
              <a:defRPr>
                <a:solidFill>
                  <a:srgbClr val="0085AC"/>
                </a:solidFill>
              </a:defRPr>
            </a:lvl1pPr>
          </a:lstStyle>
          <a:p>
            <a:r>
              <a:rPr lang="en-AU" dirty="0"/>
              <a:t>Drag and drop image here or</a:t>
            </a:r>
            <a:br>
              <a:rPr lang="en-AU" dirty="0"/>
            </a:br>
            <a:r>
              <a:rPr lang="en-AU" dirty="0"/>
              <a:t>click icon below to add picture</a:t>
            </a:r>
            <a:br>
              <a:rPr lang="en-AU" dirty="0"/>
            </a:br>
            <a:br>
              <a:rPr lang="en-AU" dirty="0"/>
            </a:br>
            <a:br>
              <a:rPr lang="en-AU" dirty="0"/>
            </a:br>
            <a:endParaRPr lang="en-AU" dirty="0"/>
          </a:p>
        </p:txBody>
      </p:sp>
      <p:sp>
        <p:nvSpPr>
          <p:cNvPr id="2" name="Title 1"/>
          <p:cNvSpPr>
            <a:spLocks noGrp="1"/>
          </p:cNvSpPr>
          <p:nvPr>
            <p:ph type="ctrTitle"/>
          </p:nvPr>
        </p:nvSpPr>
        <p:spPr>
          <a:xfrm>
            <a:off x="622801" y="540000"/>
            <a:ext cx="3636462" cy="2387600"/>
          </a:xfrm>
        </p:spPr>
        <p:txBody>
          <a:bodyPr anchor="t">
            <a:noAutofit/>
          </a:bodyPr>
          <a:lstStyle>
            <a:lvl1pPr algn="l">
              <a:lnSpc>
                <a:spcPct val="93000"/>
              </a:lnSpc>
              <a:defRPr sz="4200"/>
            </a:lvl1pPr>
          </a:lstStyle>
          <a:p>
            <a:r>
              <a:rPr lang="en-US" dirty="0"/>
              <a:t>Click to edit Master title style</a:t>
            </a:r>
            <a:endParaRPr lang="en-AU" dirty="0"/>
          </a:p>
        </p:txBody>
      </p:sp>
      <p:sp>
        <p:nvSpPr>
          <p:cNvPr id="26" name="Footer Placeholder 25"/>
          <p:cNvSpPr>
            <a:spLocks noGrp="1"/>
          </p:cNvSpPr>
          <p:nvPr>
            <p:ph type="ftr" sz="quarter" idx="12"/>
          </p:nvPr>
        </p:nvSpPr>
        <p:spPr>
          <a:xfrm>
            <a:off x="622801" y="6092825"/>
            <a:ext cx="8281486" cy="323850"/>
          </a:xfrm>
        </p:spPr>
        <p:txBody>
          <a:bodyPr/>
          <a:lstStyle/>
          <a:p>
            <a:endParaRPr lang="en-AU" dirty="0"/>
          </a:p>
        </p:txBody>
      </p:sp>
      <p:sp>
        <p:nvSpPr>
          <p:cNvPr id="27" name="Slide Number Placeholder 26"/>
          <p:cNvSpPr>
            <a:spLocks noGrp="1"/>
          </p:cNvSpPr>
          <p:nvPr>
            <p:ph type="sldNum" sz="quarter" idx="13"/>
          </p:nvPr>
        </p:nvSpPr>
        <p:spPr/>
        <p:txBody>
          <a:bodyPr/>
          <a:lstStyle>
            <a:lvl1pPr>
              <a:defRPr>
                <a:solidFill>
                  <a:srgbClr val="592C82"/>
                </a:solidFill>
              </a:defRPr>
            </a:lvl1pPr>
          </a:lstStyle>
          <a:p>
            <a:fld id="{E595C882-8582-454A-BF69-6BA96094E026}" type="slidenum">
              <a:rPr lang="en-AU" smtClean="0"/>
              <a:pPr/>
              <a:t>‹#›</a:t>
            </a:fld>
            <a:endParaRPr lang="en-AU" dirty="0"/>
          </a:p>
        </p:txBody>
      </p:sp>
    </p:spTree>
    <p:extLst>
      <p:ext uri="{BB962C8B-B14F-4D97-AF65-F5344CB8AC3E}">
        <p14:creationId xmlns:p14="http://schemas.microsoft.com/office/powerpoint/2010/main" val="209709883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Section Opener (Text Only)">
    <p:bg>
      <p:bgRef idx="1001">
        <a:schemeClr val="bg1"/>
      </p:bgRef>
    </p:bg>
    <p:spTree>
      <p:nvGrpSpPr>
        <p:cNvPr id="1" name=""/>
        <p:cNvGrpSpPr/>
        <p:nvPr/>
      </p:nvGrpSpPr>
      <p:grpSpPr>
        <a:xfrm>
          <a:off x="0" y="0"/>
          <a:ext cx="0" cy="0"/>
          <a:chOff x="0" y="0"/>
          <a:chExt cx="0" cy="0"/>
        </a:xfrm>
      </p:grpSpPr>
      <p:pic>
        <p:nvPicPr>
          <p:cNvPr id="6" name="Picture 5"/>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5190744" y="0"/>
            <a:ext cx="7001256" cy="6858000"/>
          </a:xfrm>
          <a:prstGeom prst="rect">
            <a:avLst/>
          </a:prstGeom>
        </p:spPr>
      </p:pic>
      <p:sp>
        <p:nvSpPr>
          <p:cNvPr id="2" name="Title 1"/>
          <p:cNvSpPr>
            <a:spLocks noGrp="1"/>
          </p:cNvSpPr>
          <p:nvPr>
            <p:ph type="ctrTitle"/>
          </p:nvPr>
        </p:nvSpPr>
        <p:spPr>
          <a:xfrm>
            <a:off x="622801" y="540000"/>
            <a:ext cx="4567942" cy="2387600"/>
          </a:xfrm>
        </p:spPr>
        <p:txBody>
          <a:bodyPr anchor="t">
            <a:noAutofit/>
          </a:bodyPr>
          <a:lstStyle>
            <a:lvl1pPr algn="l">
              <a:lnSpc>
                <a:spcPct val="93000"/>
              </a:lnSpc>
              <a:defRPr sz="4200">
                <a:solidFill>
                  <a:srgbClr val="0085AC"/>
                </a:solidFill>
              </a:defRPr>
            </a:lvl1pPr>
          </a:lstStyle>
          <a:p>
            <a:r>
              <a:rPr lang="en-US" dirty="0"/>
              <a:t>Click to edit Master title style</a:t>
            </a:r>
            <a:endParaRPr lang="en-AU" dirty="0"/>
          </a:p>
        </p:txBody>
      </p:sp>
      <p:sp>
        <p:nvSpPr>
          <p:cNvPr id="3" name="Footer Placeholder 2"/>
          <p:cNvSpPr>
            <a:spLocks noGrp="1"/>
          </p:cNvSpPr>
          <p:nvPr>
            <p:ph type="ftr" sz="quarter" idx="10"/>
          </p:nvPr>
        </p:nvSpPr>
        <p:spPr>
          <a:xfrm>
            <a:off x="622801" y="6092825"/>
            <a:ext cx="8281486" cy="323850"/>
          </a:xfrm>
        </p:spPr>
        <p:txBody>
          <a:bodyPr/>
          <a:lstStyle>
            <a:lvl1pPr>
              <a:defRPr>
                <a:solidFill>
                  <a:srgbClr val="898989"/>
                </a:solidFill>
              </a:defRPr>
            </a:lvl1pPr>
          </a:lstStyle>
          <a:p>
            <a:endParaRPr lang="en-AU" dirty="0"/>
          </a:p>
        </p:txBody>
      </p:sp>
      <p:sp>
        <p:nvSpPr>
          <p:cNvPr id="4" name="Slide Number Placeholder 3"/>
          <p:cNvSpPr>
            <a:spLocks noGrp="1"/>
          </p:cNvSpPr>
          <p:nvPr>
            <p:ph type="sldNum" sz="quarter" idx="11"/>
          </p:nvPr>
        </p:nvSpPr>
        <p:spPr/>
        <p:txBody>
          <a:bodyPr/>
          <a:lstStyle>
            <a:lvl1pPr>
              <a:defRPr sz="1000">
                <a:solidFill>
                  <a:schemeClr val="tx1"/>
                </a:solidFill>
                <a:latin typeface="Arial" panose="020B0604020202020204" pitchFamily="34" charset="0"/>
                <a:cs typeface="Arial" panose="020B0604020202020204" pitchFamily="34" charset="0"/>
              </a:defRPr>
            </a:lvl1pPr>
          </a:lstStyle>
          <a:p>
            <a:fld id="{E595C882-8582-454A-BF69-6BA96094E026}" type="slidenum">
              <a:rPr lang="en-AU" smtClean="0"/>
              <a:pPr/>
              <a:t>‹#›</a:t>
            </a:fld>
            <a:endParaRPr lang="en-AU" dirty="0"/>
          </a:p>
        </p:txBody>
      </p:sp>
    </p:spTree>
    <p:extLst>
      <p:ext uri="{BB962C8B-B14F-4D97-AF65-F5344CB8AC3E}">
        <p14:creationId xmlns:p14="http://schemas.microsoft.com/office/powerpoint/2010/main" val="1184028730"/>
      </p:ext>
    </p:extLst>
  </p:cSld>
  <p:clrMapOvr>
    <a:overrideClrMapping bg1="lt1" tx1="dk1" bg2="lt2" tx2="dk2" accent1="accent1" accent2="accent2" accent3="accent3" accent4="accent4" accent5="accent5" accent6="accent6" hlink="hlink" folHlink="folHlink"/>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End">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0" y="1100328"/>
            <a:ext cx="12192000" cy="5757672"/>
          </a:xfrm>
          <a:prstGeom prst="rect">
            <a:avLst/>
          </a:prstGeom>
        </p:spPr>
      </p:pic>
      <p:sp>
        <p:nvSpPr>
          <p:cNvPr id="4" name="Text Placeholder 3"/>
          <p:cNvSpPr>
            <a:spLocks noGrp="1"/>
          </p:cNvSpPr>
          <p:nvPr>
            <p:ph type="body" sz="quarter" idx="10"/>
          </p:nvPr>
        </p:nvSpPr>
        <p:spPr>
          <a:xfrm>
            <a:off x="479425" y="1414580"/>
            <a:ext cx="6818522" cy="2190750"/>
          </a:xfrm>
        </p:spPr>
        <p:txBody>
          <a:bodyPr anchor="b"/>
          <a:lstStyle>
            <a:lvl1pPr marL="0" indent="0">
              <a:lnSpc>
                <a:spcPct val="83000"/>
              </a:lnSpc>
              <a:buFont typeface="Arial" panose="020B0604020202020204" pitchFamily="34" charset="0"/>
              <a:buNone/>
              <a:defRPr sz="6000" b="1"/>
            </a:lvl1pPr>
            <a:lvl2pPr marL="0" indent="0">
              <a:lnSpc>
                <a:spcPts val="6000"/>
              </a:lnSpc>
              <a:buFont typeface="Arial" panose="020B0604020202020204" pitchFamily="34" charset="0"/>
              <a:buNone/>
              <a:defRPr sz="6000" b="1"/>
            </a:lvl2pPr>
            <a:lvl3pPr marL="0" indent="0">
              <a:lnSpc>
                <a:spcPts val="6000"/>
              </a:lnSpc>
              <a:buFont typeface="Arial" panose="020B0604020202020204" pitchFamily="34" charset="0"/>
              <a:buNone/>
              <a:defRPr sz="6000" b="1"/>
            </a:lvl3pPr>
            <a:lvl4pPr marL="0" indent="0">
              <a:lnSpc>
                <a:spcPts val="6000"/>
              </a:lnSpc>
              <a:buNone/>
              <a:defRPr sz="6000" b="1"/>
            </a:lvl4pPr>
            <a:lvl5pPr marL="0" indent="0">
              <a:lnSpc>
                <a:spcPts val="6000"/>
              </a:lnSpc>
              <a:buNone/>
              <a:defRPr sz="6000" b="1"/>
            </a:lvl5pPr>
          </a:lstStyle>
          <a:p>
            <a:pPr lvl="0"/>
            <a:r>
              <a:rPr lang="en-US" dirty="0"/>
              <a:t>Edit Master text styles</a:t>
            </a:r>
            <a:endParaRPr lang="en-AU" dirty="0"/>
          </a:p>
        </p:txBody>
      </p:sp>
    </p:spTree>
    <p:extLst>
      <p:ext uri="{BB962C8B-B14F-4D97-AF65-F5344CB8AC3E}">
        <p14:creationId xmlns:p14="http://schemas.microsoft.com/office/powerpoint/2010/main" val="394303948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Contents">
    <p:spTree>
      <p:nvGrpSpPr>
        <p:cNvPr id="1" name=""/>
        <p:cNvGrpSpPr/>
        <p:nvPr/>
      </p:nvGrpSpPr>
      <p:grpSpPr>
        <a:xfrm>
          <a:off x="0" y="0"/>
          <a:ext cx="0" cy="0"/>
          <a:chOff x="0" y="0"/>
          <a:chExt cx="0" cy="0"/>
        </a:xfrm>
      </p:grpSpPr>
      <p:sp>
        <p:nvSpPr>
          <p:cNvPr id="2" name="Title 1"/>
          <p:cNvSpPr>
            <a:spLocks noGrp="1"/>
          </p:cNvSpPr>
          <p:nvPr>
            <p:ph type="title"/>
          </p:nvPr>
        </p:nvSpPr>
        <p:spPr>
          <a:xfrm>
            <a:off x="623886" y="576001"/>
            <a:ext cx="10944226" cy="873387"/>
          </a:xfrm>
        </p:spPr>
        <p:txBody>
          <a:bodyPr/>
          <a:lstStyle/>
          <a:p>
            <a:r>
              <a:rPr lang="en-US" dirty="0"/>
              <a:t>Click to edit Master title style</a:t>
            </a:r>
            <a:endParaRPr lang="en-AU" dirty="0"/>
          </a:p>
        </p:txBody>
      </p:sp>
      <p:sp>
        <p:nvSpPr>
          <p:cNvPr id="5" name="Footer Placeholder 4"/>
          <p:cNvSpPr>
            <a:spLocks noGrp="1"/>
          </p:cNvSpPr>
          <p:nvPr>
            <p:ph type="ftr" sz="quarter" idx="11"/>
          </p:nvPr>
        </p:nvSpPr>
        <p:spPr>
          <a:xfrm>
            <a:off x="623887" y="6092825"/>
            <a:ext cx="8208962" cy="323850"/>
          </a:xfrm>
        </p:spPr>
        <p:txBody>
          <a:bodyPr/>
          <a:lstStyle/>
          <a:p>
            <a:endParaRPr lang="en-AU" dirty="0"/>
          </a:p>
        </p:txBody>
      </p:sp>
      <p:sp>
        <p:nvSpPr>
          <p:cNvPr id="6" name="Slide Number Placeholder 5"/>
          <p:cNvSpPr>
            <a:spLocks noGrp="1"/>
          </p:cNvSpPr>
          <p:nvPr>
            <p:ph type="sldNum" sz="quarter" idx="12"/>
          </p:nvPr>
        </p:nvSpPr>
        <p:spPr>
          <a:xfrm>
            <a:off x="8832849" y="6092825"/>
            <a:ext cx="2735263" cy="323850"/>
          </a:xfrm>
        </p:spPr>
        <p:txBody>
          <a:bodyPr/>
          <a:lstStyle/>
          <a:p>
            <a:fld id="{0ACBC296-6F1C-40EB-A7B9-B66F495956D9}" type="slidenum">
              <a:rPr lang="en-AU" smtClean="0"/>
              <a:t>‹#›</a:t>
            </a:fld>
            <a:endParaRPr lang="en-AU" dirty="0"/>
          </a:p>
        </p:txBody>
      </p:sp>
      <p:sp>
        <p:nvSpPr>
          <p:cNvPr id="4" name="Text Placeholder 3"/>
          <p:cNvSpPr>
            <a:spLocks noGrp="1"/>
          </p:cNvSpPr>
          <p:nvPr>
            <p:ph type="body" sz="quarter" idx="14"/>
          </p:nvPr>
        </p:nvSpPr>
        <p:spPr>
          <a:xfrm>
            <a:off x="623886" y="1628774"/>
            <a:ext cx="10944225" cy="4321175"/>
          </a:xfrm>
        </p:spPr>
        <p:txBody>
          <a:bodyPr/>
          <a:lstStyle>
            <a:lvl1pPr>
              <a:defRPr>
                <a:solidFill>
                  <a:srgbClr val="0085AC"/>
                </a:solidFill>
              </a:defRPr>
            </a:lvl1pPr>
            <a:lvl2pPr>
              <a:defRPr>
                <a:solidFill>
                  <a:srgbClr val="0085AC"/>
                </a:solidFill>
              </a:defRPr>
            </a:lvl2pPr>
            <a:lvl3pPr>
              <a:defRPr>
                <a:solidFill>
                  <a:srgbClr val="0085AC"/>
                </a:solidFill>
              </a:defRPr>
            </a:lvl3pPr>
            <a:lvl4pPr>
              <a:defRPr>
                <a:solidFill>
                  <a:srgbClr val="0085AC"/>
                </a:solidFill>
              </a:defRPr>
            </a:lvl4pPr>
            <a:lvl5pPr>
              <a:defRPr>
                <a:solidFill>
                  <a:srgbClr val="0085AC"/>
                </a:solidFill>
              </a:defRPr>
            </a:lvl5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AU" dirty="0"/>
          </a:p>
        </p:txBody>
      </p:sp>
    </p:spTree>
    <p:extLst>
      <p:ext uri="{BB962C8B-B14F-4D97-AF65-F5344CB8AC3E}">
        <p14:creationId xmlns:p14="http://schemas.microsoft.com/office/powerpoint/2010/main" val="75821478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obj" preserve="1">
  <p:cSld name="One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endParaRPr lang="en-AU" dirty="0"/>
          </a:p>
        </p:txBody>
      </p:sp>
      <p:sp>
        <p:nvSpPr>
          <p:cNvPr id="3" name="Content Placeholder 2"/>
          <p:cNvSpPr>
            <a:spLocks noGrp="1"/>
          </p:cNvSpPr>
          <p:nvPr>
            <p:ph idx="1"/>
          </p:nvPr>
        </p:nvSpPr>
        <p:spPr/>
        <p:txBody>
          <a:bodyPr>
            <a:no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AU" dirty="0"/>
          </a:p>
        </p:txBody>
      </p:sp>
      <p:sp>
        <p:nvSpPr>
          <p:cNvPr id="5" name="Footer Placeholder 4"/>
          <p:cNvSpPr>
            <a:spLocks noGrp="1"/>
          </p:cNvSpPr>
          <p:nvPr>
            <p:ph type="ftr" sz="quarter" idx="11"/>
          </p:nvPr>
        </p:nvSpPr>
        <p:spPr/>
        <p:txBody>
          <a:bodyPr/>
          <a:lstStyle/>
          <a:p>
            <a:endParaRPr lang="en-AU" dirty="0"/>
          </a:p>
        </p:txBody>
      </p:sp>
      <p:sp>
        <p:nvSpPr>
          <p:cNvPr id="6" name="Slide Number Placeholder 5"/>
          <p:cNvSpPr>
            <a:spLocks noGrp="1"/>
          </p:cNvSpPr>
          <p:nvPr>
            <p:ph type="sldNum" sz="quarter" idx="12"/>
          </p:nvPr>
        </p:nvSpPr>
        <p:spPr/>
        <p:txBody>
          <a:bodyPr/>
          <a:lstStyle/>
          <a:p>
            <a:fld id="{0ACBC296-6F1C-40EB-A7B9-B66F495956D9}" type="slidenum">
              <a:rPr lang="en-AU" smtClean="0"/>
              <a:t>‹#›</a:t>
            </a:fld>
            <a:endParaRPr lang="en-AU"/>
          </a:p>
        </p:txBody>
      </p:sp>
      <p:pic>
        <p:nvPicPr>
          <p:cNvPr id="4" name="Picture 3" descr="A blue and white rectangular sign&#10;&#10;Description automatically generated">
            <a:extLst>
              <a:ext uri="{FF2B5EF4-FFF2-40B4-BE49-F238E27FC236}">
                <a16:creationId xmlns:a16="http://schemas.microsoft.com/office/drawing/2014/main" id="{C4E7D9D9-E61F-00BC-73F3-9AE27481E0D0}"/>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14252" y="6186831"/>
            <a:ext cx="1005246" cy="491178"/>
          </a:xfrm>
          <a:prstGeom prst="rect">
            <a:avLst/>
          </a:prstGeom>
        </p:spPr>
      </p:pic>
    </p:spTree>
    <p:extLst>
      <p:ext uri="{BB962C8B-B14F-4D97-AF65-F5344CB8AC3E}">
        <p14:creationId xmlns:p14="http://schemas.microsoft.com/office/powerpoint/2010/main" val="65458717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Two Columns">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dirty="0"/>
              <a:t>Click to edit Master title style</a:t>
            </a:r>
            <a:endParaRPr lang="en-AU" dirty="0"/>
          </a:p>
        </p:txBody>
      </p:sp>
      <p:sp>
        <p:nvSpPr>
          <p:cNvPr id="3" name="Content Placeholder 2"/>
          <p:cNvSpPr>
            <a:spLocks noGrp="1"/>
          </p:cNvSpPr>
          <p:nvPr>
            <p:ph sz="half" idx="1"/>
          </p:nvPr>
        </p:nvSpPr>
        <p:spPr>
          <a:xfrm>
            <a:off x="623888" y="1628775"/>
            <a:ext cx="5382000" cy="4321176"/>
          </a:xfrm>
        </p:spPr>
        <p:txBody>
          <a:bodyPr/>
          <a:lstStyle>
            <a:lvl2pPr>
              <a:lnSpc>
                <a:spcPct val="100000"/>
              </a:lnSpc>
              <a:defRPr/>
            </a:lvl2pPr>
            <a:lvl3pPr>
              <a:lnSpc>
                <a:spcPct val="100000"/>
              </a:lnSpc>
              <a:defRPr/>
            </a:lvl3pPr>
            <a:lvl4pPr>
              <a:lnSpc>
                <a:spcPct val="100000"/>
              </a:lnSpc>
              <a:defRPr/>
            </a:lvl4pPr>
            <a:lvl5pPr>
              <a:lnSpc>
                <a:spcPct val="100000"/>
              </a:lnSpc>
              <a:defRPr/>
            </a:lvl5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AU" dirty="0"/>
          </a:p>
        </p:txBody>
      </p:sp>
      <p:sp>
        <p:nvSpPr>
          <p:cNvPr id="4" name="Content Placeholder 3"/>
          <p:cNvSpPr>
            <a:spLocks noGrp="1"/>
          </p:cNvSpPr>
          <p:nvPr>
            <p:ph sz="half" idx="2"/>
          </p:nvPr>
        </p:nvSpPr>
        <p:spPr>
          <a:xfrm>
            <a:off x="6186113" y="1628775"/>
            <a:ext cx="5382000" cy="4321175"/>
          </a:xfrm>
        </p:spPr>
        <p:txBody>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AU" dirty="0"/>
          </a:p>
        </p:txBody>
      </p:sp>
      <p:sp>
        <p:nvSpPr>
          <p:cNvPr id="6" name="Footer Placeholder 5"/>
          <p:cNvSpPr>
            <a:spLocks noGrp="1"/>
          </p:cNvSpPr>
          <p:nvPr>
            <p:ph type="ftr" sz="quarter" idx="11"/>
          </p:nvPr>
        </p:nvSpPr>
        <p:spPr/>
        <p:txBody>
          <a:bodyPr/>
          <a:lstStyle/>
          <a:p>
            <a:endParaRPr lang="en-AU"/>
          </a:p>
        </p:txBody>
      </p:sp>
      <p:sp>
        <p:nvSpPr>
          <p:cNvPr id="7" name="Slide Number Placeholder 6"/>
          <p:cNvSpPr>
            <a:spLocks noGrp="1"/>
          </p:cNvSpPr>
          <p:nvPr>
            <p:ph type="sldNum" sz="quarter" idx="12"/>
          </p:nvPr>
        </p:nvSpPr>
        <p:spPr/>
        <p:txBody>
          <a:bodyPr/>
          <a:lstStyle/>
          <a:p>
            <a:fld id="{0ACBC296-6F1C-40EB-A7B9-B66F495956D9}" type="slidenum">
              <a:rPr lang="en-AU" smtClean="0"/>
              <a:t>‹#›</a:t>
            </a:fld>
            <a:endParaRPr lang="en-AU"/>
          </a:p>
        </p:txBody>
      </p:sp>
      <p:pic>
        <p:nvPicPr>
          <p:cNvPr id="5" name="Picture 4" descr="A blue and white rectangular sign&#10;&#10;Description automatically generated">
            <a:extLst>
              <a:ext uri="{FF2B5EF4-FFF2-40B4-BE49-F238E27FC236}">
                <a16:creationId xmlns:a16="http://schemas.microsoft.com/office/drawing/2014/main" id="{C9B6AD90-4484-A520-F330-D7F3E8365537}"/>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14252" y="6186831"/>
            <a:ext cx="1005246" cy="491178"/>
          </a:xfrm>
          <a:prstGeom prst="rect">
            <a:avLst/>
          </a:prstGeom>
        </p:spPr>
      </p:pic>
    </p:spTree>
    <p:extLst>
      <p:ext uri="{BB962C8B-B14F-4D97-AF65-F5344CB8AC3E}">
        <p14:creationId xmlns:p14="http://schemas.microsoft.com/office/powerpoint/2010/main" val="402234230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Two Columns (Picture)">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endParaRPr lang="en-AU" dirty="0"/>
          </a:p>
        </p:txBody>
      </p:sp>
      <p:sp>
        <p:nvSpPr>
          <p:cNvPr id="3" name="Content Placeholder 2"/>
          <p:cNvSpPr>
            <a:spLocks noGrp="1"/>
          </p:cNvSpPr>
          <p:nvPr>
            <p:ph sz="half" idx="1"/>
          </p:nvPr>
        </p:nvSpPr>
        <p:spPr>
          <a:xfrm>
            <a:off x="623888" y="1628775"/>
            <a:ext cx="5382000" cy="4321176"/>
          </a:xfrm>
        </p:spPr>
        <p:txBody>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AU" dirty="0"/>
          </a:p>
        </p:txBody>
      </p:sp>
      <p:sp>
        <p:nvSpPr>
          <p:cNvPr id="6" name="Footer Placeholder 5"/>
          <p:cNvSpPr>
            <a:spLocks noGrp="1"/>
          </p:cNvSpPr>
          <p:nvPr>
            <p:ph type="ftr" sz="quarter" idx="11"/>
          </p:nvPr>
        </p:nvSpPr>
        <p:spPr/>
        <p:txBody>
          <a:bodyPr/>
          <a:lstStyle/>
          <a:p>
            <a:endParaRPr lang="en-AU"/>
          </a:p>
        </p:txBody>
      </p:sp>
      <p:sp>
        <p:nvSpPr>
          <p:cNvPr id="7" name="Slide Number Placeholder 6"/>
          <p:cNvSpPr>
            <a:spLocks noGrp="1"/>
          </p:cNvSpPr>
          <p:nvPr>
            <p:ph type="sldNum" sz="quarter" idx="12"/>
          </p:nvPr>
        </p:nvSpPr>
        <p:spPr/>
        <p:txBody>
          <a:bodyPr/>
          <a:lstStyle/>
          <a:p>
            <a:fld id="{0ACBC296-6F1C-40EB-A7B9-B66F495956D9}" type="slidenum">
              <a:rPr lang="en-AU" smtClean="0"/>
              <a:t>‹#›</a:t>
            </a:fld>
            <a:endParaRPr lang="en-AU" dirty="0"/>
          </a:p>
        </p:txBody>
      </p:sp>
      <p:sp>
        <p:nvSpPr>
          <p:cNvPr id="10" name="Picture Placeholder 9"/>
          <p:cNvSpPr>
            <a:spLocks noGrp="1"/>
          </p:cNvSpPr>
          <p:nvPr>
            <p:ph type="pic" sz="quarter" idx="13" hasCustomPrompt="1"/>
          </p:nvPr>
        </p:nvSpPr>
        <p:spPr>
          <a:xfrm>
            <a:off x="6186113" y="1628775"/>
            <a:ext cx="5382000" cy="4321175"/>
          </a:xfrm>
        </p:spPr>
        <p:txBody>
          <a:bodyPr anchor="ctr"/>
          <a:lstStyle>
            <a:lvl1pPr algn="ctr">
              <a:defRPr baseline="0"/>
            </a:lvl1pPr>
          </a:lstStyle>
          <a:p>
            <a:r>
              <a:rPr lang="en-AU" dirty="0"/>
              <a:t>Drag and drop image here or</a:t>
            </a:r>
            <a:br>
              <a:rPr lang="en-AU" dirty="0"/>
            </a:br>
            <a:r>
              <a:rPr lang="en-AU" dirty="0"/>
              <a:t>click icon below to add picture</a:t>
            </a:r>
            <a:br>
              <a:rPr lang="en-AU" dirty="0"/>
            </a:br>
            <a:br>
              <a:rPr lang="en-AU" dirty="0"/>
            </a:br>
            <a:br>
              <a:rPr lang="en-AU" dirty="0"/>
            </a:br>
            <a:br>
              <a:rPr lang="en-AU" dirty="0"/>
            </a:br>
            <a:endParaRPr lang="en-AU" dirty="0"/>
          </a:p>
        </p:txBody>
      </p:sp>
      <p:pic>
        <p:nvPicPr>
          <p:cNvPr id="5" name="Picture 4" descr="A blue and white rectangular sign&#10;&#10;Description automatically generated">
            <a:extLst>
              <a:ext uri="{FF2B5EF4-FFF2-40B4-BE49-F238E27FC236}">
                <a16:creationId xmlns:a16="http://schemas.microsoft.com/office/drawing/2014/main" id="{053490A2-BB1D-4780-4C30-E72EFC2ECD0E}"/>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14252" y="6186831"/>
            <a:ext cx="1005246" cy="491178"/>
          </a:xfrm>
          <a:prstGeom prst="rect">
            <a:avLst/>
          </a:prstGeom>
        </p:spPr>
      </p:pic>
    </p:spTree>
    <p:extLst>
      <p:ext uri="{BB962C8B-B14F-4D97-AF65-F5344CB8AC3E}">
        <p14:creationId xmlns:p14="http://schemas.microsoft.com/office/powerpoint/2010/main" val="95635685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twoTxTwoObj" preserve="1">
  <p:cSld name="Two Columns (Subheading)">
    <p:spTree>
      <p:nvGrpSpPr>
        <p:cNvPr id="1" name=""/>
        <p:cNvGrpSpPr/>
        <p:nvPr/>
      </p:nvGrpSpPr>
      <p:grpSpPr>
        <a:xfrm>
          <a:off x="0" y="0"/>
          <a:ext cx="0" cy="0"/>
          <a:chOff x="0" y="0"/>
          <a:chExt cx="0" cy="0"/>
        </a:xfrm>
      </p:grpSpPr>
      <p:sp>
        <p:nvSpPr>
          <p:cNvPr id="2" name="Title 1"/>
          <p:cNvSpPr>
            <a:spLocks noGrp="1"/>
          </p:cNvSpPr>
          <p:nvPr>
            <p:ph type="title"/>
          </p:nvPr>
        </p:nvSpPr>
        <p:spPr>
          <a:xfrm>
            <a:off x="623887" y="576001"/>
            <a:ext cx="10944225" cy="873388"/>
          </a:xfrm>
        </p:spPr>
        <p:txBody>
          <a:bodyPr/>
          <a:lstStyle/>
          <a:p>
            <a:r>
              <a:rPr lang="en-US" dirty="0"/>
              <a:t>Click to edit Master title style</a:t>
            </a:r>
            <a:endParaRPr lang="en-AU" dirty="0"/>
          </a:p>
        </p:txBody>
      </p:sp>
      <p:sp>
        <p:nvSpPr>
          <p:cNvPr id="3" name="Text Placeholder 2"/>
          <p:cNvSpPr>
            <a:spLocks noGrp="1"/>
          </p:cNvSpPr>
          <p:nvPr>
            <p:ph type="body" idx="1"/>
          </p:nvPr>
        </p:nvSpPr>
        <p:spPr>
          <a:xfrm>
            <a:off x="623888" y="1628775"/>
            <a:ext cx="5382000" cy="540000"/>
          </a:xfrm>
        </p:spPr>
        <p:txBody>
          <a:bodyPr anchor="t">
            <a:noAutofit/>
          </a:bodyPr>
          <a:lstStyle>
            <a:lvl1pPr marL="0" indent="0">
              <a:buNone/>
              <a:defRPr sz="20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Edit Master text styles</a:t>
            </a:r>
          </a:p>
        </p:txBody>
      </p:sp>
      <p:sp>
        <p:nvSpPr>
          <p:cNvPr id="4" name="Content Placeholder 3"/>
          <p:cNvSpPr>
            <a:spLocks noGrp="1"/>
          </p:cNvSpPr>
          <p:nvPr>
            <p:ph sz="half" idx="2"/>
          </p:nvPr>
        </p:nvSpPr>
        <p:spPr>
          <a:xfrm>
            <a:off x="623888" y="2347200"/>
            <a:ext cx="5382000" cy="3600000"/>
          </a:xfrm>
        </p:spPr>
        <p:txBody>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AU" dirty="0"/>
          </a:p>
        </p:txBody>
      </p:sp>
      <p:sp>
        <p:nvSpPr>
          <p:cNvPr id="5" name="Text Placeholder 4"/>
          <p:cNvSpPr>
            <a:spLocks noGrp="1"/>
          </p:cNvSpPr>
          <p:nvPr>
            <p:ph type="body" sz="quarter" idx="3"/>
          </p:nvPr>
        </p:nvSpPr>
        <p:spPr>
          <a:xfrm>
            <a:off x="6186113" y="1628775"/>
            <a:ext cx="5382000" cy="540000"/>
          </a:xfrm>
        </p:spPr>
        <p:txBody>
          <a:bodyPr anchor="t">
            <a:noAutofit/>
          </a:bodyPr>
          <a:lstStyle>
            <a:lvl1pPr marL="0" indent="0">
              <a:buNone/>
              <a:defRPr sz="20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Edit Master text styles</a:t>
            </a:r>
          </a:p>
        </p:txBody>
      </p:sp>
      <p:sp>
        <p:nvSpPr>
          <p:cNvPr id="6" name="Content Placeholder 5"/>
          <p:cNvSpPr>
            <a:spLocks noGrp="1"/>
          </p:cNvSpPr>
          <p:nvPr>
            <p:ph sz="quarter" idx="4"/>
          </p:nvPr>
        </p:nvSpPr>
        <p:spPr>
          <a:xfrm>
            <a:off x="6186113" y="2347200"/>
            <a:ext cx="5382000" cy="3600000"/>
          </a:xfrm>
        </p:spPr>
        <p:txBody>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AU" dirty="0"/>
          </a:p>
        </p:txBody>
      </p:sp>
      <p:sp>
        <p:nvSpPr>
          <p:cNvPr id="8" name="Footer Placeholder 7"/>
          <p:cNvSpPr>
            <a:spLocks noGrp="1"/>
          </p:cNvSpPr>
          <p:nvPr>
            <p:ph type="ftr" sz="quarter" idx="11"/>
          </p:nvPr>
        </p:nvSpPr>
        <p:spPr/>
        <p:txBody>
          <a:bodyPr/>
          <a:lstStyle/>
          <a:p>
            <a:endParaRPr lang="en-AU"/>
          </a:p>
        </p:txBody>
      </p:sp>
      <p:sp>
        <p:nvSpPr>
          <p:cNvPr id="9" name="Slide Number Placeholder 8"/>
          <p:cNvSpPr>
            <a:spLocks noGrp="1"/>
          </p:cNvSpPr>
          <p:nvPr>
            <p:ph type="sldNum" sz="quarter" idx="12"/>
          </p:nvPr>
        </p:nvSpPr>
        <p:spPr/>
        <p:txBody>
          <a:bodyPr/>
          <a:lstStyle/>
          <a:p>
            <a:fld id="{0ACBC296-6F1C-40EB-A7B9-B66F495956D9}" type="slidenum">
              <a:rPr lang="en-AU" smtClean="0"/>
              <a:t>‹#›</a:t>
            </a:fld>
            <a:endParaRPr lang="en-AU"/>
          </a:p>
        </p:txBody>
      </p:sp>
      <p:pic>
        <p:nvPicPr>
          <p:cNvPr id="7" name="Picture 6" descr="A blue and white rectangular sign&#10;&#10;Description automatically generated">
            <a:extLst>
              <a:ext uri="{FF2B5EF4-FFF2-40B4-BE49-F238E27FC236}">
                <a16:creationId xmlns:a16="http://schemas.microsoft.com/office/drawing/2014/main" id="{763BFAC6-1631-FAF7-6E3A-8F181863152A}"/>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14252" y="6186831"/>
            <a:ext cx="1005246" cy="491178"/>
          </a:xfrm>
          <a:prstGeom prst="rect">
            <a:avLst/>
          </a:prstGeom>
        </p:spPr>
      </p:pic>
    </p:spTree>
    <p:extLst>
      <p:ext uri="{BB962C8B-B14F-4D97-AF65-F5344CB8AC3E}">
        <p14:creationId xmlns:p14="http://schemas.microsoft.com/office/powerpoint/2010/main" val="375294246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Two Column (Full Heigh Picture)">
    <p:spTree>
      <p:nvGrpSpPr>
        <p:cNvPr id="1" name=""/>
        <p:cNvGrpSpPr/>
        <p:nvPr/>
      </p:nvGrpSpPr>
      <p:grpSpPr>
        <a:xfrm>
          <a:off x="0" y="0"/>
          <a:ext cx="0" cy="0"/>
          <a:chOff x="0" y="0"/>
          <a:chExt cx="0" cy="0"/>
        </a:xfrm>
      </p:grpSpPr>
      <p:sp>
        <p:nvSpPr>
          <p:cNvPr id="2" name="Title 1"/>
          <p:cNvSpPr>
            <a:spLocks noGrp="1"/>
          </p:cNvSpPr>
          <p:nvPr>
            <p:ph type="title"/>
          </p:nvPr>
        </p:nvSpPr>
        <p:spPr>
          <a:xfrm>
            <a:off x="623888" y="576000"/>
            <a:ext cx="5382000" cy="873388"/>
          </a:xfrm>
        </p:spPr>
        <p:txBody>
          <a:bodyPr anchor="t">
            <a:noAutofit/>
          </a:bodyPr>
          <a:lstStyle>
            <a:lvl1pPr>
              <a:defRPr sz="2400"/>
            </a:lvl1pPr>
          </a:lstStyle>
          <a:p>
            <a:r>
              <a:rPr lang="en-US" dirty="0"/>
              <a:t>Click to edit Master title style</a:t>
            </a:r>
            <a:endParaRPr lang="en-AU" dirty="0"/>
          </a:p>
        </p:txBody>
      </p:sp>
      <p:sp>
        <p:nvSpPr>
          <p:cNvPr id="6" name="Footer Placeholder 5"/>
          <p:cNvSpPr>
            <a:spLocks noGrp="1"/>
          </p:cNvSpPr>
          <p:nvPr>
            <p:ph type="ftr" sz="quarter" idx="11"/>
          </p:nvPr>
        </p:nvSpPr>
        <p:spPr/>
        <p:txBody>
          <a:bodyPr/>
          <a:lstStyle/>
          <a:p>
            <a:endParaRPr lang="en-AU"/>
          </a:p>
        </p:txBody>
      </p:sp>
      <p:sp>
        <p:nvSpPr>
          <p:cNvPr id="7" name="Slide Number Placeholder 6"/>
          <p:cNvSpPr>
            <a:spLocks noGrp="1"/>
          </p:cNvSpPr>
          <p:nvPr>
            <p:ph type="sldNum" sz="quarter" idx="12"/>
          </p:nvPr>
        </p:nvSpPr>
        <p:spPr/>
        <p:txBody>
          <a:bodyPr/>
          <a:lstStyle/>
          <a:p>
            <a:fld id="{0ACBC296-6F1C-40EB-A7B9-B66F495956D9}" type="slidenum">
              <a:rPr lang="en-AU" smtClean="0"/>
              <a:t>‹#›</a:t>
            </a:fld>
            <a:endParaRPr lang="en-AU"/>
          </a:p>
        </p:txBody>
      </p:sp>
      <p:sp>
        <p:nvSpPr>
          <p:cNvPr id="8" name="Content Placeholder 7"/>
          <p:cNvSpPr>
            <a:spLocks noGrp="1"/>
          </p:cNvSpPr>
          <p:nvPr>
            <p:ph sz="quarter" idx="13"/>
          </p:nvPr>
        </p:nvSpPr>
        <p:spPr>
          <a:xfrm>
            <a:off x="623888" y="1628775"/>
            <a:ext cx="5381625" cy="4321175"/>
          </a:xfrm>
        </p:spPr>
        <p:txBody>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AU" dirty="0"/>
          </a:p>
        </p:txBody>
      </p:sp>
      <p:sp>
        <p:nvSpPr>
          <p:cNvPr id="10" name="Picture Placeholder 9"/>
          <p:cNvSpPr>
            <a:spLocks noGrp="1"/>
          </p:cNvSpPr>
          <p:nvPr>
            <p:ph type="pic" sz="quarter" idx="14" hasCustomPrompt="1"/>
          </p:nvPr>
        </p:nvSpPr>
        <p:spPr>
          <a:xfrm>
            <a:off x="6186112" y="1"/>
            <a:ext cx="6005888" cy="6705600"/>
          </a:xfrm>
        </p:spPr>
        <p:txBody>
          <a:bodyPr anchor="ctr"/>
          <a:lstStyle>
            <a:lvl1pPr algn="ctr">
              <a:defRPr baseline="0"/>
            </a:lvl1pPr>
          </a:lstStyle>
          <a:p>
            <a:r>
              <a:rPr lang="en-AU" dirty="0"/>
              <a:t>Drag and drop image here or</a:t>
            </a:r>
            <a:br>
              <a:rPr lang="en-AU" dirty="0"/>
            </a:br>
            <a:r>
              <a:rPr lang="en-AU" dirty="0"/>
              <a:t>click icon below to add a picture</a:t>
            </a:r>
            <a:br>
              <a:rPr lang="en-AU" dirty="0"/>
            </a:br>
            <a:br>
              <a:rPr lang="en-AU" dirty="0"/>
            </a:br>
            <a:br>
              <a:rPr lang="en-AU" dirty="0"/>
            </a:br>
            <a:endParaRPr lang="en-AU" dirty="0"/>
          </a:p>
        </p:txBody>
      </p:sp>
      <p:pic>
        <p:nvPicPr>
          <p:cNvPr id="3" name="Picture 2" descr="A blue and white rectangular sign&#10;&#10;Description automatically generated">
            <a:extLst>
              <a:ext uri="{FF2B5EF4-FFF2-40B4-BE49-F238E27FC236}">
                <a16:creationId xmlns:a16="http://schemas.microsoft.com/office/drawing/2014/main" id="{DDB4E51C-7EB6-6370-CC02-F7220685261C}"/>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14252" y="6186831"/>
            <a:ext cx="1005246" cy="491178"/>
          </a:xfrm>
          <a:prstGeom prst="rect">
            <a:avLst/>
          </a:prstGeom>
        </p:spPr>
      </p:pic>
    </p:spTree>
    <p:extLst>
      <p:ext uri="{BB962C8B-B14F-4D97-AF65-F5344CB8AC3E}">
        <p14:creationId xmlns:p14="http://schemas.microsoft.com/office/powerpoint/2010/main" val="143736384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 preserve="1">
  <p:cSld name="One Column">
    <p:spTree>
      <p:nvGrpSpPr>
        <p:cNvPr id="1" name=""/>
        <p:cNvGrpSpPr/>
        <p:nvPr/>
      </p:nvGrpSpPr>
      <p:grpSpPr>
        <a:xfrm>
          <a:off x="0" y="0"/>
          <a:ext cx="0" cy="0"/>
          <a:chOff x="0" y="0"/>
          <a:chExt cx="0" cy="0"/>
        </a:xfrm>
      </p:grpSpPr>
      <p:pic>
        <p:nvPicPr>
          <p:cNvPr id="7" name="Picture 6"/>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p:txBody>
          <a:bodyPr/>
          <a:lstStyle/>
          <a:p>
            <a:r>
              <a:rPr lang="en-US" dirty="0"/>
              <a:t>Click to edit Master title style</a:t>
            </a:r>
            <a:endParaRPr lang="en-AU" dirty="0"/>
          </a:p>
        </p:txBody>
      </p:sp>
      <p:sp>
        <p:nvSpPr>
          <p:cNvPr id="3" name="Content Placeholder 2"/>
          <p:cNvSpPr>
            <a:spLocks noGrp="1"/>
          </p:cNvSpPr>
          <p:nvPr>
            <p:ph idx="1"/>
          </p:nvPr>
        </p:nvSpPr>
        <p:spPr/>
        <p:txBody>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AU" dirty="0"/>
          </a:p>
        </p:txBody>
      </p:sp>
      <p:sp>
        <p:nvSpPr>
          <p:cNvPr id="5" name="Footer Placeholder 4"/>
          <p:cNvSpPr>
            <a:spLocks noGrp="1"/>
          </p:cNvSpPr>
          <p:nvPr>
            <p:ph type="ftr" sz="quarter" idx="11"/>
          </p:nvPr>
        </p:nvSpPr>
        <p:spPr>
          <a:xfrm>
            <a:off x="623887" y="6092825"/>
            <a:ext cx="8208962" cy="323850"/>
          </a:xfrm>
        </p:spPr>
        <p:txBody>
          <a:bodyPr/>
          <a:lstStyle/>
          <a:p>
            <a:endParaRPr lang="en-AU" dirty="0"/>
          </a:p>
        </p:txBody>
      </p:sp>
      <p:sp>
        <p:nvSpPr>
          <p:cNvPr id="6" name="Slide Number Placeholder 5"/>
          <p:cNvSpPr>
            <a:spLocks noGrp="1"/>
          </p:cNvSpPr>
          <p:nvPr>
            <p:ph type="sldNum" sz="quarter" idx="12"/>
          </p:nvPr>
        </p:nvSpPr>
        <p:spPr>
          <a:xfrm>
            <a:off x="8832849" y="6092825"/>
            <a:ext cx="2735263" cy="323850"/>
          </a:xfrm>
        </p:spPr>
        <p:txBody>
          <a:bodyPr/>
          <a:lstStyle/>
          <a:p>
            <a:fld id="{0ACBC296-6F1C-40EB-A7B9-B66F495956D9}" type="slidenum">
              <a:rPr lang="en-AU" smtClean="0"/>
              <a:t>‹#›</a:t>
            </a:fld>
            <a:endParaRPr lang="en-AU" dirty="0"/>
          </a:p>
        </p:txBody>
      </p:sp>
    </p:spTree>
    <p:extLst>
      <p:ext uri="{BB962C8B-B14F-4D97-AF65-F5344CB8AC3E}">
        <p14:creationId xmlns:p14="http://schemas.microsoft.com/office/powerpoint/2010/main" val="77299237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Two Columns">
    <p:spTree>
      <p:nvGrpSpPr>
        <p:cNvPr id="1" name=""/>
        <p:cNvGrpSpPr/>
        <p:nvPr/>
      </p:nvGrpSpPr>
      <p:grpSpPr>
        <a:xfrm>
          <a:off x="0" y="0"/>
          <a:ext cx="0" cy="0"/>
          <a:chOff x="0" y="0"/>
          <a:chExt cx="0" cy="0"/>
        </a:xfrm>
      </p:grpSpPr>
      <p:pic>
        <p:nvPicPr>
          <p:cNvPr id="9" name="Picture 8"/>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p:txBody>
          <a:bodyPr/>
          <a:lstStyle/>
          <a:p>
            <a:r>
              <a:rPr lang="en-US" dirty="0"/>
              <a:t>Click to edit Master title style</a:t>
            </a:r>
            <a:endParaRPr lang="en-AU" dirty="0"/>
          </a:p>
        </p:txBody>
      </p:sp>
      <p:sp>
        <p:nvSpPr>
          <p:cNvPr id="3" name="Content Placeholder 2"/>
          <p:cNvSpPr>
            <a:spLocks noGrp="1"/>
          </p:cNvSpPr>
          <p:nvPr>
            <p:ph sz="half" idx="1"/>
          </p:nvPr>
        </p:nvSpPr>
        <p:spPr>
          <a:xfrm>
            <a:off x="623888" y="1628775"/>
            <a:ext cx="5382000" cy="4321176"/>
          </a:xfrm>
        </p:spPr>
        <p:txBody>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AU" dirty="0"/>
          </a:p>
        </p:txBody>
      </p:sp>
      <p:sp>
        <p:nvSpPr>
          <p:cNvPr id="4" name="Content Placeholder 3"/>
          <p:cNvSpPr>
            <a:spLocks noGrp="1"/>
          </p:cNvSpPr>
          <p:nvPr>
            <p:ph sz="half" idx="2"/>
          </p:nvPr>
        </p:nvSpPr>
        <p:spPr>
          <a:xfrm>
            <a:off x="6186113" y="1628775"/>
            <a:ext cx="5382000" cy="4321175"/>
          </a:xfrm>
        </p:spPr>
        <p:txBody>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AU" dirty="0"/>
          </a:p>
        </p:txBody>
      </p:sp>
      <p:sp>
        <p:nvSpPr>
          <p:cNvPr id="6" name="Footer Placeholder 5"/>
          <p:cNvSpPr>
            <a:spLocks noGrp="1"/>
          </p:cNvSpPr>
          <p:nvPr>
            <p:ph type="ftr" sz="quarter" idx="11"/>
          </p:nvPr>
        </p:nvSpPr>
        <p:spPr/>
        <p:txBody>
          <a:bodyPr/>
          <a:lstStyle/>
          <a:p>
            <a:endParaRPr lang="en-AU"/>
          </a:p>
        </p:txBody>
      </p:sp>
      <p:sp>
        <p:nvSpPr>
          <p:cNvPr id="7" name="Slide Number Placeholder 6"/>
          <p:cNvSpPr>
            <a:spLocks noGrp="1"/>
          </p:cNvSpPr>
          <p:nvPr>
            <p:ph type="sldNum" sz="quarter" idx="12"/>
          </p:nvPr>
        </p:nvSpPr>
        <p:spPr/>
        <p:txBody>
          <a:bodyPr/>
          <a:lstStyle/>
          <a:p>
            <a:fld id="{0ACBC296-6F1C-40EB-A7B9-B66F495956D9}" type="slidenum">
              <a:rPr lang="en-AU" smtClean="0"/>
              <a:t>‹#›</a:t>
            </a:fld>
            <a:endParaRPr lang="en-AU"/>
          </a:p>
        </p:txBody>
      </p:sp>
    </p:spTree>
    <p:extLst>
      <p:ext uri="{BB962C8B-B14F-4D97-AF65-F5344CB8AC3E}">
        <p14:creationId xmlns:p14="http://schemas.microsoft.com/office/powerpoint/2010/main" val="162246846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Two Columns (Picture)">
    <p:spTree>
      <p:nvGrpSpPr>
        <p:cNvPr id="1" name=""/>
        <p:cNvGrpSpPr/>
        <p:nvPr/>
      </p:nvGrpSpPr>
      <p:grpSpPr>
        <a:xfrm>
          <a:off x="0" y="0"/>
          <a:ext cx="0" cy="0"/>
          <a:chOff x="0" y="0"/>
          <a:chExt cx="0" cy="0"/>
        </a:xfrm>
      </p:grpSpPr>
      <p:pic>
        <p:nvPicPr>
          <p:cNvPr id="8" name="Picture 7"/>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p:txBody>
          <a:bodyPr/>
          <a:lstStyle/>
          <a:p>
            <a:r>
              <a:rPr lang="en-US" dirty="0"/>
              <a:t>Click to edit Master title style</a:t>
            </a:r>
            <a:endParaRPr lang="en-AU" dirty="0"/>
          </a:p>
        </p:txBody>
      </p:sp>
      <p:sp>
        <p:nvSpPr>
          <p:cNvPr id="3" name="Content Placeholder 2"/>
          <p:cNvSpPr>
            <a:spLocks noGrp="1"/>
          </p:cNvSpPr>
          <p:nvPr>
            <p:ph sz="half" idx="1"/>
          </p:nvPr>
        </p:nvSpPr>
        <p:spPr>
          <a:xfrm>
            <a:off x="623888" y="1628775"/>
            <a:ext cx="5382000" cy="4321176"/>
          </a:xfrm>
        </p:spPr>
        <p:txBody>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AU" dirty="0"/>
          </a:p>
        </p:txBody>
      </p:sp>
      <p:sp>
        <p:nvSpPr>
          <p:cNvPr id="6" name="Footer Placeholder 5"/>
          <p:cNvSpPr>
            <a:spLocks noGrp="1"/>
          </p:cNvSpPr>
          <p:nvPr>
            <p:ph type="ftr" sz="quarter" idx="11"/>
          </p:nvPr>
        </p:nvSpPr>
        <p:spPr/>
        <p:txBody>
          <a:bodyPr/>
          <a:lstStyle/>
          <a:p>
            <a:endParaRPr lang="en-AU"/>
          </a:p>
        </p:txBody>
      </p:sp>
      <p:sp>
        <p:nvSpPr>
          <p:cNvPr id="7" name="Slide Number Placeholder 6"/>
          <p:cNvSpPr>
            <a:spLocks noGrp="1"/>
          </p:cNvSpPr>
          <p:nvPr>
            <p:ph type="sldNum" sz="quarter" idx="12"/>
          </p:nvPr>
        </p:nvSpPr>
        <p:spPr/>
        <p:txBody>
          <a:bodyPr/>
          <a:lstStyle/>
          <a:p>
            <a:fld id="{0ACBC296-6F1C-40EB-A7B9-B66F495956D9}" type="slidenum">
              <a:rPr lang="en-AU" smtClean="0"/>
              <a:t>‹#›</a:t>
            </a:fld>
            <a:endParaRPr lang="en-AU"/>
          </a:p>
        </p:txBody>
      </p:sp>
      <p:sp>
        <p:nvSpPr>
          <p:cNvPr id="10" name="Picture Placeholder 9"/>
          <p:cNvSpPr>
            <a:spLocks noGrp="1"/>
          </p:cNvSpPr>
          <p:nvPr>
            <p:ph type="pic" sz="quarter" idx="13" hasCustomPrompt="1"/>
          </p:nvPr>
        </p:nvSpPr>
        <p:spPr>
          <a:xfrm>
            <a:off x="6186113" y="1628775"/>
            <a:ext cx="5382000" cy="4321175"/>
          </a:xfrm>
        </p:spPr>
        <p:txBody>
          <a:bodyPr anchor="ctr"/>
          <a:lstStyle>
            <a:lvl1pPr algn="ctr">
              <a:defRPr baseline="0"/>
            </a:lvl1pPr>
          </a:lstStyle>
          <a:p>
            <a:r>
              <a:rPr lang="en-AU" dirty="0"/>
              <a:t>Drag and drop image here or</a:t>
            </a:r>
            <a:br>
              <a:rPr lang="en-AU" dirty="0"/>
            </a:br>
            <a:r>
              <a:rPr lang="en-AU" dirty="0"/>
              <a:t>click icon below to add picture</a:t>
            </a:r>
            <a:br>
              <a:rPr lang="en-AU" dirty="0"/>
            </a:br>
            <a:br>
              <a:rPr lang="en-AU" dirty="0"/>
            </a:br>
            <a:br>
              <a:rPr lang="en-AU" dirty="0"/>
            </a:br>
            <a:br>
              <a:rPr lang="en-AU" dirty="0"/>
            </a:br>
            <a:endParaRPr lang="en-AU" dirty="0"/>
          </a:p>
        </p:txBody>
      </p:sp>
    </p:spTree>
    <p:extLst>
      <p:ext uri="{BB962C8B-B14F-4D97-AF65-F5344CB8AC3E}">
        <p14:creationId xmlns:p14="http://schemas.microsoft.com/office/powerpoint/2010/main" val="106103774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TxTwoObj" preserve="1">
  <p:cSld name="Two Columns (Subheadings)">
    <p:spTree>
      <p:nvGrpSpPr>
        <p:cNvPr id="1" name=""/>
        <p:cNvGrpSpPr/>
        <p:nvPr/>
      </p:nvGrpSpPr>
      <p:grpSpPr>
        <a:xfrm>
          <a:off x="0" y="0"/>
          <a:ext cx="0" cy="0"/>
          <a:chOff x="0" y="0"/>
          <a:chExt cx="0" cy="0"/>
        </a:xfrm>
      </p:grpSpPr>
      <p:pic>
        <p:nvPicPr>
          <p:cNvPr id="11" name="Picture 10"/>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623887" y="576001"/>
            <a:ext cx="10944225" cy="873388"/>
          </a:xfrm>
        </p:spPr>
        <p:txBody>
          <a:bodyPr/>
          <a:lstStyle/>
          <a:p>
            <a:r>
              <a:rPr lang="en-US" dirty="0"/>
              <a:t>Click to edit Master title style</a:t>
            </a:r>
            <a:endParaRPr lang="en-AU" dirty="0"/>
          </a:p>
        </p:txBody>
      </p:sp>
      <p:sp>
        <p:nvSpPr>
          <p:cNvPr id="3" name="Text Placeholder 2"/>
          <p:cNvSpPr>
            <a:spLocks noGrp="1"/>
          </p:cNvSpPr>
          <p:nvPr>
            <p:ph type="body" idx="1"/>
          </p:nvPr>
        </p:nvSpPr>
        <p:spPr>
          <a:xfrm>
            <a:off x="623888" y="1628775"/>
            <a:ext cx="5382000" cy="540000"/>
          </a:xfrm>
        </p:spPr>
        <p:txBody>
          <a:bodyPr anchor="t">
            <a:noAutofit/>
          </a:bodyPr>
          <a:lstStyle>
            <a:lvl1pPr marL="0" indent="0">
              <a:buNone/>
              <a:defRPr sz="20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Edit Master text styles</a:t>
            </a:r>
          </a:p>
        </p:txBody>
      </p:sp>
      <p:sp>
        <p:nvSpPr>
          <p:cNvPr id="4" name="Content Placeholder 3"/>
          <p:cNvSpPr>
            <a:spLocks noGrp="1"/>
          </p:cNvSpPr>
          <p:nvPr>
            <p:ph sz="half" idx="2"/>
          </p:nvPr>
        </p:nvSpPr>
        <p:spPr>
          <a:xfrm>
            <a:off x="623888" y="2347200"/>
            <a:ext cx="5382000" cy="3600000"/>
          </a:xfrm>
        </p:spPr>
        <p:txBody>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AU" dirty="0"/>
          </a:p>
        </p:txBody>
      </p:sp>
      <p:sp>
        <p:nvSpPr>
          <p:cNvPr id="5" name="Text Placeholder 4"/>
          <p:cNvSpPr>
            <a:spLocks noGrp="1"/>
          </p:cNvSpPr>
          <p:nvPr>
            <p:ph type="body" sz="quarter" idx="3"/>
          </p:nvPr>
        </p:nvSpPr>
        <p:spPr>
          <a:xfrm>
            <a:off x="6186113" y="1628775"/>
            <a:ext cx="5382000" cy="540000"/>
          </a:xfrm>
        </p:spPr>
        <p:txBody>
          <a:bodyPr anchor="t">
            <a:noAutofit/>
          </a:bodyPr>
          <a:lstStyle>
            <a:lvl1pPr marL="0" indent="0">
              <a:buNone/>
              <a:defRPr sz="20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Edit Master text styles</a:t>
            </a:r>
          </a:p>
        </p:txBody>
      </p:sp>
      <p:sp>
        <p:nvSpPr>
          <p:cNvPr id="6" name="Content Placeholder 5"/>
          <p:cNvSpPr>
            <a:spLocks noGrp="1"/>
          </p:cNvSpPr>
          <p:nvPr>
            <p:ph sz="quarter" idx="4"/>
          </p:nvPr>
        </p:nvSpPr>
        <p:spPr>
          <a:xfrm>
            <a:off x="6186113" y="2347200"/>
            <a:ext cx="5382000" cy="3600000"/>
          </a:xfrm>
        </p:spPr>
        <p:txBody>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AU" dirty="0"/>
          </a:p>
        </p:txBody>
      </p:sp>
      <p:sp>
        <p:nvSpPr>
          <p:cNvPr id="8" name="Footer Placeholder 7"/>
          <p:cNvSpPr>
            <a:spLocks noGrp="1"/>
          </p:cNvSpPr>
          <p:nvPr>
            <p:ph type="ftr" sz="quarter" idx="11"/>
          </p:nvPr>
        </p:nvSpPr>
        <p:spPr/>
        <p:txBody>
          <a:bodyPr/>
          <a:lstStyle/>
          <a:p>
            <a:endParaRPr lang="en-AU"/>
          </a:p>
        </p:txBody>
      </p:sp>
      <p:sp>
        <p:nvSpPr>
          <p:cNvPr id="9" name="Slide Number Placeholder 8"/>
          <p:cNvSpPr>
            <a:spLocks noGrp="1"/>
          </p:cNvSpPr>
          <p:nvPr>
            <p:ph type="sldNum" sz="quarter" idx="12"/>
          </p:nvPr>
        </p:nvSpPr>
        <p:spPr/>
        <p:txBody>
          <a:bodyPr/>
          <a:lstStyle/>
          <a:p>
            <a:fld id="{0ACBC296-6F1C-40EB-A7B9-B66F495956D9}" type="slidenum">
              <a:rPr lang="en-AU" smtClean="0"/>
              <a:t>‹#›</a:t>
            </a:fld>
            <a:endParaRPr lang="en-AU"/>
          </a:p>
        </p:txBody>
      </p:sp>
    </p:spTree>
    <p:extLst>
      <p:ext uri="{BB962C8B-B14F-4D97-AF65-F5344CB8AC3E}">
        <p14:creationId xmlns:p14="http://schemas.microsoft.com/office/powerpoint/2010/main" val="188940791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Two Column (Full Heigh Picture)">
    <p:spTree>
      <p:nvGrpSpPr>
        <p:cNvPr id="1" name=""/>
        <p:cNvGrpSpPr/>
        <p:nvPr/>
      </p:nvGrpSpPr>
      <p:grpSpPr>
        <a:xfrm>
          <a:off x="0" y="0"/>
          <a:ext cx="0" cy="0"/>
          <a:chOff x="0" y="0"/>
          <a:chExt cx="0" cy="0"/>
        </a:xfrm>
      </p:grpSpPr>
      <p:sp>
        <p:nvSpPr>
          <p:cNvPr id="12" name="Picture Placeholder 9"/>
          <p:cNvSpPr>
            <a:spLocks noGrp="1"/>
          </p:cNvSpPr>
          <p:nvPr>
            <p:ph type="pic" sz="quarter" idx="14" hasCustomPrompt="1"/>
          </p:nvPr>
        </p:nvSpPr>
        <p:spPr>
          <a:xfrm>
            <a:off x="6186112" y="0"/>
            <a:ext cx="6005888" cy="6857999"/>
          </a:xfrm>
        </p:spPr>
        <p:txBody>
          <a:bodyPr anchor="ctr"/>
          <a:lstStyle>
            <a:lvl1pPr algn="ctr">
              <a:defRPr baseline="0"/>
            </a:lvl1pPr>
          </a:lstStyle>
          <a:p>
            <a:r>
              <a:rPr lang="en-AU" dirty="0"/>
              <a:t>Drag and drop image here or</a:t>
            </a:r>
            <a:br>
              <a:rPr lang="en-AU" dirty="0"/>
            </a:br>
            <a:r>
              <a:rPr lang="en-AU" dirty="0"/>
              <a:t>click icon below to add a picture</a:t>
            </a:r>
            <a:br>
              <a:rPr lang="en-AU" dirty="0"/>
            </a:br>
            <a:br>
              <a:rPr lang="en-AU" dirty="0"/>
            </a:br>
            <a:br>
              <a:rPr lang="en-AU" dirty="0"/>
            </a:br>
            <a:endParaRPr lang="en-AU" dirty="0"/>
          </a:p>
        </p:txBody>
      </p:sp>
      <p:sp>
        <p:nvSpPr>
          <p:cNvPr id="2" name="Title 1"/>
          <p:cNvSpPr>
            <a:spLocks noGrp="1"/>
          </p:cNvSpPr>
          <p:nvPr>
            <p:ph type="title"/>
          </p:nvPr>
        </p:nvSpPr>
        <p:spPr>
          <a:xfrm>
            <a:off x="623888" y="576000"/>
            <a:ext cx="5382000" cy="873388"/>
          </a:xfrm>
        </p:spPr>
        <p:txBody>
          <a:bodyPr anchor="t">
            <a:noAutofit/>
          </a:bodyPr>
          <a:lstStyle>
            <a:lvl1pPr>
              <a:defRPr sz="2400"/>
            </a:lvl1pPr>
          </a:lstStyle>
          <a:p>
            <a:r>
              <a:rPr lang="en-US" dirty="0"/>
              <a:t>Click to edit Master title style</a:t>
            </a:r>
            <a:endParaRPr lang="en-AU" dirty="0"/>
          </a:p>
        </p:txBody>
      </p:sp>
      <p:sp>
        <p:nvSpPr>
          <p:cNvPr id="6" name="Footer Placeholder 5"/>
          <p:cNvSpPr>
            <a:spLocks noGrp="1"/>
          </p:cNvSpPr>
          <p:nvPr>
            <p:ph type="ftr" sz="quarter" idx="11"/>
          </p:nvPr>
        </p:nvSpPr>
        <p:spPr/>
        <p:txBody>
          <a:bodyPr/>
          <a:lstStyle/>
          <a:p>
            <a:endParaRPr lang="en-AU"/>
          </a:p>
        </p:txBody>
      </p:sp>
      <p:sp>
        <p:nvSpPr>
          <p:cNvPr id="7" name="Slide Number Placeholder 6"/>
          <p:cNvSpPr>
            <a:spLocks noGrp="1"/>
          </p:cNvSpPr>
          <p:nvPr>
            <p:ph type="sldNum" sz="quarter" idx="12"/>
          </p:nvPr>
        </p:nvSpPr>
        <p:spPr/>
        <p:txBody>
          <a:bodyPr/>
          <a:lstStyle/>
          <a:p>
            <a:fld id="{0ACBC296-6F1C-40EB-A7B9-B66F495956D9}" type="slidenum">
              <a:rPr lang="en-AU" smtClean="0"/>
              <a:t>‹#›</a:t>
            </a:fld>
            <a:endParaRPr lang="en-AU"/>
          </a:p>
        </p:txBody>
      </p:sp>
      <p:sp>
        <p:nvSpPr>
          <p:cNvPr id="8" name="Content Placeholder 7"/>
          <p:cNvSpPr>
            <a:spLocks noGrp="1"/>
          </p:cNvSpPr>
          <p:nvPr>
            <p:ph sz="quarter" idx="13"/>
          </p:nvPr>
        </p:nvSpPr>
        <p:spPr>
          <a:xfrm>
            <a:off x="623888" y="1628775"/>
            <a:ext cx="5381625" cy="4321175"/>
          </a:xfrm>
        </p:spPr>
        <p:txBody>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AU" dirty="0"/>
          </a:p>
        </p:txBody>
      </p:sp>
      <p:pic>
        <p:nvPicPr>
          <p:cNvPr id="4" name="Picture 3"/>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626959717"/>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_rels/slideMaster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theme" Target="../theme/theme2.xml"/><Relationship Id="rId1" Type="http://schemas.openxmlformats.org/officeDocument/2006/relationships/slideLayout" Target="../slideLayouts/slideLayout6.xml"/></Relationships>
</file>

<file path=ppt/slideMasters/_rels/slideMaster3.xml.rels><?xml version="1.0" encoding="UTF-8" standalone="yes"?>
<Relationships xmlns="http://schemas.openxmlformats.org/package/2006/relationships"><Relationship Id="rId3" Type="http://schemas.openxmlformats.org/officeDocument/2006/relationships/slideLayout" Target="../slideLayouts/slideLayout9.xml"/><Relationship Id="rId7" Type="http://schemas.openxmlformats.org/officeDocument/2006/relationships/image" Target="../media/image7.png"/><Relationship Id="rId2" Type="http://schemas.openxmlformats.org/officeDocument/2006/relationships/slideLayout" Target="../slideLayouts/slideLayout8.xml"/><Relationship Id="rId1" Type="http://schemas.openxmlformats.org/officeDocument/2006/relationships/slideLayout" Target="../slideLayouts/slideLayout7.xml"/><Relationship Id="rId6" Type="http://schemas.openxmlformats.org/officeDocument/2006/relationships/theme" Target="../theme/theme3.xml"/><Relationship Id="rId5" Type="http://schemas.openxmlformats.org/officeDocument/2006/relationships/slideLayout" Target="../slideLayouts/slideLayout11.xml"/><Relationship Id="rId4" Type="http://schemas.openxmlformats.org/officeDocument/2006/relationships/slideLayout" Target="../slideLayouts/slideLayout10.xml"/></Relationships>
</file>

<file path=ppt/slideMasters/_rels/slideMaster4.xml.rels><?xml version="1.0" encoding="UTF-8" standalone="yes"?>
<Relationships xmlns="http://schemas.openxmlformats.org/package/2006/relationships"><Relationship Id="rId3" Type="http://schemas.openxmlformats.org/officeDocument/2006/relationships/slideLayout" Target="../slideLayouts/slideLayout14.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theme" Target="../theme/theme4.xml"/><Relationship Id="rId5" Type="http://schemas.openxmlformats.org/officeDocument/2006/relationships/slideLayout" Target="../slideLayouts/slideLayout16.xml"/><Relationship Id="rId4" Type="http://schemas.openxmlformats.org/officeDocument/2006/relationships/slideLayout" Target="../slideLayouts/slideLayout15.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rgbClr val="0085AC"/>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79424" y="534760"/>
            <a:ext cx="11233151" cy="914627"/>
          </a:xfrm>
          <a:prstGeom prst="rect">
            <a:avLst/>
          </a:prstGeom>
        </p:spPr>
        <p:txBody>
          <a:bodyPr vert="horz" lIns="0" tIns="0" rIns="0" bIns="0" rtlCol="0" anchor="t">
            <a:noAutofit/>
          </a:bodyPr>
          <a:lstStyle/>
          <a:p>
            <a:r>
              <a:rPr lang="en-US" dirty="0"/>
              <a:t>Click to edit Master title style</a:t>
            </a:r>
            <a:endParaRPr lang="en-AU" dirty="0"/>
          </a:p>
        </p:txBody>
      </p:sp>
      <p:sp>
        <p:nvSpPr>
          <p:cNvPr id="3" name="Text Placeholder 2"/>
          <p:cNvSpPr>
            <a:spLocks noGrp="1"/>
          </p:cNvSpPr>
          <p:nvPr>
            <p:ph type="body" idx="1"/>
          </p:nvPr>
        </p:nvSpPr>
        <p:spPr>
          <a:xfrm>
            <a:off x="479424" y="1628775"/>
            <a:ext cx="11233151" cy="4321175"/>
          </a:xfrm>
          <a:prstGeom prst="rect">
            <a:avLst/>
          </a:prstGeom>
        </p:spPr>
        <p:txBody>
          <a:bodyPr vert="horz" lIns="0" tIns="0" rIns="0" bIns="0" rtlCol="0">
            <a:no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a:p>
            <a:pPr lvl="5"/>
            <a:r>
              <a:rPr lang="en-US" dirty="0"/>
              <a:t>Sixth level</a:t>
            </a:r>
          </a:p>
          <a:p>
            <a:pPr lvl="6"/>
            <a:r>
              <a:rPr lang="en-US" dirty="0"/>
              <a:t>Seventh level</a:t>
            </a:r>
          </a:p>
          <a:p>
            <a:pPr lvl="7"/>
            <a:r>
              <a:rPr lang="en-US" dirty="0"/>
              <a:t>Eighth level</a:t>
            </a:r>
            <a:endParaRPr lang="en-AU" dirty="0"/>
          </a:p>
        </p:txBody>
      </p:sp>
      <p:sp>
        <p:nvSpPr>
          <p:cNvPr id="4" name="Footer Placeholder 3"/>
          <p:cNvSpPr>
            <a:spLocks noGrp="1"/>
          </p:cNvSpPr>
          <p:nvPr>
            <p:ph type="ftr" sz="quarter" idx="3"/>
          </p:nvPr>
        </p:nvSpPr>
        <p:spPr>
          <a:xfrm>
            <a:off x="479424" y="6092825"/>
            <a:ext cx="8424863" cy="323850"/>
          </a:xfrm>
          <a:prstGeom prst="rect">
            <a:avLst/>
          </a:prstGeom>
        </p:spPr>
        <p:txBody>
          <a:bodyPr vert="horz" lIns="0" tIns="0" rIns="0" bIns="0" rtlCol="0" anchor="ctr"/>
          <a:lstStyle>
            <a:lvl1pPr algn="l">
              <a:defRPr sz="1000">
                <a:solidFill>
                  <a:schemeClr val="tx1"/>
                </a:solidFill>
                <a:latin typeface="Arial" panose="020B0604020202020204" pitchFamily="34" charset="0"/>
                <a:cs typeface="Arial" panose="020B0604020202020204" pitchFamily="34" charset="0"/>
              </a:defRPr>
            </a:lvl1pPr>
          </a:lstStyle>
          <a:p>
            <a:endParaRPr lang="en-AU" dirty="0"/>
          </a:p>
        </p:txBody>
      </p:sp>
      <p:sp>
        <p:nvSpPr>
          <p:cNvPr id="5" name="Slide Number Placeholder 4"/>
          <p:cNvSpPr>
            <a:spLocks noGrp="1"/>
          </p:cNvSpPr>
          <p:nvPr>
            <p:ph type="sldNum" sz="quarter" idx="4"/>
          </p:nvPr>
        </p:nvSpPr>
        <p:spPr>
          <a:xfrm>
            <a:off x="8904287" y="6084887"/>
            <a:ext cx="2663825" cy="331788"/>
          </a:xfrm>
          <a:prstGeom prst="rect">
            <a:avLst/>
          </a:prstGeom>
        </p:spPr>
        <p:txBody>
          <a:bodyPr vert="horz" lIns="0" tIns="0" rIns="0" bIns="0" rtlCol="0" anchor="ctr"/>
          <a:lstStyle>
            <a:lvl1pPr algn="r">
              <a:defRPr sz="1000">
                <a:solidFill>
                  <a:schemeClr val="tx1"/>
                </a:solidFill>
                <a:latin typeface="Arial" panose="020B0604020202020204" pitchFamily="34" charset="0"/>
                <a:cs typeface="Arial" panose="020B0604020202020204" pitchFamily="34" charset="0"/>
              </a:defRPr>
            </a:lvl1pPr>
          </a:lstStyle>
          <a:p>
            <a:fld id="{E595C882-8582-454A-BF69-6BA96094E026}" type="slidenum">
              <a:rPr lang="en-AU" smtClean="0"/>
              <a:pPr/>
              <a:t>‹#›</a:t>
            </a:fld>
            <a:endParaRPr lang="en-AU" dirty="0"/>
          </a:p>
        </p:txBody>
      </p:sp>
      <p:sp>
        <p:nvSpPr>
          <p:cNvPr id="7" name="TextBox 6">
            <a:extLst>
              <a:ext uri="{FF2B5EF4-FFF2-40B4-BE49-F238E27FC236}">
                <a16:creationId xmlns:a16="http://schemas.microsoft.com/office/drawing/2014/main" id="{169818AE-AA6C-5E7D-4DA6-5F0DE420D1A0}"/>
              </a:ext>
            </a:extLst>
          </p:cNvPr>
          <p:cNvSpPr txBox="1"/>
          <p:nvPr userDrawn="1">
            <p:extLst>
              <p:ext uri="{1162E1C5-73C7-4A58-AE30-91384D911F3F}">
                <p184:classification xmlns:p184="http://schemas.microsoft.com/office/powerpoint/2018/4/main" val="hdr"/>
              </p:ext>
            </p:extLst>
          </p:nvPr>
        </p:nvSpPr>
        <p:spPr>
          <a:xfrm>
            <a:off x="5820537" y="63500"/>
            <a:ext cx="585788" cy="182880"/>
          </a:xfrm>
          <a:prstGeom prst="rect">
            <a:avLst/>
          </a:prstGeom>
        </p:spPr>
        <p:txBody>
          <a:bodyPr horzOverflow="overflow" lIns="0" tIns="0" rIns="0" bIns="0">
            <a:spAutoFit/>
          </a:bodyPr>
          <a:lstStyle/>
          <a:p>
            <a:pPr algn="l"/>
            <a:r>
              <a:rPr lang="en-AU" sz="1200">
                <a:solidFill>
                  <a:srgbClr val="000000">
                    <a:alpha val="50000"/>
                  </a:srgbClr>
                </a:solidFill>
                <a:latin typeface="Calibri" panose="020F0502020204030204" pitchFamily="34" charset="0"/>
                <a:cs typeface="Calibri" panose="020F0502020204030204" pitchFamily="34" charset="0"/>
              </a:rPr>
              <a:t>OFFICIAL</a:t>
            </a:r>
          </a:p>
        </p:txBody>
      </p:sp>
    </p:spTree>
    <p:extLst>
      <p:ext uri="{BB962C8B-B14F-4D97-AF65-F5344CB8AC3E}">
        <p14:creationId xmlns:p14="http://schemas.microsoft.com/office/powerpoint/2010/main" val="2874052247"/>
      </p:ext>
    </p:extLst>
  </p:cSld>
  <p:clrMap bg1="lt1" tx1="dk1" bg2="lt2" tx2="dk2" accent1="accent1" accent2="accent2" accent3="accent3" accent4="accent4" accent5="accent5" accent6="accent6" hlink="hlink" folHlink="folHlink"/>
  <p:sldLayoutIdLst>
    <p:sldLayoutId id="2147483649" r:id="rId1"/>
    <p:sldLayoutId id="2147483703" r:id="rId2"/>
    <p:sldLayoutId id="2147483673" r:id="rId3"/>
    <p:sldLayoutId id="2147483704" r:id="rId4"/>
    <p:sldLayoutId id="2147483650" r:id="rId5"/>
  </p:sldLayoutIdLst>
  <p:hf hdr="0"/>
  <p:txStyles>
    <p:titleStyle>
      <a:lvl1pPr algn="l" defTabSz="914400" rtl="0" eaLnBrk="1" latinLnBrk="0" hangingPunct="1">
        <a:lnSpc>
          <a:spcPct val="93000"/>
        </a:lnSpc>
        <a:spcBef>
          <a:spcPct val="0"/>
        </a:spcBef>
        <a:buNone/>
        <a:defRPr sz="4200" b="1" kern="1200">
          <a:solidFill>
            <a:schemeClr val="tx1"/>
          </a:solidFill>
          <a:latin typeface="Arial" panose="020B0604020202020204" pitchFamily="34" charset="0"/>
          <a:ea typeface="+mj-ea"/>
          <a:cs typeface="Arial" panose="020B0604020202020204" pitchFamily="34" charset="0"/>
        </a:defRPr>
      </a:lvl1pPr>
    </p:titleStyle>
    <p:bodyStyle>
      <a:lvl1pPr marL="0" indent="0" algn="l" defTabSz="914400" rtl="0" eaLnBrk="1" latinLnBrk="0" hangingPunct="1">
        <a:lnSpc>
          <a:spcPct val="90000"/>
        </a:lnSpc>
        <a:spcBef>
          <a:spcPts val="1000"/>
        </a:spcBef>
        <a:spcAft>
          <a:spcPts val="1000"/>
        </a:spcAft>
        <a:buFont typeface="Arial" panose="020B0604020202020204" pitchFamily="34" charset="0"/>
        <a:buNone/>
        <a:defRPr sz="1800" b="1" kern="1200">
          <a:solidFill>
            <a:schemeClr val="tx1"/>
          </a:solidFill>
          <a:latin typeface="Arial" panose="020B0604020202020204" pitchFamily="34" charset="0"/>
          <a:ea typeface="+mn-ea"/>
          <a:cs typeface="Arial" panose="020B0604020202020204" pitchFamily="34" charset="0"/>
        </a:defRPr>
      </a:lvl1pPr>
      <a:lvl2pPr marL="0" indent="0" algn="l" defTabSz="914400" rtl="0" eaLnBrk="1" latinLnBrk="0" hangingPunct="1">
        <a:lnSpc>
          <a:spcPct val="100000"/>
        </a:lnSpc>
        <a:spcBef>
          <a:spcPts val="500"/>
        </a:spcBef>
        <a:spcAft>
          <a:spcPts val="1000"/>
        </a:spcAft>
        <a:buFont typeface="Arial" panose="020B0604020202020204" pitchFamily="34" charset="0"/>
        <a:buNone/>
        <a:defRPr sz="1400" b="1" kern="1200">
          <a:solidFill>
            <a:schemeClr val="tx1"/>
          </a:solidFill>
          <a:latin typeface="Arial" panose="020B0604020202020204" pitchFamily="34" charset="0"/>
          <a:ea typeface="+mn-ea"/>
          <a:cs typeface="Arial" panose="020B0604020202020204" pitchFamily="34" charset="0"/>
        </a:defRPr>
      </a:lvl2pPr>
      <a:lvl3pPr marL="0" indent="0" algn="l" defTabSz="914400" rtl="0" eaLnBrk="1" latinLnBrk="0" hangingPunct="1">
        <a:lnSpc>
          <a:spcPct val="100000"/>
        </a:lnSpc>
        <a:spcBef>
          <a:spcPts val="500"/>
        </a:spcBef>
        <a:spcAft>
          <a:spcPts val="500"/>
        </a:spcAft>
        <a:buFont typeface="Arial" panose="020B0604020202020204" pitchFamily="34" charset="0"/>
        <a:buNone/>
        <a:defRPr sz="1200" kern="1200">
          <a:solidFill>
            <a:schemeClr val="tx1"/>
          </a:solidFill>
          <a:latin typeface="Arial" panose="020B0604020202020204" pitchFamily="34" charset="0"/>
          <a:ea typeface="+mn-ea"/>
          <a:cs typeface="Arial" panose="020B0604020202020204" pitchFamily="34" charset="0"/>
        </a:defRPr>
      </a:lvl3pPr>
      <a:lvl4pPr marL="360000" indent="-180000" algn="l" defTabSz="180000" rtl="0" eaLnBrk="1" latinLnBrk="0" hangingPunct="1">
        <a:lnSpc>
          <a:spcPct val="100000"/>
        </a:lnSpc>
        <a:spcBef>
          <a:spcPts val="500"/>
        </a:spcBef>
        <a:spcAft>
          <a:spcPts val="500"/>
        </a:spcAft>
        <a:buClrTx/>
        <a:buFont typeface="Arial" panose="020B0604020202020204" pitchFamily="34" charset="0"/>
        <a:buChar char="•"/>
        <a:tabLst>
          <a:tab pos="0" algn="l"/>
          <a:tab pos="180000" algn="l"/>
          <a:tab pos="360000" algn="l"/>
          <a:tab pos="540000" algn="l"/>
          <a:tab pos="720000" algn="l"/>
          <a:tab pos="900000" algn="l"/>
        </a:tabLst>
        <a:defRPr sz="1200" kern="1200">
          <a:solidFill>
            <a:schemeClr val="tx1"/>
          </a:solidFill>
          <a:latin typeface="Arial" panose="020B0604020202020204" pitchFamily="34" charset="0"/>
          <a:ea typeface="+mn-ea"/>
          <a:cs typeface="Arial" panose="020B0604020202020204" pitchFamily="34" charset="0"/>
        </a:defRPr>
      </a:lvl4pPr>
      <a:lvl5pPr marL="540000" indent="-180000" algn="l" defTabSz="914400" rtl="0" eaLnBrk="1" latinLnBrk="0" hangingPunct="1">
        <a:lnSpc>
          <a:spcPct val="100000"/>
        </a:lnSpc>
        <a:spcBef>
          <a:spcPts val="500"/>
        </a:spcBef>
        <a:spcAft>
          <a:spcPts val="500"/>
        </a:spcAft>
        <a:buClrTx/>
        <a:buFont typeface="Arial" panose="020B0604020202020204" pitchFamily="34" charset="0"/>
        <a:buChar char="•"/>
        <a:defRPr sz="1200" kern="1200">
          <a:solidFill>
            <a:schemeClr val="tx1"/>
          </a:solidFill>
          <a:latin typeface="Arial" panose="020B0604020202020204" pitchFamily="34" charset="0"/>
          <a:ea typeface="+mn-ea"/>
          <a:cs typeface="Arial" panose="020B0604020202020204" pitchFamily="34" charset="0"/>
        </a:defRPr>
      </a:lvl5pPr>
      <a:lvl6pPr marL="720000" indent="-180000" algn="l" defTabSz="914400" rtl="0" eaLnBrk="1" latinLnBrk="0" hangingPunct="1">
        <a:lnSpc>
          <a:spcPct val="100000"/>
        </a:lnSpc>
        <a:spcBef>
          <a:spcPts val="500"/>
        </a:spcBef>
        <a:spcAft>
          <a:spcPts val="500"/>
        </a:spcAft>
        <a:buClrTx/>
        <a:buFont typeface="Arial" panose="020B0604020202020204" pitchFamily="34" charset="0"/>
        <a:buChar char="•"/>
        <a:defRPr sz="1200" kern="1200">
          <a:solidFill>
            <a:schemeClr val="tx1"/>
          </a:solidFill>
          <a:latin typeface="Arial" panose="020B0604020202020204" pitchFamily="34" charset="0"/>
          <a:ea typeface="+mn-ea"/>
          <a:cs typeface="Arial" panose="020B0604020202020204" pitchFamily="34" charset="0"/>
        </a:defRPr>
      </a:lvl6pPr>
      <a:lvl7pPr marL="900000" indent="-180000" algn="l" defTabSz="914400" rtl="0" eaLnBrk="1" latinLnBrk="0" hangingPunct="1">
        <a:lnSpc>
          <a:spcPct val="100000"/>
        </a:lnSpc>
        <a:spcBef>
          <a:spcPts val="500"/>
        </a:spcBef>
        <a:spcAft>
          <a:spcPts val="500"/>
        </a:spcAft>
        <a:buClrTx/>
        <a:buFont typeface="Arial" panose="020B0604020202020204" pitchFamily="34" charset="0"/>
        <a:buChar char="•"/>
        <a:defRPr sz="1200" kern="1200">
          <a:solidFill>
            <a:schemeClr val="tx1"/>
          </a:solidFill>
          <a:latin typeface="Arial" panose="020B0604020202020204" pitchFamily="34" charset="0"/>
          <a:ea typeface="+mn-ea"/>
          <a:cs typeface="Arial" panose="020B0604020202020204" pitchFamily="34" charset="0"/>
        </a:defRPr>
      </a:lvl7pPr>
      <a:lvl8pPr marL="1080000" indent="-180000" algn="l" defTabSz="914400" rtl="0" eaLnBrk="1" latinLnBrk="0" hangingPunct="1">
        <a:lnSpc>
          <a:spcPct val="100000"/>
        </a:lnSpc>
        <a:spcBef>
          <a:spcPts val="500"/>
        </a:spcBef>
        <a:spcAft>
          <a:spcPts val="500"/>
        </a:spcAft>
        <a:buClrTx/>
        <a:buFont typeface="Arial" panose="020B0604020202020204" pitchFamily="34" charset="0"/>
        <a:buChar char="•"/>
        <a:defRPr sz="1200" kern="1200">
          <a:solidFill>
            <a:schemeClr val="tx1"/>
          </a:solidFill>
          <a:latin typeface="Arial" panose="020B0604020202020204" pitchFamily="34" charset="0"/>
          <a:ea typeface="+mn-ea"/>
          <a:cs typeface="Arial" panose="020B0604020202020204" pitchFamily="34" charset="0"/>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userDrawn="1">
          <p15:clr>
            <a:srgbClr val="F26B43"/>
          </p15:clr>
        </p15:guide>
        <p15:guide id="2" pos="3840" userDrawn="1">
          <p15:clr>
            <a:srgbClr val="F26B43"/>
          </p15:clr>
        </p15:guide>
        <p15:guide id="3" pos="302" userDrawn="1">
          <p15:clr>
            <a:srgbClr val="F26B43"/>
          </p15:clr>
        </p15:guide>
        <p15:guide id="4" pos="7378" userDrawn="1">
          <p15:clr>
            <a:srgbClr val="F26B43"/>
          </p15:clr>
        </p15:guide>
        <p15:guide id="5" pos="2071" userDrawn="1">
          <p15:clr>
            <a:srgbClr val="F26B43"/>
          </p15:clr>
        </p15:guide>
        <p15:guide id="6" pos="5609" userDrawn="1">
          <p15:clr>
            <a:srgbClr val="F26B43"/>
          </p15:clr>
        </p15:guide>
        <p15:guide id="7" orient="horz" pos="4133" userDrawn="1">
          <p15:clr>
            <a:srgbClr val="F26B43"/>
          </p15:clr>
        </p15:guide>
        <p15:guide id="8" orient="horz" pos="300" userDrawn="1">
          <p15:clr>
            <a:srgbClr val="F26B43"/>
          </p15:clr>
        </p15:guide>
        <p15:guide id="9" orient="horz" pos="3838" userDrawn="1">
          <p15:clr>
            <a:srgbClr val="F26B43"/>
          </p15:clr>
        </p15:guide>
        <p15:guide id="10" pos="393" userDrawn="1">
          <p15:clr>
            <a:srgbClr val="F26B43"/>
          </p15:clr>
        </p15:guide>
        <p15:guide id="11" pos="7287" userDrawn="1">
          <p15:clr>
            <a:srgbClr val="F26B43"/>
          </p15:clr>
        </p15:guide>
        <p15:guide id="12" orient="horz" pos="391" userDrawn="1">
          <p15:clr>
            <a:srgbClr val="F26B43"/>
          </p15:clr>
        </p15:guide>
        <p15:guide id="13" pos="2683" userDrawn="1">
          <p15:clr>
            <a:srgbClr val="F26B43"/>
          </p15:clr>
        </p15:guide>
        <p15:guide id="14" orient="horz" pos="1162" userDrawn="1">
          <p15:clr>
            <a:srgbClr val="F26B43"/>
          </p15:clr>
        </p15:guide>
        <p15:guide id="15" orient="horz" pos="4042" userDrawn="1">
          <p15:clr>
            <a:srgbClr val="F26B43"/>
          </p15:clr>
        </p15:guide>
        <p15:guide id="16" orient="horz" pos="3748" userDrawn="1">
          <p15:clr>
            <a:srgbClr val="F26B43"/>
          </p15:clr>
        </p15:guide>
        <p15:guide id="17" orient="horz" pos="1026" userDrawn="1">
          <p15:clr>
            <a:srgbClr val="F26B43"/>
          </p15:clr>
        </p15:guide>
        <p15:guide id="18" orient="horz" pos="913" userDrawn="1">
          <p15:clr>
            <a:srgbClr val="F26B43"/>
          </p15:clr>
        </p15:guide>
        <p15:guide id="19" userDrawn="1">
          <p15:clr>
            <a:srgbClr val="F26B43"/>
          </p15:clr>
        </p15:guide>
        <p15:guide id="20" pos="7680" userDrawn="1">
          <p15:clr>
            <a:srgbClr val="F26B43"/>
          </p15:clr>
        </p15:guide>
        <p15:guide id="21" orient="horz" userDrawn="1">
          <p15:clr>
            <a:srgbClr val="F26B43"/>
          </p15:clr>
        </p15:guide>
        <p15:guide id="22" orient="horz" pos="4320" userDrawn="1">
          <p15:clr>
            <a:srgbClr val="F26B43"/>
          </p15:clr>
        </p15:guide>
      </p15:sldGuideLst>
    </p:ext>
  </p:extLst>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4" name="Picture 3"/>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Placeholder 1"/>
          <p:cNvSpPr>
            <a:spLocks noGrp="1"/>
          </p:cNvSpPr>
          <p:nvPr>
            <p:ph type="title"/>
          </p:nvPr>
        </p:nvSpPr>
        <p:spPr>
          <a:xfrm>
            <a:off x="623886" y="576001"/>
            <a:ext cx="10944226" cy="873388"/>
          </a:xfrm>
          <a:prstGeom prst="rect">
            <a:avLst/>
          </a:prstGeom>
        </p:spPr>
        <p:txBody>
          <a:bodyPr vert="horz" lIns="0" tIns="0" rIns="0" bIns="0" rtlCol="0" anchor="t">
            <a:noAutofit/>
          </a:bodyPr>
          <a:lstStyle/>
          <a:p>
            <a:r>
              <a:rPr lang="en-US" dirty="0"/>
              <a:t>Click to edit Master title style</a:t>
            </a:r>
            <a:endParaRPr lang="en-AU" dirty="0"/>
          </a:p>
        </p:txBody>
      </p:sp>
      <p:sp>
        <p:nvSpPr>
          <p:cNvPr id="3" name="Text Placeholder 2"/>
          <p:cNvSpPr>
            <a:spLocks noGrp="1"/>
          </p:cNvSpPr>
          <p:nvPr>
            <p:ph type="body" idx="1"/>
          </p:nvPr>
        </p:nvSpPr>
        <p:spPr>
          <a:xfrm>
            <a:off x="623887" y="1628775"/>
            <a:ext cx="10944225" cy="4321176"/>
          </a:xfrm>
          <a:prstGeom prst="rect">
            <a:avLst/>
          </a:prstGeom>
        </p:spPr>
        <p:txBody>
          <a:bodyPr vert="horz" lIns="0" tIns="0" rIns="0" bIns="0" numCol="4" spcCol="306000" rtlCol="0">
            <a:no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Footer Placeholder 4"/>
          <p:cNvSpPr>
            <a:spLocks noGrp="1"/>
          </p:cNvSpPr>
          <p:nvPr>
            <p:ph type="ftr" sz="quarter" idx="3"/>
          </p:nvPr>
        </p:nvSpPr>
        <p:spPr>
          <a:xfrm>
            <a:off x="623887" y="6092825"/>
            <a:ext cx="8208962" cy="323850"/>
          </a:xfrm>
          <a:prstGeom prst="rect">
            <a:avLst/>
          </a:prstGeom>
        </p:spPr>
        <p:txBody>
          <a:bodyPr vert="horz" lIns="0" tIns="0" rIns="0" bIns="0" rtlCol="0" anchor="ctr"/>
          <a:lstStyle>
            <a:lvl1pPr algn="l">
              <a:defRPr sz="1000">
                <a:solidFill>
                  <a:schemeClr val="tx1">
                    <a:tint val="75000"/>
                  </a:schemeClr>
                </a:solidFill>
                <a:latin typeface="Arial" panose="020B0604020202020204" pitchFamily="34" charset="0"/>
                <a:cs typeface="Arial" panose="020B0604020202020204" pitchFamily="34" charset="0"/>
              </a:defRPr>
            </a:lvl1pPr>
          </a:lstStyle>
          <a:p>
            <a:endParaRPr lang="en-AU" dirty="0"/>
          </a:p>
        </p:txBody>
      </p:sp>
      <p:sp>
        <p:nvSpPr>
          <p:cNvPr id="6" name="Slide Number Placeholder 5"/>
          <p:cNvSpPr>
            <a:spLocks noGrp="1"/>
          </p:cNvSpPr>
          <p:nvPr>
            <p:ph type="sldNum" sz="quarter" idx="4"/>
          </p:nvPr>
        </p:nvSpPr>
        <p:spPr>
          <a:xfrm>
            <a:off x="8832849" y="6092825"/>
            <a:ext cx="2735263" cy="323850"/>
          </a:xfrm>
          <a:prstGeom prst="rect">
            <a:avLst/>
          </a:prstGeom>
        </p:spPr>
        <p:txBody>
          <a:bodyPr vert="horz" lIns="0" tIns="0" rIns="0" bIns="0" rtlCol="0" anchor="ctr"/>
          <a:lstStyle>
            <a:lvl1pPr algn="r">
              <a:defRPr sz="1000">
                <a:solidFill>
                  <a:schemeClr val="tx1">
                    <a:tint val="75000"/>
                  </a:schemeClr>
                </a:solidFill>
                <a:latin typeface="Arial" panose="020B0604020202020204" pitchFamily="34" charset="0"/>
                <a:cs typeface="Arial" panose="020B0604020202020204" pitchFamily="34" charset="0"/>
              </a:defRPr>
            </a:lvl1pPr>
          </a:lstStyle>
          <a:p>
            <a:fld id="{0ACBC296-6F1C-40EB-A7B9-B66F495956D9}" type="slidenum">
              <a:rPr lang="en-AU" smtClean="0"/>
              <a:pPr/>
              <a:t>‹#›</a:t>
            </a:fld>
            <a:endParaRPr lang="en-AU" dirty="0"/>
          </a:p>
        </p:txBody>
      </p:sp>
      <p:sp>
        <p:nvSpPr>
          <p:cNvPr id="8" name="TextBox 7">
            <a:extLst>
              <a:ext uri="{FF2B5EF4-FFF2-40B4-BE49-F238E27FC236}">
                <a16:creationId xmlns:a16="http://schemas.microsoft.com/office/drawing/2014/main" id="{0321548E-A83D-2427-9DE4-41C813C0A2BF}"/>
              </a:ext>
            </a:extLst>
          </p:cNvPr>
          <p:cNvSpPr txBox="1"/>
          <p:nvPr userDrawn="1">
            <p:extLst>
              <p:ext uri="{1162E1C5-73C7-4A58-AE30-91384D911F3F}">
                <p184:classification xmlns:p184="http://schemas.microsoft.com/office/powerpoint/2018/4/main" val="hdr"/>
              </p:ext>
            </p:extLst>
          </p:nvPr>
        </p:nvSpPr>
        <p:spPr>
          <a:xfrm>
            <a:off x="5820537" y="63500"/>
            <a:ext cx="585788" cy="182880"/>
          </a:xfrm>
          <a:prstGeom prst="rect">
            <a:avLst/>
          </a:prstGeom>
        </p:spPr>
        <p:txBody>
          <a:bodyPr horzOverflow="overflow" lIns="0" tIns="0" rIns="0" bIns="0">
            <a:spAutoFit/>
          </a:bodyPr>
          <a:lstStyle/>
          <a:p>
            <a:pPr algn="l"/>
            <a:r>
              <a:rPr lang="en-AU" sz="1200">
                <a:solidFill>
                  <a:srgbClr val="000000">
                    <a:alpha val="50000"/>
                  </a:srgbClr>
                </a:solidFill>
                <a:latin typeface="Calibri" panose="020F0502020204030204" pitchFamily="34" charset="0"/>
                <a:cs typeface="Calibri" panose="020F0502020204030204" pitchFamily="34" charset="0"/>
              </a:rPr>
              <a:t>OFFICIAL</a:t>
            </a:r>
          </a:p>
        </p:txBody>
      </p:sp>
    </p:spTree>
    <p:extLst>
      <p:ext uri="{BB962C8B-B14F-4D97-AF65-F5344CB8AC3E}">
        <p14:creationId xmlns:p14="http://schemas.microsoft.com/office/powerpoint/2010/main" val="1696932280"/>
      </p:ext>
    </p:extLst>
  </p:cSld>
  <p:clrMap bg1="lt1" tx1="dk1" bg2="lt2" tx2="dk2" accent1="accent1" accent2="accent2" accent3="accent3" accent4="accent4" accent5="accent5" accent6="accent6" hlink="hlink" folHlink="folHlink"/>
  <p:sldLayoutIdLst>
    <p:sldLayoutId id="2147483662" r:id="rId1"/>
  </p:sldLayoutIdLst>
  <p:txStyles>
    <p:titleStyle>
      <a:lvl1pPr algn="l" defTabSz="914400" rtl="0" eaLnBrk="1" latinLnBrk="0" hangingPunct="1">
        <a:lnSpc>
          <a:spcPct val="90000"/>
        </a:lnSpc>
        <a:spcBef>
          <a:spcPct val="0"/>
        </a:spcBef>
        <a:buNone/>
        <a:defRPr sz="2400" b="1" kern="1200">
          <a:solidFill>
            <a:srgbClr val="0085AC"/>
          </a:solidFill>
          <a:latin typeface="Arial" panose="020B0604020202020204" pitchFamily="34" charset="0"/>
          <a:ea typeface="+mj-ea"/>
          <a:cs typeface="Arial" panose="020B0604020202020204" pitchFamily="34" charset="0"/>
        </a:defRPr>
      </a:lvl1pPr>
    </p:titleStyle>
    <p:bodyStyle>
      <a:lvl1pPr marL="0" indent="-360000" algn="l" defTabSz="360000" rtl="0" eaLnBrk="1" latinLnBrk="0" hangingPunct="1">
        <a:lnSpc>
          <a:spcPct val="100000"/>
        </a:lnSpc>
        <a:spcBef>
          <a:spcPts val="0"/>
        </a:spcBef>
        <a:spcAft>
          <a:spcPts val="1000"/>
        </a:spcAft>
        <a:buClr>
          <a:srgbClr val="0085AC"/>
        </a:buClr>
        <a:buFont typeface="+mj-lt"/>
        <a:buAutoNum type="arabicPeriod"/>
        <a:defRPr sz="1200" b="0" kern="1200">
          <a:solidFill>
            <a:srgbClr val="0085AC"/>
          </a:solidFill>
          <a:latin typeface="Arial" panose="020B0604020202020204" pitchFamily="34" charset="0"/>
          <a:ea typeface="+mn-ea"/>
          <a:cs typeface="Arial" panose="020B0604020202020204" pitchFamily="34" charset="0"/>
        </a:defRPr>
      </a:lvl1pPr>
      <a:lvl2pPr marL="360000" indent="360000" algn="l" defTabSz="360000" rtl="0" eaLnBrk="1" latinLnBrk="0" hangingPunct="1">
        <a:lnSpc>
          <a:spcPct val="100000"/>
        </a:lnSpc>
        <a:spcBef>
          <a:spcPts val="0"/>
        </a:spcBef>
        <a:spcAft>
          <a:spcPts val="1000"/>
        </a:spcAft>
        <a:buClr>
          <a:srgbClr val="0085AC"/>
        </a:buClr>
        <a:buFont typeface="+mj-lt"/>
        <a:buAutoNum type="arabicPeriod"/>
        <a:defRPr sz="1200" b="0" kern="1200">
          <a:solidFill>
            <a:srgbClr val="0085AC"/>
          </a:solidFill>
          <a:latin typeface="Arial" panose="020B0604020202020204" pitchFamily="34" charset="0"/>
          <a:ea typeface="+mn-ea"/>
          <a:cs typeface="Arial" panose="020B0604020202020204" pitchFamily="34" charset="0"/>
        </a:defRPr>
      </a:lvl2pPr>
      <a:lvl3pPr marL="720000" indent="360000" algn="l" defTabSz="360000" rtl="0" eaLnBrk="1" latinLnBrk="0" hangingPunct="1">
        <a:lnSpc>
          <a:spcPct val="100000"/>
        </a:lnSpc>
        <a:spcBef>
          <a:spcPts val="0"/>
        </a:spcBef>
        <a:spcAft>
          <a:spcPts val="1000"/>
        </a:spcAft>
        <a:buClr>
          <a:srgbClr val="0085AC"/>
        </a:buClr>
        <a:buFont typeface="+mj-lt"/>
        <a:buAutoNum type="arabicPeriod"/>
        <a:defRPr sz="1200" b="0" kern="1200">
          <a:solidFill>
            <a:srgbClr val="0085AC"/>
          </a:solidFill>
          <a:latin typeface="Arial" panose="020B0604020202020204" pitchFamily="34" charset="0"/>
          <a:ea typeface="+mn-ea"/>
          <a:cs typeface="Arial" panose="020B0604020202020204" pitchFamily="34" charset="0"/>
        </a:defRPr>
      </a:lvl3pPr>
      <a:lvl4pPr marL="1080000" indent="360000" algn="l" defTabSz="360000" rtl="0" eaLnBrk="1" latinLnBrk="0" hangingPunct="1">
        <a:lnSpc>
          <a:spcPct val="100000"/>
        </a:lnSpc>
        <a:spcBef>
          <a:spcPts val="0"/>
        </a:spcBef>
        <a:spcAft>
          <a:spcPts val="1000"/>
        </a:spcAft>
        <a:buClr>
          <a:srgbClr val="0085AC"/>
        </a:buClr>
        <a:buFont typeface="+mj-lt"/>
        <a:buAutoNum type="arabicPeriod"/>
        <a:tabLst>
          <a:tab pos="0" algn="l"/>
          <a:tab pos="180000" algn="l"/>
          <a:tab pos="360000" algn="l"/>
          <a:tab pos="540000" algn="l"/>
          <a:tab pos="720000" algn="l"/>
          <a:tab pos="900000" algn="l"/>
        </a:tabLst>
        <a:defRPr sz="1200" b="0" kern="1200">
          <a:solidFill>
            <a:srgbClr val="0085AC"/>
          </a:solidFill>
          <a:latin typeface="Arial" panose="020B0604020202020204" pitchFamily="34" charset="0"/>
          <a:ea typeface="+mn-ea"/>
          <a:cs typeface="Arial" panose="020B0604020202020204" pitchFamily="34" charset="0"/>
        </a:defRPr>
      </a:lvl4pPr>
      <a:lvl5pPr marL="1440000" indent="0" algn="l" defTabSz="360000" rtl="0" eaLnBrk="1" latinLnBrk="0" hangingPunct="1">
        <a:lnSpc>
          <a:spcPct val="100000"/>
        </a:lnSpc>
        <a:spcBef>
          <a:spcPts val="0"/>
        </a:spcBef>
        <a:spcAft>
          <a:spcPts val="1000"/>
        </a:spcAft>
        <a:buClr>
          <a:srgbClr val="592C82"/>
        </a:buClr>
        <a:buFont typeface="+mj-lt"/>
        <a:buNone/>
        <a:defRPr sz="1200" b="0" kern="1200">
          <a:solidFill>
            <a:srgbClr val="0085AC"/>
          </a:solidFill>
          <a:latin typeface="Arial" panose="020B0604020202020204" pitchFamily="34" charset="0"/>
          <a:ea typeface="+mn-ea"/>
          <a:cs typeface="Arial" panose="020B0604020202020204" pitchFamily="34" charset="0"/>
        </a:defRPr>
      </a:lvl5pPr>
      <a:lvl6pPr marL="882900" indent="-342900" algn="l" defTabSz="360000" rtl="0" eaLnBrk="1" latinLnBrk="0" hangingPunct="1">
        <a:lnSpc>
          <a:spcPts val="1500"/>
        </a:lnSpc>
        <a:spcBef>
          <a:spcPts val="500"/>
        </a:spcBef>
        <a:spcAft>
          <a:spcPts val="1100"/>
        </a:spcAft>
        <a:buClr>
          <a:srgbClr val="592C82"/>
        </a:buClr>
        <a:buFont typeface="+mj-lt"/>
        <a:buAutoNum type="arabicPeriod"/>
        <a:defRPr sz="1350" b="0" kern="1200" baseline="0">
          <a:solidFill>
            <a:srgbClr val="592C82"/>
          </a:solidFill>
          <a:latin typeface="Arial" panose="020B0604020202020204" pitchFamily="34" charset="0"/>
          <a:ea typeface="+mn-ea"/>
          <a:cs typeface="Arial" panose="020B0604020202020204" pitchFamily="34" charset="0"/>
        </a:defRPr>
      </a:lvl6pPr>
      <a:lvl7pPr marL="1062900" indent="-342900" algn="l" defTabSz="360000" rtl="0" eaLnBrk="1" latinLnBrk="0" hangingPunct="1">
        <a:lnSpc>
          <a:spcPts val="1500"/>
        </a:lnSpc>
        <a:spcBef>
          <a:spcPts val="500"/>
        </a:spcBef>
        <a:spcAft>
          <a:spcPts val="1100"/>
        </a:spcAft>
        <a:buClr>
          <a:srgbClr val="592C82"/>
        </a:buClr>
        <a:buFont typeface="+mj-lt"/>
        <a:buAutoNum type="arabicPeriod"/>
        <a:defRPr sz="1350" b="0" kern="1200">
          <a:solidFill>
            <a:srgbClr val="592C82"/>
          </a:solidFill>
          <a:latin typeface="Arial" panose="020B0604020202020204" pitchFamily="34" charset="0"/>
          <a:ea typeface="+mn-ea"/>
          <a:cs typeface="Arial" panose="020B0604020202020204" pitchFamily="34" charset="0"/>
        </a:defRPr>
      </a:lvl7pPr>
      <a:lvl8pPr marL="1242900" indent="-342900" algn="l" defTabSz="360000" rtl="0" eaLnBrk="1" latinLnBrk="0" hangingPunct="1">
        <a:lnSpc>
          <a:spcPts val="1500"/>
        </a:lnSpc>
        <a:spcBef>
          <a:spcPts val="500"/>
        </a:spcBef>
        <a:spcAft>
          <a:spcPts val="1100"/>
        </a:spcAft>
        <a:buClr>
          <a:srgbClr val="592C82"/>
        </a:buClr>
        <a:buFont typeface="+mj-lt"/>
        <a:buAutoNum type="arabicPeriod"/>
        <a:defRPr sz="1350" b="0" kern="1200" baseline="0">
          <a:solidFill>
            <a:srgbClr val="592C82"/>
          </a:solidFill>
          <a:latin typeface="Arial" panose="020B0604020202020204" pitchFamily="34" charset="0"/>
          <a:ea typeface="+mn-ea"/>
          <a:cs typeface="Arial" panose="020B0604020202020204" pitchFamily="34" charset="0"/>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userDrawn="1">
          <p15:clr>
            <a:srgbClr val="F26B43"/>
          </p15:clr>
        </p15:guide>
        <p15:guide id="2" pos="3840" userDrawn="1">
          <p15:clr>
            <a:srgbClr val="F26B43"/>
          </p15:clr>
        </p15:guide>
        <p15:guide id="3" pos="7287" userDrawn="1">
          <p15:clr>
            <a:srgbClr val="F26B43"/>
          </p15:clr>
        </p15:guide>
        <p15:guide id="5" orient="horz" pos="4224" userDrawn="1">
          <p15:clr>
            <a:srgbClr val="F26B43"/>
          </p15:clr>
        </p15:guide>
        <p15:guide id="6" orient="horz" pos="4133" userDrawn="1">
          <p15:clr>
            <a:srgbClr val="F26B43"/>
          </p15:clr>
        </p15:guide>
        <p15:guide id="7" orient="horz" pos="3748" userDrawn="1">
          <p15:clr>
            <a:srgbClr val="F26B43"/>
          </p15:clr>
        </p15:guide>
        <p15:guide id="8" pos="393" userDrawn="1">
          <p15:clr>
            <a:srgbClr val="F26B43"/>
          </p15:clr>
        </p15:guide>
        <p15:guide id="9" orient="horz" pos="391" userDrawn="1">
          <p15:clr>
            <a:srgbClr val="F26B43"/>
          </p15:clr>
        </p15:guide>
        <p15:guide id="10" pos="2116" userDrawn="1">
          <p15:clr>
            <a:srgbClr val="F26B43"/>
          </p15:clr>
        </p15:guide>
        <p15:guide id="11" pos="5564" userDrawn="1">
          <p15:clr>
            <a:srgbClr val="F26B43"/>
          </p15:clr>
        </p15:guide>
        <p15:guide id="12" orient="horz" pos="527" userDrawn="1">
          <p15:clr>
            <a:srgbClr val="F26B43"/>
          </p15:clr>
        </p15:guide>
        <p15:guide id="13" orient="horz" pos="913" userDrawn="1">
          <p15:clr>
            <a:srgbClr val="F26B43"/>
          </p15:clr>
        </p15:guide>
        <p15:guide id="14" orient="horz" pos="1026" userDrawn="1">
          <p15:clr>
            <a:srgbClr val="F26B43"/>
          </p15:clr>
        </p15:guide>
        <p15:guide id="15" orient="horz" pos="4042" userDrawn="1">
          <p15:clr>
            <a:srgbClr val="F26B43"/>
          </p15:clr>
        </p15:guide>
        <p15:guide id="16" orient="horz" pos="3838" userDrawn="1">
          <p15:clr>
            <a:srgbClr val="F26B43"/>
          </p15:clr>
        </p15:guide>
        <p15:guide id="17" orient="horz" userDrawn="1">
          <p15:clr>
            <a:srgbClr val="F26B43"/>
          </p15:clr>
        </p15:guide>
        <p15:guide id="18" userDrawn="1">
          <p15:clr>
            <a:srgbClr val="F26B43"/>
          </p15:clr>
        </p15:guide>
        <p15:guide id="19" pos="7680" userDrawn="1">
          <p15:clr>
            <a:srgbClr val="F26B43"/>
          </p15:clr>
        </p15:guide>
        <p15:guide id="20" orient="horz" pos="4320" userDrawn="1">
          <p15:clr>
            <a:srgbClr val="F26B43"/>
          </p15:clr>
        </p15:guide>
      </p15:sldGuideLst>
    </p:ext>
  </p:extLst>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7" name="Picture 6"/>
          <p:cNvPicPr>
            <a:picLocks noChangeAspect="1"/>
          </p:cNvPicPr>
          <p:nvPr userDrawn="1"/>
        </p:nvPicPr>
        <p:blipFill>
          <a:blip r:embed="rId7" cstate="print">
            <a:extLst>
              <a:ext uri="{28A0092B-C50C-407E-A947-70E740481C1C}">
                <a14:useLocalDpi xmlns:a14="http://schemas.microsoft.com/office/drawing/2010/main" val="0"/>
              </a:ext>
            </a:extLst>
          </a:blip>
          <a:stretch>
            <a:fillRect/>
          </a:stretch>
        </p:blipFill>
        <p:spPr>
          <a:xfrm>
            <a:off x="0" y="6705600"/>
            <a:ext cx="12192000" cy="152400"/>
          </a:xfrm>
          <a:prstGeom prst="rect">
            <a:avLst/>
          </a:prstGeom>
        </p:spPr>
      </p:pic>
      <p:sp>
        <p:nvSpPr>
          <p:cNvPr id="2" name="Title Placeholder 1"/>
          <p:cNvSpPr>
            <a:spLocks noGrp="1"/>
          </p:cNvSpPr>
          <p:nvPr>
            <p:ph type="title"/>
          </p:nvPr>
        </p:nvSpPr>
        <p:spPr>
          <a:xfrm>
            <a:off x="623886" y="576001"/>
            <a:ext cx="10944226" cy="873388"/>
          </a:xfrm>
          <a:prstGeom prst="rect">
            <a:avLst/>
          </a:prstGeom>
        </p:spPr>
        <p:txBody>
          <a:bodyPr vert="horz" lIns="0" tIns="0" rIns="0" bIns="0" rtlCol="0" anchor="t">
            <a:noAutofit/>
          </a:bodyPr>
          <a:lstStyle/>
          <a:p>
            <a:r>
              <a:rPr lang="en-US" dirty="0"/>
              <a:t>Click to edit Master title style</a:t>
            </a:r>
            <a:endParaRPr lang="en-AU" dirty="0"/>
          </a:p>
        </p:txBody>
      </p:sp>
      <p:sp>
        <p:nvSpPr>
          <p:cNvPr id="3" name="Text Placeholder 2"/>
          <p:cNvSpPr>
            <a:spLocks noGrp="1"/>
          </p:cNvSpPr>
          <p:nvPr>
            <p:ph type="body" idx="1"/>
          </p:nvPr>
        </p:nvSpPr>
        <p:spPr>
          <a:xfrm>
            <a:off x="623887" y="1628775"/>
            <a:ext cx="10944225" cy="4321176"/>
          </a:xfrm>
          <a:prstGeom prst="rect">
            <a:avLst/>
          </a:prstGeom>
        </p:spPr>
        <p:txBody>
          <a:bodyPr vert="horz" lIns="0" tIns="0" rIns="0" bIns="0" rtlCol="0">
            <a:no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a:p>
            <a:pPr lvl="5"/>
            <a:r>
              <a:rPr lang="en-US" dirty="0"/>
              <a:t>Sixth level</a:t>
            </a:r>
          </a:p>
          <a:p>
            <a:pPr lvl="6"/>
            <a:r>
              <a:rPr lang="en-US" dirty="0"/>
              <a:t>Seventh level</a:t>
            </a:r>
          </a:p>
          <a:p>
            <a:pPr lvl="7"/>
            <a:r>
              <a:rPr lang="en-US" dirty="0"/>
              <a:t>Eighth level</a:t>
            </a:r>
            <a:endParaRPr lang="en-AU" dirty="0"/>
          </a:p>
        </p:txBody>
      </p:sp>
      <p:sp>
        <p:nvSpPr>
          <p:cNvPr id="5" name="Footer Placeholder 4"/>
          <p:cNvSpPr>
            <a:spLocks noGrp="1"/>
          </p:cNvSpPr>
          <p:nvPr>
            <p:ph type="ftr" sz="quarter" idx="3"/>
          </p:nvPr>
        </p:nvSpPr>
        <p:spPr>
          <a:xfrm>
            <a:off x="623887" y="6092825"/>
            <a:ext cx="8208962" cy="323850"/>
          </a:xfrm>
          <a:prstGeom prst="rect">
            <a:avLst/>
          </a:prstGeom>
        </p:spPr>
        <p:txBody>
          <a:bodyPr vert="horz" lIns="0" tIns="0" rIns="0" bIns="0" rtlCol="0" anchor="ctr"/>
          <a:lstStyle>
            <a:lvl1pPr algn="l">
              <a:defRPr sz="1000">
                <a:solidFill>
                  <a:schemeClr val="tx1">
                    <a:tint val="75000"/>
                  </a:schemeClr>
                </a:solidFill>
                <a:latin typeface="Arial" panose="020B0604020202020204" pitchFamily="34" charset="0"/>
                <a:cs typeface="Arial" panose="020B0604020202020204" pitchFamily="34" charset="0"/>
              </a:defRPr>
            </a:lvl1pPr>
          </a:lstStyle>
          <a:p>
            <a:endParaRPr lang="en-AU" dirty="0"/>
          </a:p>
        </p:txBody>
      </p:sp>
      <p:sp>
        <p:nvSpPr>
          <p:cNvPr id="6" name="Slide Number Placeholder 5"/>
          <p:cNvSpPr>
            <a:spLocks noGrp="1"/>
          </p:cNvSpPr>
          <p:nvPr>
            <p:ph type="sldNum" sz="quarter" idx="4"/>
          </p:nvPr>
        </p:nvSpPr>
        <p:spPr>
          <a:xfrm>
            <a:off x="8832849" y="6092825"/>
            <a:ext cx="2735263" cy="323850"/>
          </a:xfrm>
          <a:prstGeom prst="rect">
            <a:avLst/>
          </a:prstGeom>
        </p:spPr>
        <p:txBody>
          <a:bodyPr vert="horz" lIns="0" tIns="0" rIns="0" bIns="0" rtlCol="0" anchor="ctr"/>
          <a:lstStyle>
            <a:lvl1pPr algn="r">
              <a:defRPr sz="1000">
                <a:solidFill>
                  <a:schemeClr val="tx1">
                    <a:tint val="75000"/>
                  </a:schemeClr>
                </a:solidFill>
                <a:latin typeface="Arial" panose="020B0604020202020204" pitchFamily="34" charset="0"/>
                <a:cs typeface="Arial" panose="020B0604020202020204" pitchFamily="34" charset="0"/>
              </a:defRPr>
            </a:lvl1pPr>
          </a:lstStyle>
          <a:p>
            <a:fld id="{0ACBC296-6F1C-40EB-A7B9-B66F495956D9}" type="slidenum">
              <a:rPr lang="en-AU" smtClean="0"/>
              <a:pPr/>
              <a:t>‹#›</a:t>
            </a:fld>
            <a:endParaRPr lang="en-AU"/>
          </a:p>
        </p:txBody>
      </p:sp>
      <p:sp>
        <p:nvSpPr>
          <p:cNvPr id="8" name="TextBox 7">
            <a:extLst>
              <a:ext uri="{FF2B5EF4-FFF2-40B4-BE49-F238E27FC236}">
                <a16:creationId xmlns:a16="http://schemas.microsoft.com/office/drawing/2014/main" id="{35E60B6B-0872-9099-5E04-38E23CC0A730}"/>
              </a:ext>
            </a:extLst>
          </p:cNvPr>
          <p:cNvSpPr txBox="1"/>
          <p:nvPr userDrawn="1">
            <p:extLst>
              <p:ext uri="{1162E1C5-73C7-4A58-AE30-91384D911F3F}">
                <p184:classification xmlns:p184="http://schemas.microsoft.com/office/powerpoint/2018/4/main" val="hdr"/>
              </p:ext>
            </p:extLst>
          </p:nvPr>
        </p:nvSpPr>
        <p:spPr>
          <a:xfrm>
            <a:off x="5820537" y="63500"/>
            <a:ext cx="585788" cy="182880"/>
          </a:xfrm>
          <a:prstGeom prst="rect">
            <a:avLst/>
          </a:prstGeom>
        </p:spPr>
        <p:txBody>
          <a:bodyPr horzOverflow="overflow" lIns="0" tIns="0" rIns="0" bIns="0">
            <a:spAutoFit/>
          </a:bodyPr>
          <a:lstStyle/>
          <a:p>
            <a:pPr algn="l"/>
            <a:r>
              <a:rPr lang="en-AU" sz="1200">
                <a:solidFill>
                  <a:srgbClr val="000000">
                    <a:alpha val="50000"/>
                  </a:srgbClr>
                </a:solidFill>
                <a:latin typeface="Calibri" panose="020F0502020204030204" pitchFamily="34" charset="0"/>
                <a:cs typeface="Calibri" panose="020F0502020204030204" pitchFamily="34" charset="0"/>
              </a:rPr>
              <a:t>OFFICIAL</a:t>
            </a:r>
          </a:p>
        </p:txBody>
      </p:sp>
    </p:spTree>
    <p:extLst>
      <p:ext uri="{BB962C8B-B14F-4D97-AF65-F5344CB8AC3E}">
        <p14:creationId xmlns:p14="http://schemas.microsoft.com/office/powerpoint/2010/main" val="128694653"/>
      </p:ext>
    </p:extLst>
  </p:cSld>
  <p:clrMap bg1="lt1" tx1="dk1" bg2="lt2" tx2="dk2" accent1="accent1" accent2="accent2" accent3="accent3" accent4="accent4" accent5="accent5" accent6="accent6" hlink="hlink" folHlink="folHlink"/>
  <p:sldLayoutIdLst>
    <p:sldLayoutId id="2147483694" r:id="rId1"/>
    <p:sldLayoutId id="2147483696" r:id="rId2"/>
    <p:sldLayoutId id="2147483698" r:id="rId3"/>
    <p:sldLayoutId id="2147483700" r:id="rId4"/>
    <p:sldLayoutId id="2147483702" r:id="rId5"/>
  </p:sldLayoutIdLst>
  <p:txStyles>
    <p:titleStyle>
      <a:lvl1pPr algn="l" defTabSz="914400" rtl="0" eaLnBrk="1" latinLnBrk="0" hangingPunct="1">
        <a:lnSpc>
          <a:spcPct val="90000"/>
        </a:lnSpc>
        <a:spcBef>
          <a:spcPct val="0"/>
        </a:spcBef>
        <a:buNone/>
        <a:defRPr sz="2400" b="1" kern="1200">
          <a:solidFill>
            <a:srgbClr val="0085AC"/>
          </a:solidFill>
          <a:latin typeface="Arial" panose="020B0604020202020204" pitchFamily="34" charset="0"/>
          <a:ea typeface="+mj-ea"/>
          <a:cs typeface="Arial" panose="020B0604020202020204" pitchFamily="34" charset="0"/>
        </a:defRPr>
      </a:lvl1pPr>
    </p:titleStyle>
    <p:bodyStyle>
      <a:lvl1pPr marL="0" indent="0" algn="l" defTabSz="914400" rtl="0" eaLnBrk="1" latinLnBrk="0" hangingPunct="1">
        <a:lnSpc>
          <a:spcPct val="90000"/>
        </a:lnSpc>
        <a:spcBef>
          <a:spcPts val="1000"/>
        </a:spcBef>
        <a:spcAft>
          <a:spcPts val="1000"/>
        </a:spcAft>
        <a:buFont typeface="Arial" panose="020B0604020202020204" pitchFamily="34" charset="0"/>
        <a:buNone/>
        <a:defRPr sz="1800" b="1" kern="1200">
          <a:solidFill>
            <a:srgbClr val="0085AC"/>
          </a:solidFill>
          <a:latin typeface="Arial" panose="020B0604020202020204" pitchFamily="34" charset="0"/>
          <a:ea typeface="+mn-ea"/>
          <a:cs typeface="Arial" panose="020B0604020202020204" pitchFamily="34" charset="0"/>
        </a:defRPr>
      </a:lvl1pPr>
      <a:lvl2pPr marL="0" indent="0" algn="l" defTabSz="914400" rtl="0" eaLnBrk="1" latinLnBrk="0" hangingPunct="1">
        <a:lnSpc>
          <a:spcPct val="100000"/>
        </a:lnSpc>
        <a:spcBef>
          <a:spcPts val="500"/>
        </a:spcBef>
        <a:spcAft>
          <a:spcPts val="1000"/>
        </a:spcAft>
        <a:buFont typeface="Arial" panose="020B0604020202020204" pitchFamily="34" charset="0"/>
        <a:buNone/>
        <a:defRPr sz="1400" b="1" kern="1200">
          <a:solidFill>
            <a:schemeClr val="tx1"/>
          </a:solidFill>
          <a:latin typeface="Arial" panose="020B0604020202020204" pitchFamily="34" charset="0"/>
          <a:ea typeface="+mn-ea"/>
          <a:cs typeface="Arial" panose="020B0604020202020204" pitchFamily="34" charset="0"/>
        </a:defRPr>
      </a:lvl2pPr>
      <a:lvl3pPr marL="0" indent="0" algn="l" defTabSz="914400" rtl="0" eaLnBrk="1" latinLnBrk="0" hangingPunct="1">
        <a:lnSpc>
          <a:spcPct val="100000"/>
        </a:lnSpc>
        <a:spcBef>
          <a:spcPts val="500"/>
        </a:spcBef>
        <a:spcAft>
          <a:spcPts val="500"/>
        </a:spcAft>
        <a:buFont typeface="Arial" panose="020B0604020202020204" pitchFamily="34" charset="0"/>
        <a:buNone/>
        <a:defRPr sz="1200" kern="1200">
          <a:solidFill>
            <a:schemeClr val="tx1"/>
          </a:solidFill>
          <a:latin typeface="Arial" panose="020B0604020202020204" pitchFamily="34" charset="0"/>
          <a:ea typeface="+mn-ea"/>
          <a:cs typeface="Arial" panose="020B0604020202020204" pitchFamily="34" charset="0"/>
        </a:defRPr>
      </a:lvl3pPr>
      <a:lvl4pPr marL="360000" indent="-180000" algn="l" defTabSz="180000" rtl="0" eaLnBrk="1" latinLnBrk="0" hangingPunct="1">
        <a:lnSpc>
          <a:spcPct val="100000"/>
        </a:lnSpc>
        <a:spcBef>
          <a:spcPts val="500"/>
        </a:spcBef>
        <a:spcAft>
          <a:spcPts val="500"/>
        </a:spcAft>
        <a:buClr>
          <a:srgbClr val="0085AC"/>
        </a:buClr>
        <a:buFont typeface="Arial" panose="020B0604020202020204" pitchFamily="34" charset="0"/>
        <a:buChar char="•"/>
        <a:tabLst>
          <a:tab pos="0" algn="l"/>
          <a:tab pos="180000" algn="l"/>
          <a:tab pos="360000" algn="l"/>
          <a:tab pos="540000" algn="l"/>
          <a:tab pos="720000" algn="l"/>
          <a:tab pos="900000" algn="l"/>
        </a:tabLst>
        <a:defRPr sz="1200" kern="1200">
          <a:solidFill>
            <a:schemeClr val="tx1"/>
          </a:solidFill>
          <a:latin typeface="Arial" panose="020B0604020202020204" pitchFamily="34" charset="0"/>
          <a:ea typeface="+mn-ea"/>
          <a:cs typeface="Arial" panose="020B0604020202020204" pitchFamily="34" charset="0"/>
        </a:defRPr>
      </a:lvl4pPr>
      <a:lvl5pPr marL="540000" indent="-180000" algn="l" defTabSz="914400" rtl="0" eaLnBrk="1" latinLnBrk="0" hangingPunct="1">
        <a:lnSpc>
          <a:spcPct val="100000"/>
        </a:lnSpc>
        <a:spcBef>
          <a:spcPts val="500"/>
        </a:spcBef>
        <a:spcAft>
          <a:spcPts val="500"/>
        </a:spcAft>
        <a:buClr>
          <a:srgbClr val="0085AC"/>
        </a:buClr>
        <a:buFont typeface="Arial" panose="020B0604020202020204" pitchFamily="34" charset="0"/>
        <a:buChar char="•"/>
        <a:defRPr sz="1200" kern="1200">
          <a:solidFill>
            <a:schemeClr val="tx1"/>
          </a:solidFill>
          <a:latin typeface="Arial" panose="020B0604020202020204" pitchFamily="34" charset="0"/>
          <a:ea typeface="+mn-ea"/>
          <a:cs typeface="Arial" panose="020B0604020202020204" pitchFamily="34" charset="0"/>
        </a:defRPr>
      </a:lvl5pPr>
      <a:lvl6pPr marL="720000" indent="-180000" algn="l" defTabSz="914400" rtl="0" eaLnBrk="1" latinLnBrk="0" hangingPunct="1">
        <a:lnSpc>
          <a:spcPct val="100000"/>
        </a:lnSpc>
        <a:spcBef>
          <a:spcPts val="500"/>
        </a:spcBef>
        <a:spcAft>
          <a:spcPts val="500"/>
        </a:spcAft>
        <a:buClr>
          <a:srgbClr val="0085AC"/>
        </a:buClr>
        <a:buFont typeface="Arial" panose="020B0604020202020204" pitchFamily="34" charset="0"/>
        <a:buChar char="•"/>
        <a:defRPr sz="1200" kern="1200" baseline="0">
          <a:solidFill>
            <a:schemeClr val="tx1"/>
          </a:solidFill>
          <a:latin typeface="Arial" panose="020B0604020202020204" pitchFamily="34" charset="0"/>
          <a:ea typeface="+mn-ea"/>
          <a:cs typeface="Arial" panose="020B0604020202020204" pitchFamily="34" charset="0"/>
        </a:defRPr>
      </a:lvl6pPr>
      <a:lvl7pPr marL="900000" indent="-180000" algn="l" defTabSz="914400" rtl="0" eaLnBrk="1" latinLnBrk="0" hangingPunct="1">
        <a:lnSpc>
          <a:spcPct val="100000"/>
        </a:lnSpc>
        <a:spcBef>
          <a:spcPts val="500"/>
        </a:spcBef>
        <a:spcAft>
          <a:spcPts val="500"/>
        </a:spcAft>
        <a:buClr>
          <a:srgbClr val="0085AC"/>
        </a:buClr>
        <a:buFont typeface="Arial" panose="020B0604020202020204" pitchFamily="34" charset="0"/>
        <a:buChar char="•"/>
        <a:defRPr sz="1200" kern="1200">
          <a:solidFill>
            <a:schemeClr val="tx1"/>
          </a:solidFill>
          <a:latin typeface="Arial" panose="020B0604020202020204" pitchFamily="34" charset="0"/>
          <a:ea typeface="+mn-ea"/>
          <a:cs typeface="Arial" panose="020B0604020202020204" pitchFamily="34" charset="0"/>
        </a:defRPr>
      </a:lvl7pPr>
      <a:lvl8pPr marL="1080000" indent="-180000" algn="l" defTabSz="914400" rtl="0" eaLnBrk="1" latinLnBrk="0" hangingPunct="1">
        <a:lnSpc>
          <a:spcPct val="100000"/>
        </a:lnSpc>
        <a:spcBef>
          <a:spcPts val="500"/>
        </a:spcBef>
        <a:spcAft>
          <a:spcPts val="500"/>
        </a:spcAft>
        <a:buClr>
          <a:srgbClr val="0085AC"/>
        </a:buClr>
        <a:buFont typeface="Arial" panose="020B0604020202020204" pitchFamily="34" charset="0"/>
        <a:buChar char="•"/>
        <a:defRPr sz="1200" kern="1200" baseline="0">
          <a:solidFill>
            <a:schemeClr val="tx1"/>
          </a:solidFill>
          <a:latin typeface="Arial" panose="020B0604020202020204" pitchFamily="34" charset="0"/>
          <a:ea typeface="+mn-ea"/>
          <a:cs typeface="Arial" panose="020B0604020202020204" pitchFamily="34" charset="0"/>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p15:clr>
            <a:srgbClr val="F26B43"/>
          </p15:clr>
        </p15:guide>
        <p15:guide id="2" pos="3840">
          <p15:clr>
            <a:srgbClr val="F26B43"/>
          </p15:clr>
        </p15:guide>
        <p15:guide id="5" orient="horz" pos="4224">
          <p15:clr>
            <a:srgbClr val="F26B43"/>
          </p15:clr>
        </p15:guide>
        <p15:guide id="6" orient="horz" pos="4133">
          <p15:clr>
            <a:srgbClr val="F26B43"/>
          </p15:clr>
        </p15:guide>
        <p15:guide id="7" orient="horz" pos="3748">
          <p15:clr>
            <a:srgbClr val="F26B43"/>
          </p15:clr>
        </p15:guide>
        <p15:guide id="8" pos="393">
          <p15:clr>
            <a:srgbClr val="F26B43"/>
          </p15:clr>
        </p15:guide>
        <p15:guide id="9" orient="horz" pos="391">
          <p15:clr>
            <a:srgbClr val="F26B43"/>
          </p15:clr>
        </p15:guide>
        <p15:guide id="10" pos="2116">
          <p15:clr>
            <a:srgbClr val="F26B43"/>
          </p15:clr>
        </p15:guide>
        <p15:guide id="11" pos="5564">
          <p15:clr>
            <a:srgbClr val="F26B43"/>
          </p15:clr>
        </p15:guide>
        <p15:guide id="12" orient="horz" pos="527">
          <p15:clr>
            <a:srgbClr val="F26B43"/>
          </p15:clr>
        </p15:guide>
        <p15:guide id="13" orient="horz" pos="913">
          <p15:clr>
            <a:srgbClr val="F26B43"/>
          </p15:clr>
        </p15:guide>
        <p15:guide id="14" orient="horz" pos="1026">
          <p15:clr>
            <a:srgbClr val="F26B43"/>
          </p15:clr>
        </p15:guide>
        <p15:guide id="15" orient="horz" pos="4042">
          <p15:clr>
            <a:srgbClr val="F26B43"/>
          </p15:clr>
        </p15:guide>
        <p15:guide id="16" orient="horz" pos="3838" userDrawn="1">
          <p15:clr>
            <a:srgbClr val="F26B43"/>
          </p15:clr>
        </p15:guide>
        <p15:guide id="17" userDrawn="1">
          <p15:clr>
            <a:srgbClr val="F26B43"/>
          </p15:clr>
        </p15:guide>
        <p15:guide id="18" pos="7287" userDrawn="1">
          <p15:clr>
            <a:srgbClr val="F26B43"/>
          </p15:clr>
        </p15:guide>
        <p15:guide id="19" pos="7680" userDrawn="1">
          <p15:clr>
            <a:srgbClr val="F26B43"/>
          </p15:clr>
        </p15:guide>
        <p15:guide id="20" orient="horz" userDrawn="1">
          <p15:clr>
            <a:srgbClr val="F26B43"/>
          </p15:clr>
        </p15:guide>
        <p15:guide id="21" orient="horz" pos="4320" userDrawn="1">
          <p15:clr>
            <a:srgbClr val="F26B43"/>
          </p15:clr>
        </p15:guide>
      </p15:sldGuideLst>
    </p:ext>
  </p:extLst>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3886" y="576001"/>
            <a:ext cx="10944226" cy="873388"/>
          </a:xfrm>
          <a:prstGeom prst="rect">
            <a:avLst/>
          </a:prstGeom>
        </p:spPr>
        <p:txBody>
          <a:bodyPr vert="horz" lIns="0" tIns="0" rIns="0" bIns="0" rtlCol="0" anchor="t">
            <a:noAutofit/>
          </a:bodyPr>
          <a:lstStyle/>
          <a:p>
            <a:r>
              <a:rPr lang="en-US" dirty="0"/>
              <a:t>Click to edit Master title style</a:t>
            </a:r>
            <a:endParaRPr lang="en-AU" dirty="0"/>
          </a:p>
        </p:txBody>
      </p:sp>
      <p:sp>
        <p:nvSpPr>
          <p:cNvPr id="3" name="Text Placeholder 2"/>
          <p:cNvSpPr>
            <a:spLocks noGrp="1"/>
          </p:cNvSpPr>
          <p:nvPr>
            <p:ph type="body" idx="1"/>
          </p:nvPr>
        </p:nvSpPr>
        <p:spPr>
          <a:xfrm>
            <a:off x="623887" y="1628775"/>
            <a:ext cx="10944225" cy="4321176"/>
          </a:xfrm>
          <a:prstGeom prst="rect">
            <a:avLst/>
          </a:prstGeom>
        </p:spPr>
        <p:txBody>
          <a:bodyPr vert="horz" lIns="0" tIns="0" rIns="0" bIns="0" rtlCol="0">
            <a:no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a:p>
            <a:pPr lvl="5"/>
            <a:r>
              <a:rPr lang="en-US" dirty="0"/>
              <a:t>Sixth level</a:t>
            </a:r>
          </a:p>
          <a:p>
            <a:pPr lvl="6"/>
            <a:r>
              <a:rPr lang="en-US" dirty="0"/>
              <a:t>Seventh level</a:t>
            </a:r>
          </a:p>
          <a:p>
            <a:pPr lvl="7"/>
            <a:r>
              <a:rPr lang="en-US" dirty="0"/>
              <a:t>Eighth level</a:t>
            </a:r>
            <a:endParaRPr lang="en-AU" dirty="0"/>
          </a:p>
        </p:txBody>
      </p:sp>
      <p:sp>
        <p:nvSpPr>
          <p:cNvPr id="5" name="Footer Placeholder 4"/>
          <p:cNvSpPr>
            <a:spLocks noGrp="1"/>
          </p:cNvSpPr>
          <p:nvPr>
            <p:ph type="ftr" sz="quarter" idx="3"/>
          </p:nvPr>
        </p:nvSpPr>
        <p:spPr>
          <a:xfrm>
            <a:off x="623887" y="6092825"/>
            <a:ext cx="8208962" cy="323850"/>
          </a:xfrm>
          <a:prstGeom prst="rect">
            <a:avLst/>
          </a:prstGeom>
        </p:spPr>
        <p:txBody>
          <a:bodyPr vert="horz" lIns="0" tIns="0" rIns="0" bIns="0" rtlCol="0" anchor="ctr"/>
          <a:lstStyle>
            <a:lvl1pPr algn="l">
              <a:defRPr sz="1000">
                <a:solidFill>
                  <a:schemeClr val="tx1">
                    <a:tint val="75000"/>
                  </a:schemeClr>
                </a:solidFill>
                <a:latin typeface="Arial" panose="020B0604020202020204" pitchFamily="34" charset="0"/>
                <a:cs typeface="Arial" panose="020B0604020202020204" pitchFamily="34" charset="0"/>
              </a:defRPr>
            </a:lvl1pPr>
          </a:lstStyle>
          <a:p>
            <a:endParaRPr lang="en-AU" dirty="0"/>
          </a:p>
        </p:txBody>
      </p:sp>
      <p:sp>
        <p:nvSpPr>
          <p:cNvPr id="6" name="Slide Number Placeholder 5"/>
          <p:cNvSpPr>
            <a:spLocks noGrp="1"/>
          </p:cNvSpPr>
          <p:nvPr>
            <p:ph type="sldNum" sz="quarter" idx="4"/>
          </p:nvPr>
        </p:nvSpPr>
        <p:spPr>
          <a:xfrm>
            <a:off x="8832849" y="6092825"/>
            <a:ext cx="2735263" cy="323850"/>
          </a:xfrm>
          <a:prstGeom prst="rect">
            <a:avLst/>
          </a:prstGeom>
        </p:spPr>
        <p:txBody>
          <a:bodyPr vert="horz" lIns="0" tIns="0" rIns="0" bIns="0" rtlCol="0" anchor="ctr"/>
          <a:lstStyle>
            <a:lvl1pPr algn="r">
              <a:defRPr sz="1000">
                <a:solidFill>
                  <a:schemeClr val="tx1">
                    <a:tint val="75000"/>
                  </a:schemeClr>
                </a:solidFill>
                <a:latin typeface="Arial" panose="020B0604020202020204" pitchFamily="34" charset="0"/>
                <a:cs typeface="Arial" panose="020B0604020202020204" pitchFamily="34" charset="0"/>
              </a:defRPr>
            </a:lvl1pPr>
          </a:lstStyle>
          <a:p>
            <a:fld id="{0ACBC296-6F1C-40EB-A7B9-B66F495956D9}" type="slidenum">
              <a:rPr lang="en-AU" smtClean="0"/>
              <a:pPr/>
              <a:t>‹#›</a:t>
            </a:fld>
            <a:endParaRPr lang="en-AU" dirty="0"/>
          </a:p>
        </p:txBody>
      </p:sp>
      <p:sp>
        <p:nvSpPr>
          <p:cNvPr id="7" name="TextBox 6">
            <a:extLst>
              <a:ext uri="{FF2B5EF4-FFF2-40B4-BE49-F238E27FC236}">
                <a16:creationId xmlns:a16="http://schemas.microsoft.com/office/drawing/2014/main" id="{AA6B1D2A-0009-DC8A-A51B-61E91E013B9B}"/>
              </a:ext>
            </a:extLst>
          </p:cNvPr>
          <p:cNvSpPr txBox="1"/>
          <p:nvPr userDrawn="1">
            <p:extLst>
              <p:ext uri="{1162E1C5-73C7-4A58-AE30-91384D911F3F}">
                <p184:classification xmlns:p184="http://schemas.microsoft.com/office/powerpoint/2018/4/main" val="hdr"/>
              </p:ext>
            </p:extLst>
          </p:nvPr>
        </p:nvSpPr>
        <p:spPr>
          <a:xfrm>
            <a:off x="5820537" y="63500"/>
            <a:ext cx="585788" cy="182880"/>
          </a:xfrm>
          <a:prstGeom prst="rect">
            <a:avLst/>
          </a:prstGeom>
        </p:spPr>
        <p:txBody>
          <a:bodyPr horzOverflow="overflow" lIns="0" tIns="0" rIns="0" bIns="0">
            <a:spAutoFit/>
          </a:bodyPr>
          <a:lstStyle/>
          <a:p>
            <a:pPr algn="l"/>
            <a:r>
              <a:rPr lang="en-AU" sz="1200">
                <a:solidFill>
                  <a:srgbClr val="000000">
                    <a:alpha val="50000"/>
                  </a:srgbClr>
                </a:solidFill>
                <a:latin typeface="Calibri" panose="020F0502020204030204" pitchFamily="34" charset="0"/>
                <a:cs typeface="Calibri" panose="020F0502020204030204" pitchFamily="34" charset="0"/>
              </a:rPr>
              <a:t>OFFICIAL</a:t>
            </a:r>
          </a:p>
        </p:txBody>
      </p:sp>
    </p:spTree>
    <p:extLst>
      <p:ext uri="{BB962C8B-B14F-4D97-AF65-F5344CB8AC3E}">
        <p14:creationId xmlns:p14="http://schemas.microsoft.com/office/powerpoint/2010/main" val="3290287322"/>
      </p:ext>
    </p:extLst>
  </p:cSld>
  <p:clrMap bg1="lt1" tx1="dk1" bg2="lt2" tx2="dk2" accent1="accent1" accent2="accent2" accent3="accent3" accent4="accent4" accent5="accent5" accent6="accent6" hlink="hlink" folHlink="folHlink"/>
  <p:sldLayoutIdLst>
    <p:sldLayoutId id="2147483681" r:id="rId1"/>
    <p:sldLayoutId id="2147483683" r:id="rId2"/>
    <p:sldLayoutId id="2147483685" r:id="rId3"/>
    <p:sldLayoutId id="2147483687" r:id="rId4"/>
    <p:sldLayoutId id="2147483689" r:id="rId5"/>
  </p:sldLayoutIdLst>
  <p:txStyles>
    <p:titleStyle>
      <a:lvl1pPr algn="l" defTabSz="914400" rtl="0" eaLnBrk="1" latinLnBrk="0" hangingPunct="1">
        <a:lnSpc>
          <a:spcPct val="90000"/>
        </a:lnSpc>
        <a:spcBef>
          <a:spcPct val="0"/>
        </a:spcBef>
        <a:buNone/>
        <a:defRPr sz="2400" b="1" kern="1200">
          <a:solidFill>
            <a:srgbClr val="0085AC"/>
          </a:solidFill>
          <a:latin typeface="Arial" panose="020B0604020202020204" pitchFamily="34" charset="0"/>
          <a:ea typeface="+mj-ea"/>
          <a:cs typeface="Arial" panose="020B0604020202020204" pitchFamily="34" charset="0"/>
        </a:defRPr>
      </a:lvl1pPr>
    </p:titleStyle>
    <p:bodyStyle>
      <a:lvl1pPr marL="0" indent="0" algn="l" defTabSz="914400" rtl="0" eaLnBrk="1" latinLnBrk="0" hangingPunct="1">
        <a:lnSpc>
          <a:spcPct val="90000"/>
        </a:lnSpc>
        <a:spcBef>
          <a:spcPts val="1000"/>
        </a:spcBef>
        <a:spcAft>
          <a:spcPts val="1000"/>
        </a:spcAft>
        <a:buFont typeface="Arial" panose="020B0604020202020204" pitchFamily="34" charset="0"/>
        <a:buNone/>
        <a:defRPr sz="1800" b="1" kern="1200">
          <a:solidFill>
            <a:srgbClr val="0085AC"/>
          </a:solidFill>
          <a:latin typeface="Arial" panose="020B0604020202020204" pitchFamily="34" charset="0"/>
          <a:ea typeface="+mn-ea"/>
          <a:cs typeface="Arial" panose="020B0604020202020204" pitchFamily="34" charset="0"/>
        </a:defRPr>
      </a:lvl1pPr>
      <a:lvl2pPr marL="0" indent="0" algn="l" defTabSz="914400" rtl="0" eaLnBrk="1" latinLnBrk="0" hangingPunct="1">
        <a:lnSpc>
          <a:spcPct val="100000"/>
        </a:lnSpc>
        <a:spcBef>
          <a:spcPts val="500"/>
        </a:spcBef>
        <a:spcAft>
          <a:spcPts val="1000"/>
        </a:spcAft>
        <a:buFont typeface="Arial" panose="020B0604020202020204" pitchFamily="34" charset="0"/>
        <a:buNone/>
        <a:defRPr sz="1400" b="1" kern="1200">
          <a:solidFill>
            <a:schemeClr val="tx1"/>
          </a:solidFill>
          <a:latin typeface="Arial" panose="020B0604020202020204" pitchFamily="34" charset="0"/>
          <a:ea typeface="+mn-ea"/>
          <a:cs typeface="Arial" panose="020B0604020202020204" pitchFamily="34" charset="0"/>
        </a:defRPr>
      </a:lvl2pPr>
      <a:lvl3pPr marL="0" indent="0" algn="l" defTabSz="914400" rtl="0" eaLnBrk="1" latinLnBrk="0" hangingPunct="1">
        <a:lnSpc>
          <a:spcPct val="100000"/>
        </a:lnSpc>
        <a:spcBef>
          <a:spcPts val="500"/>
        </a:spcBef>
        <a:spcAft>
          <a:spcPts val="500"/>
        </a:spcAft>
        <a:buFont typeface="Arial" panose="020B0604020202020204" pitchFamily="34" charset="0"/>
        <a:buNone/>
        <a:defRPr sz="1200" kern="1200">
          <a:solidFill>
            <a:schemeClr val="tx1"/>
          </a:solidFill>
          <a:latin typeface="Arial" panose="020B0604020202020204" pitchFamily="34" charset="0"/>
          <a:ea typeface="+mn-ea"/>
          <a:cs typeface="Arial" panose="020B0604020202020204" pitchFamily="34" charset="0"/>
        </a:defRPr>
      </a:lvl3pPr>
      <a:lvl4pPr marL="360000" indent="-180000" algn="l" defTabSz="180000" rtl="0" eaLnBrk="1" latinLnBrk="0" hangingPunct="1">
        <a:lnSpc>
          <a:spcPct val="100000"/>
        </a:lnSpc>
        <a:spcBef>
          <a:spcPts val="500"/>
        </a:spcBef>
        <a:spcAft>
          <a:spcPts val="500"/>
        </a:spcAft>
        <a:buClr>
          <a:srgbClr val="0085AC"/>
        </a:buClr>
        <a:buFont typeface="Arial" panose="020B0604020202020204" pitchFamily="34" charset="0"/>
        <a:buChar char="•"/>
        <a:tabLst>
          <a:tab pos="0" algn="l"/>
          <a:tab pos="180000" algn="l"/>
          <a:tab pos="360000" algn="l"/>
          <a:tab pos="540000" algn="l"/>
          <a:tab pos="720000" algn="l"/>
          <a:tab pos="900000" algn="l"/>
        </a:tabLst>
        <a:defRPr sz="1200" kern="1200">
          <a:solidFill>
            <a:schemeClr val="tx1"/>
          </a:solidFill>
          <a:latin typeface="Arial" panose="020B0604020202020204" pitchFamily="34" charset="0"/>
          <a:ea typeface="+mn-ea"/>
          <a:cs typeface="Arial" panose="020B0604020202020204" pitchFamily="34" charset="0"/>
        </a:defRPr>
      </a:lvl4pPr>
      <a:lvl5pPr marL="540000" indent="-180000" algn="l" defTabSz="914400" rtl="0" eaLnBrk="1" latinLnBrk="0" hangingPunct="1">
        <a:lnSpc>
          <a:spcPct val="100000"/>
        </a:lnSpc>
        <a:spcBef>
          <a:spcPts val="500"/>
        </a:spcBef>
        <a:spcAft>
          <a:spcPts val="500"/>
        </a:spcAft>
        <a:buClr>
          <a:srgbClr val="0085AC"/>
        </a:buClr>
        <a:buFont typeface="Arial" panose="020B0604020202020204" pitchFamily="34" charset="0"/>
        <a:buChar char="•"/>
        <a:defRPr sz="1200" kern="1200">
          <a:solidFill>
            <a:schemeClr val="tx1"/>
          </a:solidFill>
          <a:latin typeface="Arial" panose="020B0604020202020204" pitchFamily="34" charset="0"/>
          <a:ea typeface="+mn-ea"/>
          <a:cs typeface="Arial" panose="020B0604020202020204" pitchFamily="34" charset="0"/>
        </a:defRPr>
      </a:lvl5pPr>
      <a:lvl6pPr marL="720000" indent="-180000" algn="l" defTabSz="914400" rtl="0" eaLnBrk="1" latinLnBrk="0" hangingPunct="1">
        <a:lnSpc>
          <a:spcPct val="100000"/>
        </a:lnSpc>
        <a:spcBef>
          <a:spcPts val="500"/>
        </a:spcBef>
        <a:spcAft>
          <a:spcPts val="500"/>
        </a:spcAft>
        <a:buClr>
          <a:srgbClr val="0085AC"/>
        </a:buClr>
        <a:buFont typeface="Arial" panose="020B0604020202020204" pitchFamily="34" charset="0"/>
        <a:buChar char="•"/>
        <a:defRPr sz="1200" kern="1200" baseline="0">
          <a:solidFill>
            <a:schemeClr val="tx1"/>
          </a:solidFill>
          <a:latin typeface="Arial" panose="020B0604020202020204" pitchFamily="34" charset="0"/>
          <a:ea typeface="+mn-ea"/>
          <a:cs typeface="Arial" panose="020B0604020202020204" pitchFamily="34" charset="0"/>
        </a:defRPr>
      </a:lvl6pPr>
      <a:lvl7pPr marL="900000" indent="-180000" algn="l" defTabSz="914400" rtl="0" eaLnBrk="1" latinLnBrk="0" hangingPunct="1">
        <a:lnSpc>
          <a:spcPct val="100000"/>
        </a:lnSpc>
        <a:spcBef>
          <a:spcPts val="500"/>
        </a:spcBef>
        <a:spcAft>
          <a:spcPts val="500"/>
        </a:spcAft>
        <a:buClr>
          <a:srgbClr val="0085AC"/>
        </a:buClr>
        <a:buFont typeface="Arial" panose="020B0604020202020204" pitchFamily="34" charset="0"/>
        <a:buChar char="•"/>
        <a:defRPr sz="1200" kern="1200">
          <a:solidFill>
            <a:schemeClr val="tx1"/>
          </a:solidFill>
          <a:latin typeface="Arial" panose="020B0604020202020204" pitchFamily="34" charset="0"/>
          <a:ea typeface="+mn-ea"/>
          <a:cs typeface="Arial" panose="020B0604020202020204" pitchFamily="34" charset="0"/>
        </a:defRPr>
      </a:lvl7pPr>
      <a:lvl8pPr marL="1080000" indent="-180000" algn="l" defTabSz="914400" rtl="0" eaLnBrk="1" latinLnBrk="0" hangingPunct="1">
        <a:lnSpc>
          <a:spcPct val="100000"/>
        </a:lnSpc>
        <a:spcBef>
          <a:spcPts val="500"/>
        </a:spcBef>
        <a:spcAft>
          <a:spcPts val="500"/>
        </a:spcAft>
        <a:buClr>
          <a:srgbClr val="0085AC"/>
        </a:buClr>
        <a:buFont typeface="Arial" panose="020B0604020202020204" pitchFamily="34" charset="0"/>
        <a:buChar char="•"/>
        <a:defRPr sz="1200" kern="1200" baseline="0">
          <a:solidFill>
            <a:schemeClr val="tx1"/>
          </a:solidFill>
          <a:latin typeface="Arial" panose="020B0604020202020204" pitchFamily="34" charset="0"/>
          <a:ea typeface="+mn-ea"/>
          <a:cs typeface="Arial" panose="020B0604020202020204" pitchFamily="34" charset="0"/>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p15:clr>
            <a:srgbClr val="F26B43"/>
          </p15:clr>
        </p15:guide>
        <p15:guide id="2" pos="3840">
          <p15:clr>
            <a:srgbClr val="F26B43"/>
          </p15:clr>
        </p15:guide>
        <p15:guide id="3" pos="7287">
          <p15:clr>
            <a:srgbClr val="F26B43"/>
          </p15:clr>
        </p15:guide>
        <p15:guide id="5" orient="horz" pos="4224">
          <p15:clr>
            <a:srgbClr val="F26B43"/>
          </p15:clr>
        </p15:guide>
        <p15:guide id="6" orient="horz" pos="4133">
          <p15:clr>
            <a:srgbClr val="F26B43"/>
          </p15:clr>
        </p15:guide>
        <p15:guide id="7" orient="horz" pos="3748">
          <p15:clr>
            <a:srgbClr val="F26B43"/>
          </p15:clr>
        </p15:guide>
        <p15:guide id="8" pos="393">
          <p15:clr>
            <a:srgbClr val="F26B43"/>
          </p15:clr>
        </p15:guide>
        <p15:guide id="9" orient="horz" pos="391">
          <p15:clr>
            <a:srgbClr val="F26B43"/>
          </p15:clr>
        </p15:guide>
        <p15:guide id="10" pos="2116">
          <p15:clr>
            <a:srgbClr val="F26B43"/>
          </p15:clr>
        </p15:guide>
        <p15:guide id="11" pos="5564">
          <p15:clr>
            <a:srgbClr val="F26B43"/>
          </p15:clr>
        </p15:guide>
        <p15:guide id="12" orient="horz" pos="527">
          <p15:clr>
            <a:srgbClr val="F26B43"/>
          </p15:clr>
        </p15:guide>
        <p15:guide id="13" orient="horz" pos="913">
          <p15:clr>
            <a:srgbClr val="F26B43"/>
          </p15:clr>
        </p15:guide>
        <p15:guide id="14" orient="horz" pos="1026">
          <p15:clr>
            <a:srgbClr val="F26B43"/>
          </p15:clr>
        </p15:guide>
        <p15:guide id="15" orient="horz" pos="4042">
          <p15:clr>
            <a:srgbClr val="F26B43"/>
          </p15:clr>
        </p15:guide>
        <p15:guide id="16" orient="horz" pos="3838" userDrawn="1">
          <p15:clr>
            <a:srgbClr val="F26B43"/>
          </p15:clr>
        </p15:guide>
        <p15:guide id="17" userDrawn="1">
          <p15:clr>
            <a:srgbClr val="F26B43"/>
          </p15:clr>
        </p15:guide>
        <p15:guide id="18" orient="horz" userDrawn="1">
          <p15:clr>
            <a:srgbClr val="F26B43"/>
          </p15:clr>
        </p15:guide>
        <p15:guide id="19" pos="7680" userDrawn="1">
          <p15:clr>
            <a:srgbClr val="F26B43"/>
          </p15:clr>
        </p15:guide>
        <p15:guide id="20" orient="horz" pos="4320" userDrawn="1">
          <p15:clr>
            <a:srgbClr val="F26B43"/>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9.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9.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9.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9.xml"/></Relationships>
</file>

<file path=ppt/slides/_rels/slide7.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7.xml"/><Relationship Id="rId1" Type="http://schemas.openxmlformats.org/officeDocument/2006/relationships/slideLayout" Target="../slideLayouts/slideLayout9.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8.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D0BFB077-BD65-1C29-AFB6-57D9DDDED7DF}"/>
              </a:ext>
            </a:extLst>
          </p:cNvPr>
          <p:cNvSpPr>
            <a:spLocks noGrp="1"/>
          </p:cNvSpPr>
          <p:nvPr>
            <p:ph type="ctrTitle"/>
          </p:nvPr>
        </p:nvSpPr>
        <p:spPr/>
        <p:txBody>
          <a:bodyPr/>
          <a:lstStyle/>
          <a:p>
            <a:r>
              <a:rPr lang="en-AU" dirty="0"/>
              <a:t>Keys4Life</a:t>
            </a:r>
          </a:p>
        </p:txBody>
      </p:sp>
      <p:sp>
        <p:nvSpPr>
          <p:cNvPr id="4" name="Subtitle 3">
            <a:extLst>
              <a:ext uri="{FF2B5EF4-FFF2-40B4-BE49-F238E27FC236}">
                <a16:creationId xmlns:a16="http://schemas.microsoft.com/office/drawing/2014/main" id="{62261105-7954-4A9B-669C-42F050F7868C}"/>
              </a:ext>
            </a:extLst>
          </p:cNvPr>
          <p:cNvSpPr>
            <a:spLocks noGrp="1"/>
          </p:cNvSpPr>
          <p:nvPr>
            <p:ph type="subTitle" idx="1"/>
          </p:nvPr>
        </p:nvSpPr>
        <p:spPr/>
        <p:txBody>
          <a:bodyPr/>
          <a:lstStyle/>
          <a:p>
            <a:r>
              <a:rPr lang="en-AU" dirty="0"/>
              <a:t>Lesson 10</a:t>
            </a:r>
          </a:p>
          <a:p>
            <a:r>
              <a:rPr lang="en-AU" dirty="0"/>
              <a:t>On the road</a:t>
            </a:r>
          </a:p>
        </p:txBody>
      </p:sp>
      <p:pic>
        <p:nvPicPr>
          <p:cNvPr id="6" name="Picture Placeholder 5">
            <a:extLst>
              <a:ext uri="{FF2B5EF4-FFF2-40B4-BE49-F238E27FC236}">
                <a16:creationId xmlns:a16="http://schemas.microsoft.com/office/drawing/2014/main" id="{CB0CF2F6-4120-9C74-620C-B9A6D0DC3959}"/>
              </a:ext>
            </a:extLst>
          </p:cNvPr>
          <p:cNvPicPr>
            <a:picLocks noGrp="1" noChangeAspect="1"/>
          </p:cNvPicPr>
          <p:nvPr>
            <p:ph type="pic" sz="quarter" idx="11"/>
          </p:nvPr>
        </p:nvPicPr>
        <p:blipFill>
          <a:blip r:embed="rId3" cstate="print">
            <a:extLst>
              <a:ext uri="{28A0092B-C50C-407E-A947-70E740481C1C}">
                <a14:useLocalDpi xmlns:a14="http://schemas.microsoft.com/office/drawing/2010/main" val="0"/>
              </a:ext>
            </a:extLst>
          </a:blip>
          <a:srcRect t="6247" b="6247"/>
          <a:stretch>
            <a:fillRect/>
          </a:stretch>
        </p:blipFill>
        <p:spPr>
          <a:custGeom>
            <a:avLst/>
            <a:gdLst>
              <a:gd name="connsiteX0" fmla="*/ 345237 w 5613399"/>
              <a:gd name="connsiteY0" fmla="*/ 0 h 6858000"/>
              <a:gd name="connsiteX1" fmla="*/ 5613399 w 5613399"/>
              <a:gd name="connsiteY1" fmla="*/ 0 h 6858000"/>
              <a:gd name="connsiteX2" fmla="*/ 5613399 w 5613399"/>
              <a:gd name="connsiteY2" fmla="*/ 6858000 h 6858000"/>
              <a:gd name="connsiteX3" fmla="*/ 771308 w 5613399"/>
              <a:gd name="connsiteY3" fmla="*/ 6858000 h 6858000"/>
              <a:gd name="connsiteX4" fmla="*/ 691940 w 5613399"/>
              <a:gd name="connsiteY4" fmla="*/ 6658849 h 6858000"/>
              <a:gd name="connsiteX5" fmla="*/ 0 w 5613399"/>
              <a:gd name="connsiteY5" fmla="*/ 2774396 h 6858000"/>
              <a:gd name="connsiteX6" fmla="*/ 345237 w 5613399"/>
              <a:gd name="connsiteY6"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5613399" h="6858000">
                <a:moveTo>
                  <a:pt x="345237" y="0"/>
                </a:moveTo>
                <a:lnTo>
                  <a:pt x="5613399" y="0"/>
                </a:lnTo>
                <a:lnTo>
                  <a:pt x="5613399" y="6858000"/>
                </a:lnTo>
                <a:lnTo>
                  <a:pt x="771308" y="6858000"/>
                </a:lnTo>
                <a:lnTo>
                  <a:pt x="691940" y="6658849"/>
                </a:lnTo>
                <a:cubicBezTo>
                  <a:pt x="243991" y="5448091"/>
                  <a:pt x="0" y="4139192"/>
                  <a:pt x="0" y="2774396"/>
                </a:cubicBezTo>
                <a:cubicBezTo>
                  <a:pt x="0" y="1815304"/>
                  <a:pt x="119505" y="889400"/>
                  <a:pt x="345237" y="0"/>
                </a:cubicBezTo>
                <a:close/>
              </a:path>
            </a:pathLst>
          </a:custGeom>
          <a:solidFill>
            <a:prstClr val="white"/>
          </a:solidFill>
        </p:spPr>
      </p:pic>
    </p:spTree>
    <p:extLst>
      <p:ext uri="{BB962C8B-B14F-4D97-AF65-F5344CB8AC3E}">
        <p14:creationId xmlns:p14="http://schemas.microsoft.com/office/powerpoint/2010/main" val="355389691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0BE4CC7-25AE-130E-C364-550B8CA875DA}"/>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3D258528-D319-469D-EC5F-FE2CBE39E911}"/>
              </a:ext>
            </a:extLst>
          </p:cNvPr>
          <p:cNvSpPr>
            <a:spLocks noGrp="1"/>
          </p:cNvSpPr>
          <p:nvPr>
            <p:ph type="title"/>
          </p:nvPr>
        </p:nvSpPr>
        <p:spPr/>
        <p:txBody>
          <a:bodyPr/>
          <a:lstStyle/>
          <a:p>
            <a:r>
              <a:rPr lang="en-AU" dirty="0"/>
              <a:t>Learning Intentions</a:t>
            </a:r>
          </a:p>
        </p:txBody>
      </p:sp>
      <p:sp>
        <p:nvSpPr>
          <p:cNvPr id="3" name="Content Placeholder 2">
            <a:extLst>
              <a:ext uri="{FF2B5EF4-FFF2-40B4-BE49-F238E27FC236}">
                <a16:creationId xmlns:a16="http://schemas.microsoft.com/office/drawing/2014/main" id="{C7814785-485C-BA2D-74D1-CAFC527EFBE7}"/>
              </a:ext>
            </a:extLst>
          </p:cNvPr>
          <p:cNvSpPr>
            <a:spLocks noGrp="1"/>
          </p:cNvSpPr>
          <p:nvPr>
            <p:ph idx="1"/>
          </p:nvPr>
        </p:nvSpPr>
        <p:spPr/>
        <p:txBody>
          <a:bodyPr/>
          <a:lstStyle/>
          <a:p>
            <a:pPr marL="342900" indent="-342900">
              <a:buFont typeface="Arial" panose="020B0604020202020204" pitchFamily="34" charset="0"/>
              <a:buAutoNum type="arabicPeriod"/>
            </a:pPr>
            <a:r>
              <a:rPr lang="en-AU" sz="2000" dirty="0">
                <a:solidFill>
                  <a:schemeClr val="tx1"/>
                </a:solidFill>
              </a:rPr>
              <a:t>Explain how to remain safe and help others at the scene of a road crash.</a:t>
            </a:r>
          </a:p>
          <a:p>
            <a:endParaRPr lang="en-AU" dirty="0"/>
          </a:p>
        </p:txBody>
      </p:sp>
    </p:spTree>
    <p:extLst>
      <p:ext uri="{BB962C8B-B14F-4D97-AF65-F5344CB8AC3E}">
        <p14:creationId xmlns:p14="http://schemas.microsoft.com/office/powerpoint/2010/main" val="260036843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1">
            <a:extLst>
              <a:ext uri="{FF2B5EF4-FFF2-40B4-BE49-F238E27FC236}">
                <a16:creationId xmlns:a16="http://schemas.microsoft.com/office/drawing/2014/main" id="{D2DFE579-8D57-4AF1-648A-A9AD30CF50E6}"/>
              </a:ext>
            </a:extLst>
          </p:cNvPr>
          <p:cNvSpPr txBox="1">
            <a:spLocks/>
          </p:cNvSpPr>
          <p:nvPr/>
        </p:nvSpPr>
        <p:spPr>
          <a:xfrm>
            <a:off x="623886" y="576001"/>
            <a:ext cx="10944226" cy="873388"/>
          </a:xfrm>
          <a:prstGeom prst="rect">
            <a:avLst/>
          </a:prstGeom>
        </p:spPr>
        <p:txBody>
          <a:bodyPr vert="horz" lIns="0" tIns="0" rIns="0" bIns="0" rtlCol="0" anchor="t">
            <a:normAutofit/>
          </a:bodyPr>
          <a:lstStyle>
            <a:lvl1pPr algn="l" defTabSz="914400" rtl="0" eaLnBrk="1" latinLnBrk="0" hangingPunct="1">
              <a:lnSpc>
                <a:spcPct val="90000"/>
              </a:lnSpc>
              <a:spcBef>
                <a:spcPct val="0"/>
              </a:spcBef>
              <a:buNone/>
              <a:defRPr sz="2400" b="1" kern="1200">
                <a:solidFill>
                  <a:srgbClr val="0085AC"/>
                </a:solidFill>
                <a:latin typeface="Arial" panose="020B0604020202020204" pitchFamily="34" charset="0"/>
                <a:ea typeface="+mj-ea"/>
                <a:cs typeface="Arial" panose="020B0604020202020204" pitchFamily="34" charset="0"/>
              </a:defRPr>
            </a:lvl1pPr>
          </a:lstStyle>
          <a:p>
            <a:pPr>
              <a:spcAft>
                <a:spcPts val="600"/>
              </a:spcAft>
            </a:pPr>
            <a:r>
              <a:rPr lang="en-US" dirty="0"/>
              <a:t>Before other help arrives</a:t>
            </a:r>
          </a:p>
        </p:txBody>
      </p:sp>
      <p:sp>
        <p:nvSpPr>
          <p:cNvPr id="4" name="TextBox 3">
            <a:extLst>
              <a:ext uri="{FF2B5EF4-FFF2-40B4-BE49-F238E27FC236}">
                <a16:creationId xmlns:a16="http://schemas.microsoft.com/office/drawing/2014/main" id="{1B59BC34-3506-4B2C-8007-CDBBA0CCCD01}"/>
              </a:ext>
            </a:extLst>
          </p:cNvPr>
          <p:cNvSpPr txBox="1"/>
          <p:nvPr/>
        </p:nvSpPr>
        <p:spPr>
          <a:xfrm>
            <a:off x="623887" y="1628775"/>
            <a:ext cx="9351385" cy="4321176"/>
          </a:xfrm>
          <a:prstGeom prst="rect">
            <a:avLst/>
          </a:prstGeom>
        </p:spPr>
        <p:txBody>
          <a:bodyPr vert="horz" lIns="0" tIns="0" rIns="0" bIns="0" rtlCol="0">
            <a:normAutofit/>
          </a:bodyPr>
          <a:lstStyle/>
          <a:p>
            <a:pPr>
              <a:spcBef>
                <a:spcPts val="1000"/>
              </a:spcBef>
              <a:spcAft>
                <a:spcPts val="1000"/>
              </a:spcAft>
              <a:buFont typeface="Arial" panose="020B0604020202020204" pitchFamily="34" charset="0"/>
            </a:pPr>
            <a:r>
              <a:rPr lang="en-AU" sz="2400" dirty="0"/>
              <a:t>What should you do at the scene of a road crash?</a:t>
            </a:r>
            <a:endParaRPr lang="en-US" sz="24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28484538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8B87786-04E1-E6E0-0FA8-7E6EB002AA3C}"/>
              </a:ext>
            </a:extLst>
          </p:cNvPr>
          <p:cNvSpPr>
            <a:spLocks noGrp="1"/>
          </p:cNvSpPr>
          <p:nvPr>
            <p:ph type="title"/>
          </p:nvPr>
        </p:nvSpPr>
        <p:spPr/>
        <p:txBody>
          <a:bodyPr/>
          <a:lstStyle/>
          <a:p>
            <a:r>
              <a:rPr lang="en-AU" dirty="0"/>
              <a:t>DRSABCD</a:t>
            </a:r>
          </a:p>
        </p:txBody>
      </p:sp>
      <p:sp>
        <p:nvSpPr>
          <p:cNvPr id="3" name="Content Placeholder 2">
            <a:extLst>
              <a:ext uri="{FF2B5EF4-FFF2-40B4-BE49-F238E27FC236}">
                <a16:creationId xmlns:a16="http://schemas.microsoft.com/office/drawing/2014/main" id="{B9841B90-758D-7A17-74C5-3191B152B4F7}"/>
              </a:ext>
            </a:extLst>
          </p:cNvPr>
          <p:cNvSpPr>
            <a:spLocks noGrp="1"/>
          </p:cNvSpPr>
          <p:nvPr>
            <p:ph sz="half" idx="1"/>
          </p:nvPr>
        </p:nvSpPr>
        <p:spPr/>
        <p:txBody>
          <a:bodyPr/>
          <a:lstStyle/>
          <a:p>
            <a:r>
              <a:rPr lang="en-AU" sz="2800" dirty="0"/>
              <a:t>D</a:t>
            </a:r>
            <a:r>
              <a:rPr lang="en-AU" sz="2800" b="0" dirty="0">
                <a:solidFill>
                  <a:schemeClr val="tx1"/>
                </a:solidFill>
              </a:rPr>
              <a:t>anger</a:t>
            </a:r>
            <a:endParaRPr lang="en-AU" sz="2800" dirty="0"/>
          </a:p>
          <a:p>
            <a:r>
              <a:rPr lang="en-AU" sz="2800" dirty="0"/>
              <a:t>R</a:t>
            </a:r>
            <a:r>
              <a:rPr lang="en-AU" sz="2800" b="0" dirty="0">
                <a:solidFill>
                  <a:schemeClr val="tx1"/>
                </a:solidFill>
              </a:rPr>
              <a:t>esponse</a:t>
            </a:r>
            <a:endParaRPr lang="en-AU" sz="2800" dirty="0"/>
          </a:p>
          <a:p>
            <a:r>
              <a:rPr lang="en-AU" sz="2800" dirty="0"/>
              <a:t>S</a:t>
            </a:r>
            <a:r>
              <a:rPr lang="en-AU" sz="2800" b="0" dirty="0">
                <a:solidFill>
                  <a:schemeClr val="tx1"/>
                </a:solidFill>
              </a:rPr>
              <a:t>end for help</a:t>
            </a:r>
            <a:endParaRPr lang="en-AU" sz="2800" dirty="0"/>
          </a:p>
          <a:p>
            <a:r>
              <a:rPr lang="en-AU" sz="2800" dirty="0"/>
              <a:t>A</a:t>
            </a:r>
            <a:r>
              <a:rPr lang="en-AU" sz="2800" b="0" dirty="0">
                <a:solidFill>
                  <a:schemeClr val="tx1"/>
                </a:solidFill>
              </a:rPr>
              <a:t>irway</a:t>
            </a:r>
            <a:endParaRPr lang="en-AU" sz="2800" dirty="0"/>
          </a:p>
          <a:p>
            <a:r>
              <a:rPr lang="en-AU" sz="2800" dirty="0"/>
              <a:t>B</a:t>
            </a:r>
            <a:r>
              <a:rPr lang="en-AU" sz="2800" b="0" dirty="0">
                <a:solidFill>
                  <a:schemeClr val="tx1"/>
                </a:solidFill>
              </a:rPr>
              <a:t>reathing</a:t>
            </a:r>
            <a:endParaRPr lang="en-AU" sz="2800" dirty="0"/>
          </a:p>
          <a:p>
            <a:r>
              <a:rPr lang="en-AU" sz="2800" dirty="0"/>
              <a:t>C</a:t>
            </a:r>
            <a:r>
              <a:rPr lang="en-AU" sz="2800" b="0" dirty="0">
                <a:solidFill>
                  <a:schemeClr val="tx1"/>
                </a:solidFill>
              </a:rPr>
              <a:t>PR</a:t>
            </a:r>
            <a:endParaRPr lang="en-AU" sz="2800" dirty="0"/>
          </a:p>
          <a:p>
            <a:r>
              <a:rPr lang="en-AU" sz="2800" dirty="0"/>
              <a:t>D</a:t>
            </a:r>
            <a:r>
              <a:rPr lang="en-AU" sz="2800" b="0" dirty="0">
                <a:solidFill>
                  <a:schemeClr val="tx1"/>
                </a:solidFill>
              </a:rPr>
              <a:t>efibrillate</a:t>
            </a:r>
            <a:endParaRPr lang="en-AU" sz="2800" dirty="0"/>
          </a:p>
        </p:txBody>
      </p:sp>
    </p:spTree>
    <p:extLst>
      <p:ext uri="{BB962C8B-B14F-4D97-AF65-F5344CB8AC3E}">
        <p14:creationId xmlns:p14="http://schemas.microsoft.com/office/powerpoint/2010/main" val="12617143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FFE1592-9913-CCF9-48E9-EFB47BCD0455}"/>
              </a:ext>
            </a:extLst>
          </p:cNvPr>
          <p:cNvSpPr>
            <a:spLocks noGrp="1"/>
          </p:cNvSpPr>
          <p:nvPr>
            <p:ph type="title"/>
          </p:nvPr>
        </p:nvSpPr>
        <p:spPr/>
        <p:txBody>
          <a:bodyPr/>
          <a:lstStyle/>
          <a:p>
            <a:r>
              <a:rPr lang="en-AU" dirty="0"/>
              <a:t>Discussion questions </a:t>
            </a:r>
          </a:p>
        </p:txBody>
      </p:sp>
      <p:sp>
        <p:nvSpPr>
          <p:cNvPr id="3" name="Content Placeholder 2">
            <a:extLst>
              <a:ext uri="{FF2B5EF4-FFF2-40B4-BE49-F238E27FC236}">
                <a16:creationId xmlns:a16="http://schemas.microsoft.com/office/drawing/2014/main" id="{CE1BA85F-00FF-C133-3B50-E9F606276FFD}"/>
              </a:ext>
            </a:extLst>
          </p:cNvPr>
          <p:cNvSpPr>
            <a:spLocks noGrp="1"/>
          </p:cNvSpPr>
          <p:nvPr>
            <p:ph sz="half" idx="1"/>
          </p:nvPr>
        </p:nvSpPr>
        <p:spPr>
          <a:xfrm>
            <a:off x="623887" y="1449389"/>
            <a:ext cx="10432039" cy="4832610"/>
          </a:xfrm>
        </p:spPr>
        <p:txBody>
          <a:bodyPr>
            <a:normAutofit/>
          </a:bodyPr>
          <a:lstStyle/>
          <a:p>
            <a:r>
              <a:rPr lang="en-AU" b="0" dirty="0">
                <a:solidFill>
                  <a:schemeClr val="tx1"/>
                </a:solidFill>
              </a:rPr>
              <a:t>Why do bystanders sometimes choose to not get involved in providing first aid? </a:t>
            </a:r>
          </a:p>
          <a:p>
            <a:r>
              <a:rPr lang="en-AU" b="0" dirty="0">
                <a:solidFill>
                  <a:schemeClr val="tx1"/>
                </a:solidFill>
              </a:rPr>
              <a:t>What factors may affect a potential helper’s decision whether or not to assist with first aid? </a:t>
            </a:r>
          </a:p>
          <a:p>
            <a:r>
              <a:rPr lang="en-AU" b="0" dirty="0">
                <a:solidFill>
                  <a:schemeClr val="tx1"/>
                </a:solidFill>
              </a:rPr>
              <a:t>Do you have a responsibility to offer road crash victims’ assistance? Why?</a:t>
            </a:r>
          </a:p>
          <a:p>
            <a:endParaRPr lang="en-AU" b="0" dirty="0">
              <a:solidFill>
                <a:schemeClr val="tx1"/>
              </a:solidFill>
            </a:endParaRPr>
          </a:p>
        </p:txBody>
      </p:sp>
    </p:spTree>
    <p:extLst>
      <p:ext uri="{BB962C8B-B14F-4D97-AF65-F5344CB8AC3E}">
        <p14:creationId xmlns:p14="http://schemas.microsoft.com/office/powerpoint/2010/main" val="190965589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8FBE706-D4E2-0D8B-D116-3A8CE7CF32F4}"/>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CDFC33E7-E5C9-E007-B994-EF352A509970}"/>
              </a:ext>
            </a:extLst>
          </p:cNvPr>
          <p:cNvSpPr>
            <a:spLocks noGrp="1"/>
          </p:cNvSpPr>
          <p:nvPr>
            <p:ph type="title"/>
          </p:nvPr>
        </p:nvSpPr>
        <p:spPr/>
        <p:txBody>
          <a:bodyPr/>
          <a:lstStyle/>
          <a:p>
            <a:r>
              <a:rPr lang="en-AU" dirty="0"/>
              <a:t>Discussion questions </a:t>
            </a:r>
          </a:p>
        </p:txBody>
      </p:sp>
      <p:sp>
        <p:nvSpPr>
          <p:cNvPr id="3" name="Content Placeholder 2">
            <a:extLst>
              <a:ext uri="{FF2B5EF4-FFF2-40B4-BE49-F238E27FC236}">
                <a16:creationId xmlns:a16="http://schemas.microsoft.com/office/drawing/2014/main" id="{778BA032-7E02-8D04-47D0-07DB5E602946}"/>
              </a:ext>
            </a:extLst>
          </p:cNvPr>
          <p:cNvSpPr>
            <a:spLocks noGrp="1"/>
          </p:cNvSpPr>
          <p:nvPr>
            <p:ph sz="half" idx="1"/>
          </p:nvPr>
        </p:nvSpPr>
        <p:spPr>
          <a:xfrm>
            <a:off x="623887" y="1449389"/>
            <a:ext cx="10432039" cy="4832610"/>
          </a:xfrm>
        </p:spPr>
        <p:txBody>
          <a:bodyPr>
            <a:normAutofit/>
          </a:bodyPr>
          <a:lstStyle/>
          <a:p>
            <a:r>
              <a:rPr lang="en-AU" b="0" dirty="0">
                <a:solidFill>
                  <a:schemeClr val="tx1"/>
                </a:solidFill>
              </a:rPr>
              <a:t>What should you do to ensure your own safety at a road crash scene and to provide help for those involved in the crash? </a:t>
            </a:r>
          </a:p>
          <a:p>
            <a:r>
              <a:rPr lang="en-AU" b="0" dirty="0">
                <a:solidFill>
                  <a:schemeClr val="tx1"/>
                </a:solidFill>
              </a:rPr>
              <a:t>What is one thing you can do to help an injured crash victim? </a:t>
            </a:r>
          </a:p>
          <a:p>
            <a:r>
              <a:rPr lang="en-AU" b="0" dirty="0">
                <a:solidFill>
                  <a:schemeClr val="tx1"/>
                </a:solidFill>
              </a:rPr>
              <a:t>How can you protect yourself when providing help to a crash victim? </a:t>
            </a:r>
          </a:p>
          <a:p>
            <a:r>
              <a:rPr lang="en-AU" b="0" dirty="0">
                <a:solidFill>
                  <a:schemeClr val="tx1"/>
                </a:solidFill>
              </a:rPr>
              <a:t>Do you feel you know enough about first aid to be able to offer road crash victims assistance? If not, how can you find out more? </a:t>
            </a:r>
          </a:p>
          <a:p>
            <a:r>
              <a:rPr lang="en-AU" b="0" dirty="0">
                <a:solidFill>
                  <a:schemeClr val="tx1"/>
                </a:solidFill>
              </a:rPr>
              <a:t>What are some typical reactions from people involved in a crash? </a:t>
            </a:r>
          </a:p>
          <a:p>
            <a:r>
              <a:rPr lang="en-AU" b="0" dirty="0">
                <a:solidFill>
                  <a:schemeClr val="tx1"/>
                </a:solidFill>
              </a:rPr>
              <a:t>Where might you seek help to deal with road trauma?</a:t>
            </a:r>
          </a:p>
          <a:p>
            <a:endParaRPr lang="en-AU" b="0" dirty="0">
              <a:solidFill>
                <a:schemeClr val="tx1"/>
              </a:solidFill>
            </a:endParaRPr>
          </a:p>
        </p:txBody>
      </p:sp>
    </p:spTree>
    <p:extLst>
      <p:ext uri="{BB962C8B-B14F-4D97-AF65-F5344CB8AC3E}">
        <p14:creationId xmlns:p14="http://schemas.microsoft.com/office/powerpoint/2010/main" val="398355238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FD65C3-0C34-F64D-1F0A-30EE7AC32EB0}"/>
              </a:ext>
            </a:extLst>
          </p:cNvPr>
          <p:cNvSpPr>
            <a:spLocks noGrp="1"/>
          </p:cNvSpPr>
          <p:nvPr>
            <p:ph type="title"/>
          </p:nvPr>
        </p:nvSpPr>
        <p:spPr/>
        <p:txBody>
          <a:bodyPr/>
          <a:lstStyle/>
          <a:p>
            <a:r>
              <a:rPr lang="en-AU" dirty="0"/>
              <a:t>Test prep</a:t>
            </a:r>
          </a:p>
        </p:txBody>
      </p:sp>
      <p:sp>
        <p:nvSpPr>
          <p:cNvPr id="3" name="Content Placeholder 2">
            <a:extLst>
              <a:ext uri="{FF2B5EF4-FFF2-40B4-BE49-F238E27FC236}">
                <a16:creationId xmlns:a16="http://schemas.microsoft.com/office/drawing/2014/main" id="{5036DA42-69FE-D10B-1C78-4FB405A505C4}"/>
              </a:ext>
            </a:extLst>
          </p:cNvPr>
          <p:cNvSpPr>
            <a:spLocks noGrp="1"/>
          </p:cNvSpPr>
          <p:nvPr>
            <p:ph sz="half" idx="1"/>
          </p:nvPr>
        </p:nvSpPr>
        <p:spPr>
          <a:xfrm>
            <a:off x="623887" y="1628775"/>
            <a:ext cx="10282411" cy="4321176"/>
          </a:xfrm>
        </p:spPr>
        <p:txBody>
          <a:bodyPr/>
          <a:lstStyle/>
          <a:p>
            <a:r>
              <a:rPr lang="en-AU" b="0" dirty="0">
                <a:solidFill>
                  <a:schemeClr val="tx1"/>
                </a:solidFill>
              </a:rPr>
              <a:t>https://www.transport.wa.gov.au/licensing/drivers-licence/get-a-licence/learner-driver-resources/road-rules-theory-test-quiz</a:t>
            </a:r>
          </a:p>
        </p:txBody>
      </p:sp>
      <p:pic>
        <p:nvPicPr>
          <p:cNvPr id="8" name="Picture 7" descr="A screenshot of a quiz&#10;&#10;AI-generated content may be incorrect.">
            <a:extLst>
              <a:ext uri="{FF2B5EF4-FFF2-40B4-BE49-F238E27FC236}">
                <a16:creationId xmlns:a16="http://schemas.microsoft.com/office/drawing/2014/main" id="{B1075BCB-D968-56EB-8D68-CE68FA244E7E}"/>
              </a:ext>
            </a:extLst>
          </p:cNvPr>
          <p:cNvPicPr>
            <a:picLocks noChangeAspect="1"/>
          </p:cNvPicPr>
          <p:nvPr/>
        </p:nvPicPr>
        <p:blipFill>
          <a:blip r:embed="rId3"/>
          <a:stretch>
            <a:fillRect/>
          </a:stretch>
        </p:blipFill>
        <p:spPr>
          <a:xfrm>
            <a:off x="3339746" y="2463548"/>
            <a:ext cx="5512505" cy="3818451"/>
          </a:xfrm>
          <a:prstGeom prst="rect">
            <a:avLst/>
          </a:prstGeom>
        </p:spPr>
      </p:pic>
    </p:spTree>
    <p:extLst>
      <p:ext uri="{BB962C8B-B14F-4D97-AF65-F5344CB8AC3E}">
        <p14:creationId xmlns:p14="http://schemas.microsoft.com/office/powerpoint/2010/main" val="141777251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B0E9E27-941E-4C17-38C0-0D88DD94FE71}"/>
            </a:ext>
          </a:extLst>
        </p:cNvPr>
        <p:cNvGrpSpPr/>
        <p:nvPr/>
      </p:nvGrpSpPr>
      <p:grpSpPr>
        <a:xfrm>
          <a:off x="0" y="0"/>
          <a:ext cx="0" cy="0"/>
          <a:chOff x="0" y="0"/>
          <a:chExt cx="0" cy="0"/>
        </a:xfrm>
      </p:grpSpPr>
      <p:sp>
        <p:nvSpPr>
          <p:cNvPr id="11" name="Title 1">
            <a:extLst>
              <a:ext uri="{FF2B5EF4-FFF2-40B4-BE49-F238E27FC236}">
                <a16:creationId xmlns:a16="http://schemas.microsoft.com/office/drawing/2014/main" id="{B4C16F89-B2F2-F624-C480-803305BC3372}"/>
              </a:ext>
            </a:extLst>
          </p:cNvPr>
          <p:cNvSpPr>
            <a:spLocks noGrp="1"/>
          </p:cNvSpPr>
          <p:nvPr>
            <p:ph type="title"/>
          </p:nvPr>
        </p:nvSpPr>
        <p:spPr>
          <a:xfrm>
            <a:off x="623886" y="576001"/>
            <a:ext cx="10944226" cy="873388"/>
          </a:xfrm>
        </p:spPr>
        <p:txBody>
          <a:bodyPr/>
          <a:lstStyle/>
          <a:p>
            <a:r>
              <a:rPr lang="en-US" dirty="0"/>
              <a:t>At home tasks</a:t>
            </a:r>
          </a:p>
        </p:txBody>
      </p:sp>
      <p:sp>
        <p:nvSpPr>
          <p:cNvPr id="8" name="Content Placeholder 7">
            <a:extLst>
              <a:ext uri="{FF2B5EF4-FFF2-40B4-BE49-F238E27FC236}">
                <a16:creationId xmlns:a16="http://schemas.microsoft.com/office/drawing/2014/main" id="{457034BD-630F-D73D-9F9D-6BEB138DE204}"/>
              </a:ext>
            </a:extLst>
          </p:cNvPr>
          <p:cNvSpPr>
            <a:spLocks noGrp="1"/>
          </p:cNvSpPr>
          <p:nvPr>
            <p:ph sz="half" idx="1"/>
          </p:nvPr>
        </p:nvSpPr>
        <p:spPr>
          <a:xfrm>
            <a:off x="708458" y="1628774"/>
            <a:ext cx="10679978" cy="4321176"/>
          </a:xfrm>
        </p:spPr>
        <p:txBody>
          <a:bodyPr>
            <a:normAutofit/>
          </a:bodyPr>
          <a:lstStyle/>
          <a:p>
            <a:r>
              <a:rPr lang="en-AU" b="0" dirty="0">
                <a:solidFill>
                  <a:schemeClr val="tx1"/>
                </a:solidFill>
              </a:rPr>
              <a:t>Encourage students to complete </a:t>
            </a:r>
          </a:p>
          <a:p>
            <a:pPr marL="285750" indent="-285750">
              <a:buFont typeface="Arial" panose="020B0604020202020204" pitchFamily="34" charset="0"/>
              <a:buChar char="•"/>
            </a:pPr>
            <a:r>
              <a:rPr lang="en-AU" b="0" dirty="0">
                <a:solidFill>
                  <a:schemeClr val="tx1"/>
                </a:solidFill>
              </a:rPr>
              <a:t>Quiz 9 – Emergencies and crashes (page 28) in Behind the wheel (if not yet completed).</a:t>
            </a:r>
          </a:p>
          <a:p>
            <a:pPr marL="285750" indent="-285750">
              <a:buFont typeface="Arial" panose="020B0604020202020204" pitchFamily="34" charset="0"/>
              <a:buChar char="•"/>
            </a:pPr>
            <a:r>
              <a:rPr lang="en-AU" b="0" dirty="0">
                <a:solidFill>
                  <a:schemeClr val="tx1"/>
                </a:solidFill>
              </a:rPr>
              <a:t>Quiz 10 – The law and you (page 29) in Behind the wheel (if not yet completed).</a:t>
            </a:r>
          </a:p>
          <a:p>
            <a:pPr marL="285750" indent="-285750">
              <a:buFont typeface="Arial" panose="020B0604020202020204" pitchFamily="34" charset="0"/>
              <a:buChar char="•"/>
            </a:pPr>
            <a:endParaRPr lang="en-AU" b="0" dirty="0">
              <a:solidFill>
                <a:schemeClr val="tx1"/>
              </a:solidFill>
            </a:endParaRPr>
          </a:p>
        </p:txBody>
      </p:sp>
    </p:spTree>
    <p:extLst>
      <p:ext uri="{BB962C8B-B14F-4D97-AF65-F5344CB8AC3E}">
        <p14:creationId xmlns:p14="http://schemas.microsoft.com/office/powerpoint/2010/main" val="907906126"/>
      </p:ext>
    </p:extLst>
  </p:cSld>
  <p:clrMapOvr>
    <a:masterClrMapping/>
  </p:clrMapOvr>
</p:sld>
</file>

<file path=ppt/theme/theme1.xml><?xml version="1.0" encoding="utf-8"?>
<a:theme xmlns:a="http://schemas.openxmlformats.org/drawingml/2006/main" name="1 Covers / Sections">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2 Contents">
  <a:themeElements>
    <a:clrScheme name="DOE Monochromatic 3">
      <a:dk1>
        <a:sysClr val="windowText" lastClr="000000"/>
      </a:dk1>
      <a:lt1>
        <a:sysClr val="window" lastClr="FFFFFF"/>
      </a:lt1>
      <a:dk2>
        <a:srgbClr val="592C82"/>
      </a:dk2>
      <a:lt2>
        <a:srgbClr val="E7E6E6"/>
      </a:lt2>
      <a:accent1>
        <a:srgbClr val="3F2B56"/>
      </a:accent1>
      <a:accent2>
        <a:srgbClr val="592C82"/>
      </a:accent2>
      <a:accent3>
        <a:srgbClr val="AB90BF"/>
      </a:accent3>
      <a:accent4>
        <a:srgbClr val="FDC432"/>
      </a:accent4>
      <a:accent5>
        <a:srgbClr val="A40A66"/>
      </a:accent5>
      <a:accent6>
        <a:srgbClr val="94C34A"/>
      </a:accent6>
      <a:hlink>
        <a:srgbClr val="5BC5EA"/>
      </a:hlink>
      <a:folHlink>
        <a:srgbClr val="5BC5EA"/>
      </a:folHlink>
    </a:clrScheme>
    <a:fontScheme name="DOE Monochromatic 3">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3 Content (Bas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4 Content (Corners)">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5569</TotalTime>
  <Words>1716</Words>
  <Application>Microsoft Office PowerPoint</Application>
  <PresentationFormat>Widescreen</PresentationFormat>
  <Paragraphs>115</Paragraphs>
  <Slides>8</Slides>
  <Notes>8</Notes>
  <HiddenSlides>0</HiddenSlides>
  <MMClips>0</MMClips>
  <ScaleCrop>false</ScaleCrop>
  <HeadingPairs>
    <vt:vector size="8" baseType="variant">
      <vt:variant>
        <vt:lpstr>Fonts Used</vt:lpstr>
      </vt:variant>
      <vt:variant>
        <vt:i4>2</vt:i4>
      </vt:variant>
      <vt:variant>
        <vt:lpstr>Theme</vt:lpstr>
      </vt:variant>
      <vt:variant>
        <vt:i4>4</vt:i4>
      </vt:variant>
      <vt:variant>
        <vt:lpstr>Slide Titles</vt:lpstr>
      </vt:variant>
      <vt:variant>
        <vt:i4>8</vt:i4>
      </vt:variant>
      <vt:variant>
        <vt:lpstr>Custom Shows</vt:lpstr>
      </vt:variant>
      <vt:variant>
        <vt:i4>1</vt:i4>
      </vt:variant>
    </vt:vector>
  </HeadingPairs>
  <TitlesOfParts>
    <vt:vector size="15" baseType="lpstr">
      <vt:lpstr>Arial</vt:lpstr>
      <vt:lpstr>Calibri</vt:lpstr>
      <vt:lpstr>1 Covers / Sections</vt:lpstr>
      <vt:lpstr>2 Contents</vt:lpstr>
      <vt:lpstr>3 Content (Base)</vt:lpstr>
      <vt:lpstr>4 Content (Corners)</vt:lpstr>
      <vt:lpstr>Keys4Life</vt:lpstr>
      <vt:lpstr>Learning Intentions</vt:lpstr>
      <vt:lpstr>PowerPoint Presentation</vt:lpstr>
      <vt:lpstr>DRSABCD</vt:lpstr>
      <vt:lpstr>Discussion questions </vt:lpstr>
      <vt:lpstr>Discussion questions </vt:lpstr>
      <vt:lpstr>Test prep</vt:lpstr>
      <vt:lpstr>At home tasks</vt:lpstr>
      <vt:lpstr>Keys4Life refresher</vt:lpstr>
    </vt:vector>
  </TitlesOfParts>
  <Company>Department of Education Western Australia</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DAVIES Vaughan [Public Relations &amp; Marketing]</dc:creator>
  <cp:lastModifiedBy>GOODIN Tiffany [Road Safety and Drug Education]</cp:lastModifiedBy>
  <cp:revision>160</cp:revision>
  <cp:lastPrinted>2025-12-01T03:23:24Z</cp:lastPrinted>
  <dcterms:created xsi:type="dcterms:W3CDTF">2021-03-11T03:31:31Z</dcterms:created>
  <dcterms:modified xsi:type="dcterms:W3CDTF">2026-08-24T06:39:56Z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MSIP_Label_1ab51697-d8d5-4b00-af1f-cc3ba473113c_Enabled">
    <vt:lpwstr>true</vt:lpwstr>
  </property>
  <property fmtid="{D5CDD505-2E9C-101B-9397-08002B2CF9AE}" pid="3" name="MSIP_Label_1ab51697-d8d5-4b00-af1f-cc3ba473113c_SetDate">
    <vt:lpwstr>2025-08-20T06:20:29Z</vt:lpwstr>
  </property>
  <property fmtid="{D5CDD505-2E9C-101B-9397-08002B2CF9AE}" pid="4" name="MSIP_Label_1ab51697-d8d5-4b00-af1f-cc3ba473113c_Method">
    <vt:lpwstr>Standard</vt:lpwstr>
  </property>
  <property fmtid="{D5CDD505-2E9C-101B-9397-08002B2CF9AE}" pid="5" name="MSIP_Label_1ab51697-d8d5-4b00-af1f-cc3ba473113c_Name">
    <vt:lpwstr>OFFICIAL</vt:lpwstr>
  </property>
  <property fmtid="{D5CDD505-2E9C-101B-9397-08002B2CF9AE}" pid="6" name="MSIP_Label_1ab51697-d8d5-4b00-af1f-cc3ba473113c_SiteId">
    <vt:lpwstr>e08016f9-d1fd-4cbb-83b0-b76eb4361627</vt:lpwstr>
  </property>
  <property fmtid="{D5CDD505-2E9C-101B-9397-08002B2CF9AE}" pid="7" name="MSIP_Label_1ab51697-d8d5-4b00-af1f-cc3ba473113c_ActionId">
    <vt:lpwstr>8f7b5d1f-ebbf-44ab-adb6-53065f1490e4</vt:lpwstr>
  </property>
  <property fmtid="{D5CDD505-2E9C-101B-9397-08002B2CF9AE}" pid="8" name="MSIP_Label_1ab51697-d8d5-4b00-af1f-cc3ba473113c_ContentBits">
    <vt:lpwstr>1</vt:lpwstr>
  </property>
  <property fmtid="{D5CDD505-2E9C-101B-9397-08002B2CF9AE}" pid="9" name="MSIP_Label_1ab51697-d8d5-4b00-af1f-cc3ba473113c_Tag">
    <vt:lpwstr>10, 3, 0, 1</vt:lpwstr>
  </property>
  <property fmtid="{D5CDD505-2E9C-101B-9397-08002B2CF9AE}" pid="10" name="ClassificationContentMarkingHeaderLocations">
    <vt:lpwstr>1 Covers / Sections:7\2 Contents:8\3 Content (Base):8\4 Content (Corners):7</vt:lpwstr>
  </property>
  <property fmtid="{D5CDD505-2E9C-101B-9397-08002B2CF9AE}" pid="11" name="ClassificationContentMarkingHeaderText">
    <vt:lpwstr>OFFICIAL</vt:lpwstr>
  </property>
</Properties>
</file>