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3.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91" r:id="rId3"/>
    <p:sldMasterId id="2147483679" r:id="rId4"/>
  </p:sldMasterIdLst>
  <p:notesMasterIdLst>
    <p:notesMasterId r:id="rId17"/>
  </p:notesMasterIdLst>
  <p:sldIdLst>
    <p:sldId id="256" r:id="rId5"/>
    <p:sldId id="264" r:id="rId6"/>
    <p:sldId id="282" r:id="rId7"/>
    <p:sldId id="283" r:id="rId8"/>
    <p:sldId id="284" r:id="rId9"/>
    <p:sldId id="285" r:id="rId10"/>
    <p:sldId id="286" r:id="rId11"/>
    <p:sldId id="273" r:id="rId12"/>
    <p:sldId id="271" r:id="rId13"/>
    <p:sldId id="276" r:id="rId14"/>
    <p:sldId id="278" r:id="rId15"/>
    <p:sldId id="279" r:id="rId16"/>
  </p:sldIdLst>
  <p:sldSz cx="12192000" cy="6858000"/>
  <p:notesSz cx="6797675" cy="9926638"/>
  <p:custShowLst>
    <p:custShow name="Keys4Life refresher" id="0">
      <p:sldLst/>
    </p:custShow>
  </p:custShow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5AC"/>
    <a:srgbClr val="5BC5EA"/>
    <a:srgbClr val="00ADB1"/>
    <a:srgbClr val="E94F36"/>
    <a:srgbClr val="3F2B56"/>
    <a:srgbClr val="EE7202"/>
    <a:srgbClr val="A40A66"/>
    <a:srgbClr val="FDC432"/>
    <a:srgbClr val="592C82"/>
    <a:srgbClr val="AB90B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056" autoAdjust="0"/>
    <p:restoredTop sz="71913" autoAdjust="0"/>
  </p:normalViewPr>
  <p:slideViewPr>
    <p:cSldViewPr snapToGrid="0">
      <p:cViewPr varScale="1">
        <p:scale>
          <a:sx n="82" d="100"/>
          <a:sy n="82" d="100"/>
        </p:scale>
        <p:origin x="363" y="6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CKITT Joanne [System Services and Responses]" userId="d3fba02b-284e-4c31-8e88-d766dcdb8a8a" providerId="ADAL" clId="{908006A8-ABD3-458B-9661-5F0EA357CC22}"/>
    <pc:docChg chg="modSld">
      <pc:chgData name="PECKITT Joanne [System Services and Responses]" userId="d3fba02b-284e-4c31-8e88-d766dcdb8a8a" providerId="ADAL" clId="{908006A8-ABD3-458B-9661-5F0EA357CC22}" dt="2026-08-24T07:21:39.712" v="0" actId="27107"/>
      <pc:docMkLst>
        <pc:docMk/>
      </pc:docMkLst>
      <pc:sldChg chg="modSp mod">
        <pc:chgData name="PECKITT Joanne [System Services and Responses]" userId="d3fba02b-284e-4c31-8e88-d766dcdb8a8a" providerId="ADAL" clId="{908006A8-ABD3-458B-9661-5F0EA357CC22}" dt="2026-08-24T07:21:39.712" v="0" actId="27107"/>
        <pc:sldMkLst>
          <pc:docMk/>
          <pc:sldMk cId="3553896915" sldId="256"/>
        </pc:sldMkLst>
        <pc:spChg chg="mod">
          <ac:chgData name="PECKITT Joanne [System Services and Responses]" userId="d3fba02b-284e-4c31-8e88-d766dcdb8a8a" providerId="ADAL" clId="{908006A8-ABD3-458B-9661-5F0EA357CC22}" dt="2026-08-24T07:21:39.712" v="0" actId="27107"/>
          <ac:spMkLst>
            <pc:docMk/>
            <pc:sldMk cId="3553896915" sldId="256"/>
            <ac:spMk id="4" creationId="{62261105-7954-4A9B-669C-42F050F7868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431" tIns="45715" rIns="91431" bIns="45715" rtlCol="0"/>
          <a:lstStyle>
            <a:lvl1pPr algn="l">
              <a:defRPr sz="1200"/>
            </a:lvl1pPr>
          </a:lstStyle>
          <a:p>
            <a:endParaRPr lang="en-AU"/>
          </a:p>
        </p:txBody>
      </p:sp>
      <p:sp>
        <p:nvSpPr>
          <p:cNvPr id="3" name="Date Placeholder 2"/>
          <p:cNvSpPr>
            <a:spLocks noGrp="1"/>
          </p:cNvSpPr>
          <p:nvPr>
            <p:ph type="dt" idx="1"/>
          </p:nvPr>
        </p:nvSpPr>
        <p:spPr>
          <a:xfrm>
            <a:off x="3850443" y="0"/>
            <a:ext cx="2945659" cy="498056"/>
          </a:xfrm>
          <a:prstGeom prst="rect">
            <a:avLst/>
          </a:prstGeom>
        </p:spPr>
        <p:txBody>
          <a:bodyPr vert="horz" lIns="91431" tIns="45715" rIns="91431" bIns="45715" rtlCol="0"/>
          <a:lstStyle>
            <a:lvl1pPr algn="r">
              <a:defRPr sz="1200"/>
            </a:lvl1pPr>
          </a:lstStyle>
          <a:p>
            <a:fld id="{B20FAD1D-6C85-481C-B3B4-2265CFDF3669}" type="datetimeFigureOut">
              <a:rPr lang="en-AU" smtClean="0"/>
              <a:t>24/08/2026</a:t>
            </a:fld>
            <a:endParaRPr lang="en-AU"/>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31" tIns="45715" rIns="91431" bIns="45715" rtlCol="0" anchor="ctr"/>
          <a:lstStyle/>
          <a:p>
            <a:endParaRPr lang="en-AU"/>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1431" tIns="45715" rIns="91431" bIns="45715"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1" y="9428584"/>
            <a:ext cx="2945659" cy="498055"/>
          </a:xfrm>
          <a:prstGeom prst="rect">
            <a:avLst/>
          </a:prstGeom>
        </p:spPr>
        <p:txBody>
          <a:bodyPr vert="horz" lIns="91431" tIns="45715" rIns="91431" bIns="45715" rtlCol="0" anchor="b"/>
          <a:lstStyle>
            <a:lvl1pPr algn="l">
              <a:defRPr sz="1200"/>
            </a:lvl1pPr>
          </a:lstStyle>
          <a:p>
            <a:endParaRPr lang="en-AU"/>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31" tIns="45715" rIns="91431" bIns="45715" rtlCol="0" anchor="b"/>
          <a:lstStyle>
            <a:lvl1pPr algn="r">
              <a:defRPr sz="1200"/>
            </a:lvl1pPr>
          </a:lstStyle>
          <a:p>
            <a:fld id="{99B883AC-FE3C-4431-9252-48CE78076032}" type="slidenum">
              <a:rPr lang="en-AU" smtClean="0"/>
              <a:t>‹#›</a:t>
            </a:fld>
            <a:endParaRPr lang="en-AU"/>
          </a:p>
        </p:txBody>
      </p:sp>
    </p:spTree>
    <p:extLst>
      <p:ext uri="{BB962C8B-B14F-4D97-AF65-F5344CB8AC3E}">
        <p14:creationId xmlns:p14="http://schemas.microsoft.com/office/powerpoint/2010/main" val="873909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Planning and Preparation</a:t>
            </a:r>
          </a:p>
          <a:p>
            <a:endParaRPr lang="en-AU" dirty="0"/>
          </a:p>
          <a:p>
            <a:r>
              <a:rPr lang="en-AU" b="1" dirty="0"/>
              <a:t>Activity 4.1</a:t>
            </a:r>
          </a:p>
          <a:p>
            <a:pPr marL="171450" indent="-171450">
              <a:buFont typeface="Arial" panose="020B0604020202020204" pitchFamily="34" charset="0"/>
              <a:buChar char="•"/>
            </a:pPr>
            <a:r>
              <a:rPr lang="en-AU" b="0" dirty="0"/>
              <a:t>Activity sheet – Make a decision (page 78) – one per student</a:t>
            </a:r>
          </a:p>
          <a:p>
            <a:pPr marL="171450" indent="-171450">
              <a:buFont typeface="Arial" panose="020B0604020202020204" pitchFamily="34" charset="0"/>
              <a:buChar char="•"/>
            </a:pPr>
            <a:r>
              <a:rPr lang="en-AU" b="0" dirty="0"/>
              <a:t>Strategy sheet – Choose a corner (page 173) – one set</a:t>
            </a:r>
          </a:p>
          <a:p>
            <a:endParaRPr lang="en-AU" dirty="0"/>
          </a:p>
          <a:p>
            <a:r>
              <a:rPr lang="en-AU" b="1" dirty="0"/>
              <a:t>Activity 4.2</a:t>
            </a:r>
          </a:p>
          <a:p>
            <a:pPr marL="171450" indent="-171450">
              <a:buFont typeface="Arial" panose="020B0604020202020204" pitchFamily="34" charset="0"/>
              <a:buChar char="•"/>
            </a:pPr>
            <a:r>
              <a:rPr lang="en-AU" b="0" dirty="0"/>
              <a:t>Large pieces of butcher paper or large sticky notes and </a:t>
            </a:r>
            <a:r>
              <a:rPr lang="en-AU" b="0" dirty="0" err="1"/>
              <a:t>textas</a:t>
            </a:r>
            <a:endParaRPr lang="en-AU" b="0" dirty="0"/>
          </a:p>
          <a:p>
            <a:pPr marL="171450" indent="-171450">
              <a:buFont typeface="Arial" panose="020B0604020202020204" pitchFamily="34" charset="0"/>
              <a:buChar char="•"/>
            </a:pPr>
            <a:r>
              <a:rPr lang="en-AU" b="0" dirty="0"/>
              <a:t>Activity sheet Staying safe (page 81) – one per student</a:t>
            </a:r>
          </a:p>
          <a:p>
            <a:pPr marL="171450" indent="-171450">
              <a:buFont typeface="Arial" panose="020B0604020202020204" pitchFamily="34" charset="0"/>
              <a:buChar char="•"/>
            </a:pPr>
            <a:r>
              <a:rPr lang="en-AU" b="0" dirty="0"/>
              <a:t>Family information sheet – Sharing the road (page 82) – one copy per student (or email to parents/carers)</a:t>
            </a:r>
          </a:p>
          <a:p>
            <a:pPr marL="171450" indent="-171450">
              <a:buFont typeface="Arial" panose="020B0604020202020204" pitchFamily="34" charset="0"/>
              <a:buChar char="•"/>
            </a:pPr>
            <a:r>
              <a:rPr lang="en-AU" b="0" dirty="0"/>
              <a:t>Behind the wheel – Task 5 – Tolerance and courtesy (page 6)</a:t>
            </a:r>
          </a:p>
          <a:p>
            <a:pPr marL="171450" indent="-171450">
              <a:buFont typeface="Arial" panose="020B0604020202020204" pitchFamily="34" charset="0"/>
              <a:buChar char="•"/>
            </a:pPr>
            <a:r>
              <a:rPr lang="en-AU" b="0" dirty="0"/>
              <a:t>Behind the wheel – Quiz 3 – Sharing the road safely (page 23)</a:t>
            </a:r>
          </a:p>
          <a:p>
            <a:pPr marL="171450" indent="-171450">
              <a:buFont typeface="Arial" panose="020B0604020202020204" pitchFamily="34" charset="0"/>
              <a:buChar char="•"/>
            </a:pPr>
            <a:r>
              <a:rPr lang="en-AU" b="0" dirty="0"/>
              <a:t>Behind the wheel – Quiz 8 – Driving in different conditions (page 28)</a:t>
            </a:r>
          </a:p>
          <a:p>
            <a:endParaRPr lang="en-AU" dirty="0"/>
          </a:p>
        </p:txBody>
      </p:sp>
      <p:sp>
        <p:nvSpPr>
          <p:cNvPr id="4" name="Slide Number Placeholder 3"/>
          <p:cNvSpPr>
            <a:spLocks noGrp="1"/>
          </p:cNvSpPr>
          <p:nvPr>
            <p:ph type="sldNum" sz="quarter" idx="5"/>
          </p:nvPr>
        </p:nvSpPr>
        <p:spPr/>
        <p:txBody>
          <a:bodyPr/>
          <a:lstStyle/>
          <a:p>
            <a:fld id="{99B883AC-FE3C-4431-9252-48CE78076032}" type="slidenum">
              <a:rPr lang="en-AU" smtClean="0"/>
              <a:t>1</a:t>
            </a:fld>
            <a:endParaRPr lang="en-AU"/>
          </a:p>
        </p:txBody>
      </p:sp>
    </p:spTree>
    <p:extLst>
      <p:ext uri="{BB962C8B-B14F-4D97-AF65-F5344CB8AC3E}">
        <p14:creationId xmlns:p14="http://schemas.microsoft.com/office/powerpoint/2010/main" val="8600436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897FB-8692-733A-1293-6FB5444A08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2887CC-4065-11B5-2E71-FE389C254F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E998E7-6EC5-2083-ADD7-087B8D85F66C}"/>
              </a:ext>
            </a:extLst>
          </p:cNvPr>
          <p:cNvSpPr>
            <a:spLocks noGrp="1"/>
          </p:cNvSpPr>
          <p:nvPr>
            <p:ph type="body" idx="1"/>
          </p:nvPr>
        </p:nvSpPr>
        <p:spPr/>
        <p:txBody>
          <a:bodyPr/>
          <a:lstStyle/>
          <a:p>
            <a:endParaRPr lang="en-AU" dirty="0"/>
          </a:p>
        </p:txBody>
      </p:sp>
      <p:sp>
        <p:nvSpPr>
          <p:cNvPr id="4" name="Slide Number Placeholder 3">
            <a:extLst>
              <a:ext uri="{FF2B5EF4-FFF2-40B4-BE49-F238E27FC236}">
                <a16:creationId xmlns:a16="http://schemas.microsoft.com/office/drawing/2014/main" id="{88437EA3-C1F1-8114-0403-03CC48784185}"/>
              </a:ext>
            </a:extLst>
          </p:cNvPr>
          <p:cNvSpPr>
            <a:spLocks noGrp="1"/>
          </p:cNvSpPr>
          <p:nvPr>
            <p:ph type="sldNum" sz="quarter" idx="5"/>
          </p:nvPr>
        </p:nvSpPr>
        <p:spPr/>
        <p:txBody>
          <a:bodyPr/>
          <a:lstStyle/>
          <a:p>
            <a:fld id="{99B883AC-FE3C-4431-9252-48CE78076032}" type="slidenum">
              <a:rPr lang="en-AU" smtClean="0"/>
              <a:t>2</a:t>
            </a:fld>
            <a:endParaRPr lang="en-AU"/>
          </a:p>
        </p:txBody>
      </p:sp>
    </p:spTree>
    <p:extLst>
      <p:ext uri="{BB962C8B-B14F-4D97-AF65-F5344CB8AC3E}">
        <p14:creationId xmlns:p14="http://schemas.microsoft.com/office/powerpoint/2010/main" val="24334679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Activity 4.1</a:t>
            </a:r>
            <a:endParaRPr lang="en-AU" sz="1200" dirty="0"/>
          </a:p>
          <a:p>
            <a:endParaRPr lang="en-AU" sz="1200" dirty="0"/>
          </a:p>
          <a:p>
            <a:r>
              <a:rPr lang="en-AU" sz="1200" dirty="0"/>
              <a:t>Choose a corner</a:t>
            </a:r>
          </a:p>
          <a:p>
            <a:pPr marL="171450" indent="-171450">
              <a:buFont typeface="Arial" panose="020B0604020202020204" pitchFamily="34" charset="0"/>
              <a:buChar char="•"/>
            </a:pPr>
            <a:r>
              <a:rPr lang="en-AU" sz="1200" b="0" dirty="0"/>
              <a:t>Give each student a copy of Make a decision</a:t>
            </a:r>
          </a:p>
          <a:p>
            <a:pPr marL="171450" indent="-171450">
              <a:buFont typeface="Arial" panose="020B0604020202020204" pitchFamily="34" charset="0"/>
              <a:buChar char="•"/>
            </a:pPr>
            <a:r>
              <a:rPr lang="en-AU" sz="1200" b="0" dirty="0"/>
              <a:t>Nominate which situation students should read (i.e. A, B, C or D)</a:t>
            </a:r>
          </a:p>
          <a:p>
            <a:pPr marL="171450" indent="-171450">
              <a:buFont typeface="Arial" panose="020B0604020202020204" pitchFamily="34" charset="0"/>
              <a:buChar char="•"/>
            </a:pPr>
            <a:r>
              <a:rPr lang="en-AU" sz="1200" b="0" dirty="0"/>
              <a:t>Which response best represents your opinion and move to the corresponding corner of the room.</a:t>
            </a:r>
          </a:p>
          <a:p>
            <a:pPr marL="171450" indent="-171450">
              <a:buFont typeface="Arial" panose="020B0604020202020204" pitchFamily="34" charset="0"/>
              <a:buChar char="•"/>
            </a:pPr>
            <a:r>
              <a:rPr lang="en-AU" sz="1200" b="0" dirty="0"/>
              <a:t>Discuss responses as a class.</a:t>
            </a:r>
          </a:p>
          <a:p>
            <a:pPr marL="171450" indent="-171450">
              <a:buFont typeface="Arial" panose="020B0604020202020204" pitchFamily="34" charset="0"/>
              <a:buChar char="•"/>
            </a:pPr>
            <a:r>
              <a:rPr lang="en-AU" sz="1200" b="0" dirty="0"/>
              <a:t>Repeat this procedure for the other situations (e.g. A, B, C or D).</a:t>
            </a:r>
          </a:p>
          <a:p>
            <a:endParaRPr lang="en-AU" dirty="0"/>
          </a:p>
        </p:txBody>
      </p:sp>
      <p:sp>
        <p:nvSpPr>
          <p:cNvPr id="4" name="Slide Number Placeholder 3"/>
          <p:cNvSpPr>
            <a:spLocks noGrp="1"/>
          </p:cNvSpPr>
          <p:nvPr>
            <p:ph type="sldNum" sz="quarter" idx="5"/>
          </p:nvPr>
        </p:nvSpPr>
        <p:spPr/>
        <p:txBody>
          <a:bodyPr/>
          <a:lstStyle/>
          <a:p>
            <a:fld id="{99B883AC-FE3C-4431-9252-48CE78076032}" type="slidenum">
              <a:rPr lang="en-AU" smtClean="0"/>
              <a:t>3</a:t>
            </a:fld>
            <a:endParaRPr lang="en-AU"/>
          </a:p>
        </p:txBody>
      </p:sp>
    </p:spTree>
    <p:extLst>
      <p:ext uri="{BB962C8B-B14F-4D97-AF65-F5344CB8AC3E}">
        <p14:creationId xmlns:p14="http://schemas.microsoft.com/office/powerpoint/2010/main" val="6795003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99B883AC-FE3C-4431-9252-48CE78076032}" type="slidenum">
              <a:rPr lang="en-AU" smtClean="0"/>
              <a:t>4</a:t>
            </a:fld>
            <a:endParaRPr lang="en-AU"/>
          </a:p>
        </p:txBody>
      </p:sp>
    </p:spTree>
    <p:extLst>
      <p:ext uri="{BB962C8B-B14F-4D97-AF65-F5344CB8AC3E}">
        <p14:creationId xmlns:p14="http://schemas.microsoft.com/office/powerpoint/2010/main" val="24841820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99B883AC-FE3C-4431-9252-48CE78076032}" type="slidenum">
              <a:rPr lang="en-AU" smtClean="0"/>
              <a:t>7</a:t>
            </a:fld>
            <a:endParaRPr lang="en-AU"/>
          </a:p>
        </p:txBody>
      </p:sp>
    </p:spTree>
    <p:extLst>
      <p:ext uri="{BB962C8B-B14F-4D97-AF65-F5344CB8AC3E}">
        <p14:creationId xmlns:p14="http://schemas.microsoft.com/office/powerpoint/2010/main" val="37729447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Ask students the following questions, discussing their responses.</a:t>
            </a:r>
          </a:p>
          <a:p>
            <a:endParaRPr lang="en-AU" dirty="0"/>
          </a:p>
          <a:p>
            <a:pPr marL="228600" indent="-228600">
              <a:buFont typeface="+mj-lt"/>
              <a:buAutoNum type="arabicPeriod"/>
            </a:pPr>
            <a:r>
              <a:rPr lang="en-AU" dirty="0"/>
              <a:t>Why should we listen to other people’s views about road safety?</a:t>
            </a:r>
          </a:p>
          <a:p>
            <a:pPr marL="228600" indent="-228600">
              <a:buFont typeface="+mj-lt"/>
              <a:buAutoNum type="arabicPeriod"/>
            </a:pPr>
            <a:r>
              <a:rPr lang="en-AU" dirty="0"/>
              <a:t>What influences the way you feel about road safety?</a:t>
            </a:r>
          </a:p>
          <a:p>
            <a:pPr marL="228600" indent="-228600">
              <a:buFont typeface="+mj-lt"/>
              <a:buAutoNum type="arabicPeriod"/>
            </a:pPr>
            <a:r>
              <a:rPr lang="en-AU" dirty="0"/>
              <a:t>How do you feel when your peers don’t share the same opinion or attitude as yourself?</a:t>
            </a:r>
          </a:p>
          <a:p>
            <a:pPr marL="228600" indent="-228600">
              <a:buFont typeface="+mj-lt"/>
              <a:buAutoNum type="arabicPeriod"/>
            </a:pPr>
            <a:r>
              <a:rPr lang="en-AU" dirty="0"/>
              <a:t>What are some ways you can help to keep yourself and your mates safe in a risky situation?</a:t>
            </a:r>
          </a:p>
          <a:p>
            <a:pPr marL="228600" indent="-228600">
              <a:buFont typeface="+mj-lt"/>
              <a:buAutoNum type="arabicPeriod"/>
            </a:pPr>
            <a:r>
              <a:rPr lang="en-AU" dirty="0"/>
              <a:t>If a mate tried to help you and you refused their help, how would they feel?</a:t>
            </a:r>
          </a:p>
          <a:p>
            <a:pPr marL="228600" indent="-228600">
              <a:buFont typeface="+mj-lt"/>
              <a:buAutoNum type="arabicPeriod"/>
            </a:pPr>
            <a:r>
              <a:rPr lang="en-AU" dirty="0"/>
              <a:t>What are some of the positive consequences of making safer choices as a driver or passenger?</a:t>
            </a:r>
          </a:p>
        </p:txBody>
      </p:sp>
      <p:sp>
        <p:nvSpPr>
          <p:cNvPr id="4" name="Slide Number Placeholder 3"/>
          <p:cNvSpPr>
            <a:spLocks noGrp="1"/>
          </p:cNvSpPr>
          <p:nvPr>
            <p:ph type="sldNum" sz="quarter" idx="5"/>
          </p:nvPr>
        </p:nvSpPr>
        <p:spPr/>
        <p:txBody>
          <a:bodyPr/>
          <a:lstStyle/>
          <a:p>
            <a:fld id="{99B883AC-FE3C-4431-9252-48CE78076032}" type="slidenum">
              <a:rPr lang="en-AU" smtClean="0"/>
              <a:t>8</a:t>
            </a:fld>
            <a:endParaRPr lang="en-AU"/>
          </a:p>
        </p:txBody>
      </p:sp>
    </p:spTree>
    <p:extLst>
      <p:ext uri="{BB962C8B-B14F-4D97-AF65-F5344CB8AC3E}">
        <p14:creationId xmlns:p14="http://schemas.microsoft.com/office/powerpoint/2010/main" val="25958734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ADBD63-D827-5586-1802-413F5BA5E8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09CA62-514D-14BF-9433-E3921D8CEC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4A1311-ECDB-BFF2-5A3B-327552A2D0FA}"/>
              </a:ext>
            </a:extLst>
          </p:cNvPr>
          <p:cNvSpPr>
            <a:spLocks noGrp="1"/>
          </p:cNvSpPr>
          <p:nvPr>
            <p:ph type="body" idx="1"/>
          </p:nvPr>
        </p:nvSpPr>
        <p:spPr/>
        <p:txBody>
          <a:bodyPr/>
          <a:lstStyle/>
          <a:p>
            <a:r>
              <a:rPr lang="en-AU" dirty="0"/>
              <a:t>Activity 4.2</a:t>
            </a:r>
          </a:p>
          <a:p>
            <a:endParaRPr lang="en-AU" dirty="0"/>
          </a:p>
          <a:p>
            <a:r>
              <a:rPr lang="en-AU" dirty="0"/>
              <a:t>PLANNING AND PREPARATION</a:t>
            </a:r>
          </a:p>
          <a:p>
            <a:pPr marL="171450" indent="-171450">
              <a:buFont typeface="Arial" panose="020B0604020202020204" pitchFamily="34" charset="0"/>
              <a:buChar char="•"/>
            </a:pPr>
            <a:r>
              <a:rPr lang="en-AU" dirty="0"/>
              <a:t>Large pieces of butcher paper or large sticky notes and </a:t>
            </a:r>
            <a:r>
              <a:rPr lang="en-AU" dirty="0" err="1"/>
              <a:t>textas</a:t>
            </a:r>
            <a:endParaRPr lang="en-AU" dirty="0"/>
          </a:p>
          <a:p>
            <a:pPr marL="171450" indent="-171450">
              <a:buFont typeface="Arial" panose="020B0604020202020204" pitchFamily="34" charset="0"/>
              <a:buChar char="•"/>
            </a:pPr>
            <a:r>
              <a:rPr lang="en-AU" dirty="0"/>
              <a:t>Activity sheet Staying safe (page 81) – one per student </a:t>
            </a:r>
          </a:p>
          <a:p>
            <a:pPr marL="171450" indent="-171450">
              <a:buFont typeface="Arial" panose="020B0604020202020204" pitchFamily="34" charset="0"/>
              <a:buChar char="•"/>
            </a:pPr>
            <a:r>
              <a:rPr lang="en-AU" dirty="0"/>
              <a:t>Family information sheet – Sharing the road (page 82) – one copy per student (or email to parents/carers)</a:t>
            </a:r>
          </a:p>
          <a:p>
            <a:pPr marL="171450" indent="-171450">
              <a:buFont typeface="Arial" panose="020B0604020202020204" pitchFamily="34" charset="0"/>
              <a:buChar char="•"/>
            </a:pPr>
            <a:r>
              <a:rPr lang="en-AU" dirty="0"/>
              <a:t>Behind the wheel – Task 5 – Tolerance and courtesy (page 6)</a:t>
            </a:r>
          </a:p>
          <a:p>
            <a:pPr marL="171450" indent="-171450">
              <a:buFont typeface="Arial" panose="020B0604020202020204" pitchFamily="34" charset="0"/>
              <a:buChar char="•"/>
            </a:pPr>
            <a:r>
              <a:rPr lang="en-AU" dirty="0"/>
              <a:t>Behind the wheel – Quiz 3 – Sharing the road safely (page 23)</a:t>
            </a:r>
          </a:p>
          <a:p>
            <a:pPr marL="171450" indent="-171450">
              <a:buFont typeface="Arial" panose="020B0604020202020204" pitchFamily="34" charset="0"/>
              <a:buChar char="•"/>
            </a:pPr>
            <a:r>
              <a:rPr lang="en-AU" dirty="0"/>
              <a:t>Behind the wheel – Quiz 8 – Driving in different conditions (page 28) </a:t>
            </a:r>
          </a:p>
          <a:p>
            <a:endParaRPr lang="en-AU" dirty="0"/>
          </a:p>
          <a:p>
            <a:r>
              <a:rPr lang="en-AU" dirty="0"/>
              <a:t>PROCEDURE </a:t>
            </a:r>
          </a:p>
          <a:p>
            <a:r>
              <a:rPr lang="en-AU" dirty="0"/>
              <a:t>GRAFFITI WALK</a:t>
            </a:r>
          </a:p>
          <a:p>
            <a:pPr marL="171450" indent="-171450">
              <a:buFont typeface="Arial" panose="020B0604020202020204" pitchFamily="34" charset="0"/>
              <a:buChar char="•"/>
            </a:pPr>
            <a:r>
              <a:rPr lang="en-AU" dirty="0"/>
              <a:t>Introduce a graffiti walk (page 169).</a:t>
            </a:r>
          </a:p>
          <a:p>
            <a:pPr marL="171450" indent="-171450">
              <a:buFont typeface="Arial" panose="020B0604020202020204" pitchFamily="34" charset="0"/>
              <a:buChar char="•"/>
            </a:pPr>
            <a:r>
              <a:rPr lang="en-AU" dirty="0"/>
              <a:t>Place students in small groups (3‑4) to discuss the importance of being a safe, tolerant and courteous driver.</a:t>
            </a:r>
          </a:p>
          <a:p>
            <a:pPr marL="171450" indent="-171450">
              <a:buFont typeface="Arial" panose="020B0604020202020204" pitchFamily="34" charset="0"/>
              <a:buChar char="•"/>
            </a:pPr>
            <a:r>
              <a:rPr lang="en-AU" dirty="0"/>
              <a:t>Allocate a road user group (e.g. passenger, cyclists, motorbike rider, truck and heavy vehicle driver, car driver, bus driver, scooter and moped riders etc) to each small group.</a:t>
            </a:r>
          </a:p>
          <a:p>
            <a:pPr marL="171450" indent="-171450">
              <a:buFont typeface="Arial" panose="020B0604020202020204" pitchFamily="34" charset="0"/>
              <a:buChar char="•"/>
            </a:pPr>
            <a:r>
              <a:rPr lang="en-AU" dirty="0"/>
              <a:t>Ask each group to write at the top of their sheet What can you do to be a safe, tolerant and courteous __________________. Students need to add their road user group to the end of the sentence.</a:t>
            </a:r>
          </a:p>
          <a:p>
            <a:pPr marL="171450" indent="-171450">
              <a:buFont typeface="Arial" panose="020B0604020202020204" pitchFamily="34" charset="0"/>
              <a:buChar char="•"/>
            </a:pPr>
            <a:r>
              <a:rPr lang="en-AU" dirty="0"/>
              <a:t>Working in their small groups ask students to write down all of their ideas.</a:t>
            </a:r>
          </a:p>
          <a:p>
            <a:pPr marL="0" indent="0">
              <a:buFont typeface="Arial" panose="020B0604020202020204" pitchFamily="34" charset="0"/>
              <a:buNone/>
            </a:pPr>
            <a:r>
              <a:rPr lang="en-AU" dirty="0"/>
              <a:t>Click to reveal the next instructions</a:t>
            </a:r>
          </a:p>
          <a:p>
            <a:pPr marL="171450" indent="-171450">
              <a:buFont typeface="Arial" panose="020B0604020202020204" pitchFamily="34" charset="0"/>
              <a:buChar char="•"/>
            </a:pPr>
            <a:r>
              <a:rPr lang="en-AU" dirty="0"/>
              <a:t>At the end of the working time, ask students to move on to the next graffiti sheet, tick the responses that they agree with and add any new ideas.</a:t>
            </a:r>
          </a:p>
          <a:p>
            <a:pPr marL="171450" indent="-171450">
              <a:buFont typeface="Arial" panose="020B0604020202020204" pitchFamily="34" charset="0"/>
              <a:buChar char="•"/>
            </a:pPr>
            <a:r>
              <a:rPr lang="en-AU" dirty="0"/>
              <a:t>Once all groups have visited each graffiti sheet, ask one student from each group to read out their user group and the strategies that this group can use to be safe, tolerant and courteous on our roads. Discuss responses.</a:t>
            </a:r>
          </a:p>
        </p:txBody>
      </p:sp>
      <p:sp>
        <p:nvSpPr>
          <p:cNvPr id="4" name="Slide Number Placeholder 3">
            <a:extLst>
              <a:ext uri="{FF2B5EF4-FFF2-40B4-BE49-F238E27FC236}">
                <a16:creationId xmlns:a16="http://schemas.microsoft.com/office/drawing/2014/main" id="{EA5E6BA1-E18A-D8EB-2643-37AFDA19C638}"/>
              </a:ext>
            </a:extLst>
          </p:cNvPr>
          <p:cNvSpPr>
            <a:spLocks noGrp="1"/>
          </p:cNvSpPr>
          <p:nvPr>
            <p:ph type="sldNum" sz="quarter" idx="5"/>
          </p:nvPr>
        </p:nvSpPr>
        <p:spPr/>
        <p:txBody>
          <a:bodyPr/>
          <a:lstStyle/>
          <a:p>
            <a:fld id="{99B883AC-FE3C-4431-9252-48CE78076032}" type="slidenum">
              <a:rPr lang="en-AU" smtClean="0"/>
              <a:t>9</a:t>
            </a:fld>
            <a:endParaRPr lang="en-AU"/>
          </a:p>
        </p:txBody>
      </p:sp>
    </p:spTree>
    <p:extLst>
      <p:ext uri="{BB962C8B-B14F-4D97-AF65-F5344CB8AC3E}">
        <p14:creationId xmlns:p14="http://schemas.microsoft.com/office/powerpoint/2010/main" val="37087974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Hand out to each student the activity sheet Staying safe (page 81). Ask them to complete this individually.</a:t>
            </a:r>
          </a:p>
        </p:txBody>
      </p:sp>
      <p:sp>
        <p:nvSpPr>
          <p:cNvPr id="4" name="Slide Number Placeholder 3"/>
          <p:cNvSpPr>
            <a:spLocks noGrp="1"/>
          </p:cNvSpPr>
          <p:nvPr>
            <p:ph type="sldNum" sz="quarter" idx="5"/>
          </p:nvPr>
        </p:nvSpPr>
        <p:spPr/>
        <p:txBody>
          <a:bodyPr/>
          <a:lstStyle/>
          <a:p>
            <a:fld id="{99B883AC-FE3C-4431-9252-48CE78076032}" type="slidenum">
              <a:rPr lang="en-AU" smtClean="0"/>
              <a:t>10</a:t>
            </a:fld>
            <a:endParaRPr lang="en-AU"/>
          </a:p>
        </p:txBody>
      </p:sp>
    </p:spTree>
    <p:extLst>
      <p:ext uri="{BB962C8B-B14F-4D97-AF65-F5344CB8AC3E}">
        <p14:creationId xmlns:p14="http://schemas.microsoft.com/office/powerpoint/2010/main" val="10880536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CODE OF CONDUCT</a:t>
            </a:r>
          </a:p>
          <a:p>
            <a:r>
              <a:rPr lang="en-AU" dirty="0"/>
              <a:t>Students work in small groups to develop a Code of Conduct for one road user type (e.g. drivers, public transport users, truck and heavy vehicle drivers, motorcycle and moped riders, bicycle and scooter riders, or pedestrians).</a:t>
            </a:r>
          </a:p>
          <a:p>
            <a:endParaRPr lang="en-AU" dirty="0"/>
          </a:p>
          <a:p>
            <a:r>
              <a:rPr lang="en-AU" dirty="0"/>
              <a:t>Explain that different types of road travel should be considered when developing the code to reflect an attitude of shared responsibility.</a:t>
            </a:r>
          </a:p>
          <a:p>
            <a:endParaRPr lang="en-AU" dirty="0"/>
          </a:p>
          <a:p>
            <a:r>
              <a:rPr lang="en-AU" dirty="0"/>
              <a:t>Allocate one road user type to each group.</a:t>
            </a:r>
          </a:p>
          <a:p>
            <a:endParaRPr lang="en-AU" dirty="0"/>
          </a:p>
          <a:p>
            <a:r>
              <a:rPr lang="en-AU" dirty="0"/>
              <a:t>Write the following points on the board and explain that groups are to include these in their Code of Conduct along with strategies to support each point:</a:t>
            </a:r>
          </a:p>
          <a:p>
            <a:pPr marL="628650" lvl="1" indent="-171450">
              <a:buFont typeface="Arial" panose="020B0604020202020204" pitchFamily="34" charset="0"/>
              <a:buChar char="•"/>
            </a:pPr>
            <a:r>
              <a:rPr lang="en-AU" dirty="0"/>
              <a:t>Appropriate conduct and behaviour.</a:t>
            </a:r>
          </a:p>
          <a:p>
            <a:pPr marL="628650" lvl="1" indent="-171450">
              <a:buFont typeface="Arial" panose="020B0604020202020204" pitchFamily="34" charset="0"/>
              <a:buChar char="•"/>
            </a:pPr>
            <a:r>
              <a:rPr lang="en-AU" dirty="0"/>
              <a:t>Understanding of and compliance with road rules.</a:t>
            </a:r>
          </a:p>
          <a:p>
            <a:pPr marL="628650" lvl="1" indent="-171450">
              <a:buFont typeface="Arial" panose="020B0604020202020204" pitchFamily="34" charset="0"/>
              <a:buChar char="•"/>
            </a:pPr>
            <a:r>
              <a:rPr lang="en-AU" dirty="0"/>
              <a:t>Rights and responsibilities.</a:t>
            </a:r>
          </a:p>
          <a:p>
            <a:pPr marL="628650" lvl="1" indent="-171450">
              <a:buFont typeface="Arial" panose="020B0604020202020204" pitchFamily="34" charset="0"/>
              <a:buChar char="•"/>
            </a:pPr>
            <a:r>
              <a:rPr lang="en-AU" dirty="0"/>
              <a:t>Supporting and helping other road users.</a:t>
            </a:r>
          </a:p>
          <a:p>
            <a:pPr marL="628650" lvl="1" indent="-171450">
              <a:buFont typeface="Arial" panose="020B0604020202020204" pitchFamily="34" charset="0"/>
              <a:buChar char="•"/>
            </a:pPr>
            <a:r>
              <a:rPr lang="en-AU" dirty="0"/>
              <a:t>Tolerance and courtesy.</a:t>
            </a:r>
          </a:p>
          <a:p>
            <a:pPr marL="628650" lvl="1" indent="-171450">
              <a:buFont typeface="Arial" panose="020B0604020202020204" pitchFamily="34" charset="0"/>
              <a:buChar char="•"/>
            </a:pPr>
            <a:r>
              <a:rPr lang="en-AU" dirty="0"/>
              <a:t>Managing and avoiding risks.</a:t>
            </a:r>
          </a:p>
          <a:p>
            <a:pPr marL="628650" lvl="1" indent="-171450">
              <a:buFont typeface="Arial" panose="020B0604020202020204" pitchFamily="34" charset="0"/>
              <a:buChar char="•"/>
            </a:pPr>
            <a:r>
              <a:rPr lang="en-AU" dirty="0"/>
              <a:t>Laws and penalties.</a:t>
            </a:r>
          </a:p>
          <a:p>
            <a:pPr marL="0" lvl="0" indent="0">
              <a:buFont typeface="Arial" panose="020B0604020202020204" pitchFamily="34" charset="0"/>
              <a:buNone/>
            </a:pPr>
            <a:endParaRPr lang="en-AU" dirty="0"/>
          </a:p>
          <a:p>
            <a:pPr marL="0" lvl="0" indent="0">
              <a:buFont typeface="Arial" panose="020B0604020202020204" pitchFamily="34" charset="0"/>
              <a:buNone/>
            </a:pPr>
            <a:r>
              <a:rPr lang="en-AU" dirty="0"/>
              <a:t>Have groups share their Code of Conduct with the class.</a:t>
            </a:r>
          </a:p>
        </p:txBody>
      </p:sp>
      <p:sp>
        <p:nvSpPr>
          <p:cNvPr id="4" name="Slide Number Placeholder 3"/>
          <p:cNvSpPr>
            <a:spLocks noGrp="1"/>
          </p:cNvSpPr>
          <p:nvPr>
            <p:ph type="sldNum" sz="quarter" idx="5"/>
          </p:nvPr>
        </p:nvSpPr>
        <p:spPr/>
        <p:txBody>
          <a:bodyPr/>
          <a:lstStyle/>
          <a:p>
            <a:fld id="{99B883AC-FE3C-4431-9252-48CE78076032}" type="slidenum">
              <a:rPr lang="en-AU" smtClean="0"/>
              <a:t>11</a:t>
            </a:fld>
            <a:endParaRPr lang="en-AU"/>
          </a:p>
        </p:txBody>
      </p:sp>
    </p:spTree>
    <p:extLst>
      <p:ext uri="{BB962C8B-B14F-4D97-AF65-F5344CB8AC3E}">
        <p14:creationId xmlns:p14="http://schemas.microsoft.com/office/powerpoint/2010/main" val="15280712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99B883AC-FE3C-4431-9252-48CE78076032}" type="slidenum">
              <a:rPr lang="en-AU" smtClean="0"/>
              <a:t>12</a:t>
            </a:fld>
            <a:endParaRPr lang="en-AU"/>
          </a:p>
        </p:txBody>
      </p:sp>
    </p:spTree>
    <p:extLst>
      <p:ext uri="{BB962C8B-B14F-4D97-AF65-F5344CB8AC3E}">
        <p14:creationId xmlns:p14="http://schemas.microsoft.com/office/powerpoint/2010/main" val="8282255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Imag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556248"/>
            <a:ext cx="12192000" cy="301752"/>
          </a:xfrm>
          <a:prstGeom prst="rect">
            <a:avLst/>
          </a:prstGeom>
        </p:spPr>
      </p:pic>
      <p:sp>
        <p:nvSpPr>
          <p:cNvPr id="12" name="Picture Placeholder 11"/>
          <p:cNvSpPr>
            <a:spLocks noGrp="1"/>
          </p:cNvSpPr>
          <p:nvPr>
            <p:ph type="pic" sz="quarter" idx="11" hasCustomPrompt="1"/>
          </p:nvPr>
        </p:nvSpPr>
        <p:spPr>
          <a:xfrm>
            <a:off x="6578601" y="0"/>
            <a:ext cx="5613399" cy="6858000"/>
          </a:xfrm>
          <a:custGeom>
            <a:avLst/>
            <a:gdLst>
              <a:gd name="connsiteX0" fmla="*/ 345237 w 5613399"/>
              <a:gd name="connsiteY0" fmla="*/ 0 h 6858000"/>
              <a:gd name="connsiteX1" fmla="*/ 5613399 w 5613399"/>
              <a:gd name="connsiteY1" fmla="*/ 0 h 6858000"/>
              <a:gd name="connsiteX2" fmla="*/ 5613399 w 5613399"/>
              <a:gd name="connsiteY2" fmla="*/ 6858000 h 6858000"/>
              <a:gd name="connsiteX3" fmla="*/ 771308 w 5613399"/>
              <a:gd name="connsiteY3" fmla="*/ 6858000 h 6858000"/>
              <a:gd name="connsiteX4" fmla="*/ 691940 w 5613399"/>
              <a:gd name="connsiteY4" fmla="*/ 6658849 h 6858000"/>
              <a:gd name="connsiteX5" fmla="*/ 0 w 5613399"/>
              <a:gd name="connsiteY5" fmla="*/ 2774396 h 6858000"/>
              <a:gd name="connsiteX6" fmla="*/ 345237 w 5613399"/>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13399" h="6858000">
                <a:moveTo>
                  <a:pt x="345237" y="0"/>
                </a:moveTo>
                <a:lnTo>
                  <a:pt x="5613399" y="0"/>
                </a:lnTo>
                <a:lnTo>
                  <a:pt x="5613399" y="6858000"/>
                </a:lnTo>
                <a:lnTo>
                  <a:pt x="771308" y="6858000"/>
                </a:lnTo>
                <a:lnTo>
                  <a:pt x="691940" y="6658849"/>
                </a:lnTo>
                <a:cubicBezTo>
                  <a:pt x="243991" y="5448091"/>
                  <a:pt x="0" y="4139192"/>
                  <a:pt x="0" y="2774396"/>
                </a:cubicBezTo>
                <a:cubicBezTo>
                  <a:pt x="0" y="1815304"/>
                  <a:pt x="119505" y="889400"/>
                  <a:pt x="345237" y="0"/>
                </a:cubicBezTo>
                <a:close/>
              </a:path>
            </a:pathLst>
          </a:custGeom>
          <a:solidFill>
            <a:schemeClr val="bg1"/>
          </a:solidFill>
        </p:spPr>
        <p:txBody>
          <a:bodyPr wrap="square" lIns="360000" rIns="360000" bIns="1728000" anchor="ctr">
            <a:noAutofit/>
          </a:bodyPr>
          <a:lstStyle>
            <a:lvl1pPr algn="ctr">
              <a:defRPr sz="2000">
                <a:solidFill>
                  <a:schemeClr val="tx1"/>
                </a:solidFill>
              </a:defRPr>
            </a:lvl1pPr>
          </a:lstStyle>
          <a:p>
            <a:r>
              <a:rPr lang="en-AU" dirty="0"/>
              <a:t>Cover image instructions</a:t>
            </a:r>
          </a:p>
        </p:txBody>
      </p:sp>
      <p:sp>
        <p:nvSpPr>
          <p:cNvPr id="2" name="Title 1"/>
          <p:cNvSpPr>
            <a:spLocks noGrp="1"/>
          </p:cNvSpPr>
          <p:nvPr>
            <p:ph type="ctrTitle"/>
          </p:nvPr>
        </p:nvSpPr>
        <p:spPr>
          <a:xfrm>
            <a:off x="479425" y="1844675"/>
            <a:ext cx="5616575" cy="1827848"/>
          </a:xfrm>
        </p:spPr>
        <p:txBody>
          <a:bodyPr anchor="b">
            <a:noAutofit/>
          </a:bodyPr>
          <a:lstStyle>
            <a:lvl1pPr algn="l">
              <a:lnSpc>
                <a:spcPct val="93000"/>
              </a:lnSpc>
              <a:defRPr sz="4200">
                <a:solidFill>
                  <a:schemeClr val="bg1"/>
                </a:solidFill>
              </a:defRPr>
            </a:lvl1pPr>
          </a:lstStyle>
          <a:p>
            <a:r>
              <a:rPr lang="en-US" dirty="0"/>
              <a:t>Click to edit Master title style</a:t>
            </a:r>
            <a:endParaRPr lang="en-AU" dirty="0"/>
          </a:p>
        </p:txBody>
      </p:sp>
      <p:sp>
        <p:nvSpPr>
          <p:cNvPr id="3" name="Subtitle 2"/>
          <p:cNvSpPr>
            <a:spLocks noGrp="1"/>
          </p:cNvSpPr>
          <p:nvPr>
            <p:ph type="subTitle" idx="1"/>
          </p:nvPr>
        </p:nvSpPr>
        <p:spPr>
          <a:xfrm>
            <a:off x="479425" y="3922078"/>
            <a:ext cx="5616575" cy="1296903"/>
          </a:xfrm>
        </p:spPr>
        <p:txBody>
          <a:bodyPr>
            <a:noAutofit/>
          </a:bodyPr>
          <a:lstStyle>
            <a:lvl1pPr marL="0" indent="0" algn="l">
              <a:lnSpc>
                <a:spcPct val="90000"/>
              </a:lnSpc>
              <a:spcBef>
                <a:spcPts val="0"/>
              </a:spcBef>
              <a:spcAft>
                <a:spcPts val="600"/>
              </a:spcAft>
              <a:buNone/>
              <a:defRPr sz="2400" b="1">
                <a:solidFill>
                  <a:schemeClr val="bg1"/>
                </a:solidFill>
              </a:defRPr>
            </a:lvl1pPr>
            <a:lvl2pPr marL="0" indent="0" algn="l">
              <a:lnSpc>
                <a:spcPct val="90000"/>
              </a:lnSpc>
              <a:spcBef>
                <a:spcPts val="0"/>
              </a:spcBef>
              <a:spcAft>
                <a:spcPts val="600"/>
              </a:spcAft>
              <a:buNone/>
              <a:defRPr sz="2400" b="1"/>
            </a:lvl2pPr>
            <a:lvl3pPr marL="0" indent="0" algn="l">
              <a:lnSpc>
                <a:spcPct val="90000"/>
              </a:lnSpc>
              <a:spcBef>
                <a:spcPts val="0"/>
              </a:spcBef>
              <a:spcAft>
                <a:spcPts val="600"/>
              </a:spcAft>
              <a:buNone/>
              <a:defRPr sz="2400" b="1"/>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479425" y="486566"/>
            <a:ext cx="1734316" cy="737618"/>
          </a:xfrm>
          <a:prstGeom prst="rect">
            <a:avLst/>
          </a:prstGeom>
        </p:spPr>
      </p:pic>
      <p:sp>
        <p:nvSpPr>
          <p:cNvPr id="6" name="Text Placeholder 5"/>
          <p:cNvSpPr>
            <a:spLocks noGrp="1"/>
          </p:cNvSpPr>
          <p:nvPr>
            <p:ph type="body" sz="quarter" idx="12"/>
          </p:nvPr>
        </p:nvSpPr>
        <p:spPr>
          <a:xfrm>
            <a:off x="8904288" y="6092825"/>
            <a:ext cx="2663825" cy="323850"/>
          </a:xfrm>
        </p:spPr>
        <p:txBody>
          <a:bodyPr anchor="b"/>
          <a:lstStyle>
            <a:lvl1pPr marL="0" indent="0" algn="r">
              <a:lnSpc>
                <a:spcPct val="100000"/>
              </a:lnSpc>
              <a:spcBef>
                <a:spcPts val="0"/>
              </a:spcBef>
              <a:spcAft>
                <a:spcPts val="0"/>
              </a:spcAft>
              <a:buFont typeface="Arial" panose="020B0604020202020204" pitchFamily="34" charset="0"/>
              <a:buNone/>
              <a:defRPr sz="800" b="1">
                <a:solidFill>
                  <a:schemeClr val="tx1"/>
                </a:solidFill>
              </a:defRPr>
            </a:lvl1pPr>
            <a:lvl2pPr marL="0" indent="0" algn="r">
              <a:lnSpc>
                <a:spcPct val="100000"/>
              </a:lnSpc>
              <a:spcBef>
                <a:spcPts val="0"/>
              </a:spcBef>
              <a:spcAft>
                <a:spcPts val="0"/>
              </a:spcAft>
              <a:buFont typeface="Arial" panose="020B0604020202020204" pitchFamily="34" charset="0"/>
              <a:buNone/>
              <a:defRPr sz="800" b="1">
                <a:solidFill>
                  <a:schemeClr val="tx1"/>
                </a:solidFill>
              </a:defRPr>
            </a:lvl2pPr>
            <a:lvl3pPr marL="0" indent="0">
              <a:lnSpc>
                <a:spcPct val="100000"/>
              </a:lnSpc>
              <a:spcBef>
                <a:spcPts val="0"/>
              </a:spcBef>
              <a:spcAft>
                <a:spcPts val="0"/>
              </a:spcAft>
              <a:buFont typeface="Arial" panose="020B0604020202020204" pitchFamily="34" charset="0"/>
              <a:buNone/>
              <a:defRPr sz="800" b="1">
                <a:solidFill>
                  <a:schemeClr val="tx1"/>
                </a:solidFill>
              </a:defRPr>
            </a:lvl3pPr>
            <a:lvl4pPr marL="0" indent="0">
              <a:lnSpc>
                <a:spcPct val="100000"/>
              </a:lnSpc>
              <a:spcBef>
                <a:spcPts val="0"/>
              </a:spcBef>
              <a:spcAft>
                <a:spcPts val="0"/>
              </a:spcAft>
              <a:buNone/>
              <a:defRPr sz="800" b="1">
                <a:solidFill>
                  <a:schemeClr val="tx1"/>
                </a:solidFill>
              </a:defRPr>
            </a:lvl4pPr>
            <a:lvl5pPr marL="0" indent="0">
              <a:lnSpc>
                <a:spcPct val="100000"/>
              </a:lnSpc>
              <a:spcBef>
                <a:spcPts val="0"/>
              </a:spcBef>
              <a:spcAft>
                <a:spcPts val="0"/>
              </a:spcAft>
              <a:buNone/>
              <a:defRPr sz="800" b="1">
                <a:solidFill>
                  <a:schemeClr val="tx1"/>
                </a:solidFill>
              </a:defRPr>
            </a:lvl5pPr>
          </a:lstStyle>
          <a:p>
            <a:pPr lvl="0"/>
            <a:r>
              <a:rPr lang="en-US" dirty="0"/>
              <a:t>Edit Master text styles</a:t>
            </a:r>
          </a:p>
          <a:p>
            <a:pPr lvl="1"/>
            <a:r>
              <a:rPr lang="en-US" dirty="0"/>
              <a:t>Second level</a:t>
            </a:r>
            <a:endParaRPr lang="en-AU" dirty="0"/>
          </a:p>
        </p:txBody>
      </p:sp>
      <p:pic>
        <p:nvPicPr>
          <p:cNvPr id="4" name="Picture 3" descr="A blue and white rectangular sign&#10;&#10;Description automatically generated">
            <a:extLst>
              <a:ext uri="{FF2B5EF4-FFF2-40B4-BE49-F238E27FC236}">
                <a16:creationId xmlns:a16="http://schemas.microsoft.com/office/drawing/2014/main" id="{E97153C4-BFE3-F4F8-8BF8-E4C0181ABAED}"/>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54361" y="5496892"/>
            <a:ext cx="1923012" cy="939612"/>
          </a:xfrm>
          <a:prstGeom prst="rect">
            <a:avLst/>
          </a:prstGeom>
        </p:spPr>
      </p:pic>
    </p:spTree>
    <p:extLst>
      <p:ext uri="{BB962C8B-B14F-4D97-AF65-F5344CB8AC3E}">
        <p14:creationId xmlns:p14="http://schemas.microsoft.com/office/powerpoint/2010/main" val="35482558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Only">
    <p:bg>
      <p:bgRef idx="1001">
        <a:schemeClr val="bg1"/>
      </p:bgRef>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190744" y="0"/>
            <a:ext cx="7001256" cy="6858000"/>
          </a:xfrm>
          <a:prstGeom prst="rect">
            <a:avLst/>
          </a:prstGeom>
        </p:spPr>
      </p:pic>
      <p:sp>
        <p:nvSpPr>
          <p:cNvPr id="2" name="Title 1"/>
          <p:cNvSpPr>
            <a:spLocks noGrp="1"/>
          </p:cNvSpPr>
          <p:nvPr>
            <p:ph type="ctrTitle"/>
          </p:nvPr>
        </p:nvSpPr>
        <p:spPr>
          <a:xfrm>
            <a:off x="479425" y="1844675"/>
            <a:ext cx="5616575" cy="1827848"/>
          </a:xfrm>
        </p:spPr>
        <p:txBody>
          <a:bodyPr anchor="b">
            <a:noAutofit/>
          </a:bodyPr>
          <a:lstStyle>
            <a:lvl1pPr algn="l">
              <a:lnSpc>
                <a:spcPct val="93000"/>
              </a:lnSpc>
              <a:defRPr sz="4200">
                <a:solidFill>
                  <a:srgbClr val="0085AC"/>
                </a:solidFill>
              </a:defRPr>
            </a:lvl1pPr>
          </a:lstStyle>
          <a:p>
            <a:r>
              <a:rPr lang="en-US" dirty="0"/>
              <a:t>Click to edit Master title style</a:t>
            </a:r>
            <a:endParaRPr lang="en-AU" dirty="0"/>
          </a:p>
        </p:txBody>
      </p:sp>
      <p:sp>
        <p:nvSpPr>
          <p:cNvPr id="3" name="Subtitle 2"/>
          <p:cNvSpPr>
            <a:spLocks noGrp="1"/>
          </p:cNvSpPr>
          <p:nvPr>
            <p:ph type="subTitle" idx="1"/>
          </p:nvPr>
        </p:nvSpPr>
        <p:spPr>
          <a:xfrm>
            <a:off x="479425" y="3922078"/>
            <a:ext cx="5616575" cy="1673590"/>
          </a:xfrm>
        </p:spPr>
        <p:txBody>
          <a:bodyPr>
            <a:noAutofit/>
          </a:bodyPr>
          <a:lstStyle>
            <a:lvl1pPr marL="0" indent="0" algn="l">
              <a:lnSpc>
                <a:spcPct val="90000"/>
              </a:lnSpc>
              <a:spcBef>
                <a:spcPts val="0"/>
              </a:spcBef>
              <a:spcAft>
                <a:spcPts val="600"/>
              </a:spcAft>
              <a:buNone/>
              <a:defRPr sz="2400" b="1">
                <a:solidFill>
                  <a:srgbClr val="0085AC"/>
                </a:solidFill>
              </a:defRPr>
            </a:lvl1pPr>
            <a:lvl2pPr marL="0" indent="0" algn="l">
              <a:lnSpc>
                <a:spcPct val="90000"/>
              </a:lnSpc>
              <a:spcBef>
                <a:spcPts val="0"/>
              </a:spcBef>
              <a:spcAft>
                <a:spcPts val="600"/>
              </a:spcAft>
              <a:buNone/>
              <a:defRPr sz="2400" b="1">
                <a:solidFill>
                  <a:srgbClr val="592C82"/>
                </a:solidFill>
              </a:defRPr>
            </a:lvl2pPr>
            <a:lvl3pPr marL="0" indent="0" algn="l">
              <a:lnSpc>
                <a:spcPct val="90000"/>
              </a:lnSpc>
              <a:spcBef>
                <a:spcPts val="0"/>
              </a:spcBef>
              <a:spcAft>
                <a:spcPts val="600"/>
              </a:spcAft>
              <a:buNone/>
              <a:defRPr sz="2400" b="1">
                <a:solidFill>
                  <a:srgbClr val="592C82"/>
                </a:solidFill>
              </a:defRPr>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pic>
        <p:nvPicPr>
          <p:cNvPr id="21" name="Picture 2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79425" y="476250"/>
            <a:ext cx="1734316" cy="737618"/>
          </a:xfrm>
          <a:prstGeom prst="rect">
            <a:avLst/>
          </a:prstGeom>
        </p:spPr>
      </p:pic>
      <p:pic>
        <p:nvPicPr>
          <p:cNvPr id="8" name="Pictur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79425" y="5900527"/>
            <a:ext cx="2399427" cy="252000"/>
          </a:xfrm>
          <a:prstGeom prst="rect">
            <a:avLst/>
          </a:prstGeom>
        </p:spPr>
      </p:pic>
      <p:sp>
        <p:nvSpPr>
          <p:cNvPr id="5" name="Text Placeholder 4"/>
          <p:cNvSpPr>
            <a:spLocks noGrp="1"/>
          </p:cNvSpPr>
          <p:nvPr>
            <p:ph type="body" sz="quarter" idx="10"/>
          </p:nvPr>
        </p:nvSpPr>
        <p:spPr>
          <a:xfrm>
            <a:off x="8904288" y="6082003"/>
            <a:ext cx="2663825" cy="323850"/>
          </a:xfrm>
        </p:spPr>
        <p:txBody>
          <a:bodyPr anchor="b"/>
          <a:lstStyle>
            <a:lvl1pPr marL="0" indent="0" algn="r">
              <a:lnSpc>
                <a:spcPct val="100000"/>
              </a:lnSpc>
              <a:spcBef>
                <a:spcPts val="0"/>
              </a:spcBef>
              <a:spcAft>
                <a:spcPts val="0"/>
              </a:spcAft>
              <a:buFont typeface="Arial" panose="020B0604020202020204" pitchFamily="34" charset="0"/>
              <a:buNone/>
              <a:defRPr sz="800" b="1">
                <a:solidFill>
                  <a:schemeClr val="tx1"/>
                </a:solidFill>
              </a:defRPr>
            </a:lvl1pPr>
            <a:lvl2pPr marL="0" indent="0" algn="r">
              <a:lnSpc>
                <a:spcPct val="100000"/>
              </a:lnSpc>
              <a:spcBef>
                <a:spcPts val="0"/>
              </a:spcBef>
              <a:spcAft>
                <a:spcPts val="0"/>
              </a:spcAft>
              <a:buFont typeface="Arial" panose="020B0604020202020204" pitchFamily="34" charset="0"/>
              <a:buNone/>
              <a:defRPr sz="800" b="1">
                <a:solidFill>
                  <a:schemeClr val="tx1"/>
                </a:solidFill>
              </a:defRPr>
            </a:lvl2pPr>
            <a:lvl3pPr marL="0" indent="0" algn="r">
              <a:lnSpc>
                <a:spcPct val="100000"/>
              </a:lnSpc>
              <a:spcBef>
                <a:spcPts val="0"/>
              </a:spcBef>
              <a:spcAft>
                <a:spcPts val="0"/>
              </a:spcAft>
              <a:buFont typeface="Arial" panose="020B0604020202020204" pitchFamily="34" charset="0"/>
              <a:buNone/>
              <a:defRPr sz="800" b="1"/>
            </a:lvl3pPr>
            <a:lvl4pPr marL="0" indent="0" algn="r">
              <a:lnSpc>
                <a:spcPct val="100000"/>
              </a:lnSpc>
              <a:spcBef>
                <a:spcPts val="0"/>
              </a:spcBef>
              <a:spcAft>
                <a:spcPts val="0"/>
              </a:spcAft>
              <a:buNone/>
              <a:defRPr sz="800" b="1"/>
            </a:lvl4pPr>
            <a:lvl5pPr marL="0" indent="0" algn="r">
              <a:lnSpc>
                <a:spcPct val="100000"/>
              </a:lnSpc>
              <a:spcBef>
                <a:spcPts val="0"/>
              </a:spcBef>
              <a:spcAft>
                <a:spcPts val="0"/>
              </a:spcAft>
              <a:buNone/>
              <a:defRPr sz="800" b="1"/>
            </a:lvl5pPr>
          </a:lstStyle>
          <a:p>
            <a:pPr lvl="0"/>
            <a:r>
              <a:rPr lang="en-US" dirty="0"/>
              <a:t>Edit Master text styles</a:t>
            </a:r>
          </a:p>
          <a:p>
            <a:pPr lvl="1"/>
            <a:r>
              <a:rPr lang="en-US" dirty="0"/>
              <a:t>Second level</a:t>
            </a:r>
          </a:p>
        </p:txBody>
      </p:sp>
    </p:spTree>
    <p:extLst>
      <p:ext uri="{BB962C8B-B14F-4D97-AF65-F5344CB8AC3E}">
        <p14:creationId xmlns:p14="http://schemas.microsoft.com/office/powerpoint/2010/main" val="4218353533"/>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Opener (Imag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705600"/>
            <a:ext cx="12192000" cy="152400"/>
          </a:xfrm>
          <a:prstGeom prst="rect">
            <a:avLst/>
          </a:prstGeom>
        </p:spPr>
      </p:pic>
      <p:sp>
        <p:nvSpPr>
          <p:cNvPr id="11" name="Picture Placeholder 10"/>
          <p:cNvSpPr>
            <a:spLocks noGrp="1"/>
          </p:cNvSpPr>
          <p:nvPr>
            <p:ph type="pic" sz="quarter" idx="14" hasCustomPrompt="1"/>
          </p:nvPr>
        </p:nvSpPr>
        <p:spPr>
          <a:xfrm>
            <a:off x="4526474" y="0"/>
            <a:ext cx="7665527" cy="6858000"/>
          </a:xfrm>
          <a:custGeom>
            <a:avLst/>
            <a:gdLst>
              <a:gd name="connsiteX0" fmla="*/ 344605 w 7665527"/>
              <a:gd name="connsiteY0" fmla="*/ 0 h 6858000"/>
              <a:gd name="connsiteX1" fmla="*/ 2099377 w 7665527"/>
              <a:gd name="connsiteY1" fmla="*/ 0 h 6858000"/>
              <a:gd name="connsiteX2" fmla="*/ 5874361 w 7665527"/>
              <a:gd name="connsiteY2" fmla="*/ 0 h 6858000"/>
              <a:gd name="connsiteX3" fmla="*/ 7665527 w 7665527"/>
              <a:gd name="connsiteY3" fmla="*/ 0 h 6858000"/>
              <a:gd name="connsiteX4" fmla="*/ 7665527 w 7665527"/>
              <a:gd name="connsiteY4" fmla="*/ 6858000 h 6858000"/>
              <a:gd name="connsiteX5" fmla="*/ 2099377 w 7665527"/>
              <a:gd name="connsiteY5" fmla="*/ 6858000 h 6858000"/>
              <a:gd name="connsiteX6" fmla="*/ 2099377 w 7665527"/>
              <a:gd name="connsiteY6" fmla="*/ 6856263 h 6858000"/>
              <a:gd name="connsiteX7" fmla="*/ 769894 w 7665527"/>
              <a:gd name="connsiteY7" fmla="*/ 6856263 h 6858000"/>
              <a:gd name="connsiteX8" fmla="*/ 690672 w 7665527"/>
              <a:gd name="connsiteY8" fmla="*/ 6657162 h 6858000"/>
              <a:gd name="connsiteX9" fmla="*/ 0 w 7665527"/>
              <a:gd name="connsiteY9" fmla="*/ 2773693 h 6858000"/>
              <a:gd name="connsiteX10" fmla="*/ 344605 w 7665527"/>
              <a:gd name="connsiteY10"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65527" h="6858000">
                <a:moveTo>
                  <a:pt x="344605" y="0"/>
                </a:moveTo>
                <a:lnTo>
                  <a:pt x="2099377" y="0"/>
                </a:lnTo>
                <a:lnTo>
                  <a:pt x="5874361" y="0"/>
                </a:lnTo>
                <a:lnTo>
                  <a:pt x="7665527" y="0"/>
                </a:lnTo>
                <a:lnTo>
                  <a:pt x="7665527" y="6858000"/>
                </a:lnTo>
                <a:lnTo>
                  <a:pt x="2099377" y="6858000"/>
                </a:lnTo>
                <a:lnTo>
                  <a:pt x="2099377" y="6856263"/>
                </a:lnTo>
                <a:lnTo>
                  <a:pt x="769894" y="6856263"/>
                </a:lnTo>
                <a:lnTo>
                  <a:pt x="690672" y="6657162"/>
                </a:lnTo>
                <a:cubicBezTo>
                  <a:pt x="243544" y="5446711"/>
                  <a:pt x="0" y="4138144"/>
                  <a:pt x="0" y="2773693"/>
                </a:cubicBezTo>
                <a:cubicBezTo>
                  <a:pt x="0" y="1814844"/>
                  <a:pt x="119286" y="889174"/>
                  <a:pt x="344605" y="0"/>
                </a:cubicBezTo>
                <a:close/>
              </a:path>
            </a:pathLst>
          </a:custGeom>
          <a:solidFill>
            <a:schemeClr val="bg1"/>
          </a:solidFill>
        </p:spPr>
        <p:txBody>
          <a:bodyPr wrap="square" anchor="ctr">
            <a:noAutofit/>
          </a:bodyPr>
          <a:lstStyle>
            <a:lvl1pPr algn="ctr">
              <a:defRPr>
                <a:solidFill>
                  <a:srgbClr val="0085AC"/>
                </a:solidFill>
              </a:defRPr>
            </a:lvl1pPr>
          </a:lstStyle>
          <a:p>
            <a:r>
              <a:rPr lang="en-AU" dirty="0"/>
              <a:t>Drag and drop image here or</a:t>
            </a:r>
            <a:br>
              <a:rPr lang="en-AU" dirty="0"/>
            </a:br>
            <a:r>
              <a:rPr lang="en-AU" dirty="0"/>
              <a:t>click icon below to add picture</a:t>
            </a:r>
            <a:br>
              <a:rPr lang="en-AU" dirty="0"/>
            </a:br>
            <a:br>
              <a:rPr lang="en-AU" dirty="0"/>
            </a:br>
            <a:br>
              <a:rPr lang="en-AU" dirty="0"/>
            </a:br>
            <a:endParaRPr lang="en-AU" dirty="0"/>
          </a:p>
        </p:txBody>
      </p:sp>
      <p:sp>
        <p:nvSpPr>
          <p:cNvPr id="2" name="Title 1"/>
          <p:cNvSpPr>
            <a:spLocks noGrp="1"/>
          </p:cNvSpPr>
          <p:nvPr>
            <p:ph type="ctrTitle"/>
          </p:nvPr>
        </p:nvSpPr>
        <p:spPr>
          <a:xfrm>
            <a:off x="622801" y="540000"/>
            <a:ext cx="3636462" cy="2387600"/>
          </a:xfrm>
        </p:spPr>
        <p:txBody>
          <a:bodyPr anchor="t">
            <a:noAutofit/>
          </a:bodyPr>
          <a:lstStyle>
            <a:lvl1pPr algn="l">
              <a:lnSpc>
                <a:spcPct val="93000"/>
              </a:lnSpc>
              <a:defRPr sz="4200"/>
            </a:lvl1pPr>
          </a:lstStyle>
          <a:p>
            <a:r>
              <a:rPr lang="en-US" dirty="0"/>
              <a:t>Click to edit Master title style</a:t>
            </a:r>
            <a:endParaRPr lang="en-AU" dirty="0"/>
          </a:p>
        </p:txBody>
      </p:sp>
      <p:sp>
        <p:nvSpPr>
          <p:cNvPr id="26" name="Footer Placeholder 25"/>
          <p:cNvSpPr>
            <a:spLocks noGrp="1"/>
          </p:cNvSpPr>
          <p:nvPr>
            <p:ph type="ftr" sz="quarter" idx="12"/>
          </p:nvPr>
        </p:nvSpPr>
        <p:spPr>
          <a:xfrm>
            <a:off x="622801" y="6092825"/>
            <a:ext cx="8281486" cy="323850"/>
          </a:xfrm>
        </p:spPr>
        <p:txBody>
          <a:bodyPr/>
          <a:lstStyle/>
          <a:p>
            <a:endParaRPr lang="en-AU" dirty="0"/>
          </a:p>
        </p:txBody>
      </p:sp>
      <p:sp>
        <p:nvSpPr>
          <p:cNvPr id="27" name="Slide Number Placeholder 26"/>
          <p:cNvSpPr>
            <a:spLocks noGrp="1"/>
          </p:cNvSpPr>
          <p:nvPr>
            <p:ph type="sldNum" sz="quarter" idx="13"/>
          </p:nvPr>
        </p:nvSpPr>
        <p:spPr/>
        <p:txBody>
          <a:bodyPr/>
          <a:lstStyle>
            <a:lvl1pPr>
              <a:defRPr>
                <a:solidFill>
                  <a:srgbClr val="592C82"/>
                </a:solidFill>
              </a:defRPr>
            </a:lvl1pPr>
          </a:lstStyle>
          <a:p>
            <a:fld id="{E595C882-8582-454A-BF69-6BA96094E026}" type="slidenum">
              <a:rPr lang="en-AU" smtClean="0"/>
              <a:pPr/>
              <a:t>‹#›</a:t>
            </a:fld>
            <a:endParaRPr lang="en-AU" dirty="0"/>
          </a:p>
        </p:txBody>
      </p:sp>
    </p:spTree>
    <p:extLst>
      <p:ext uri="{BB962C8B-B14F-4D97-AF65-F5344CB8AC3E}">
        <p14:creationId xmlns:p14="http://schemas.microsoft.com/office/powerpoint/2010/main" val="20970988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Opener (Text Only)">
    <p:bg>
      <p:bgRef idx="1001">
        <a:schemeClr val="bg1"/>
      </p:bgRef>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190744" y="0"/>
            <a:ext cx="7001256" cy="6858000"/>
          </a:xfrm>
          <a:prstGeom prst="rect">
            <a:avLst/>
          </a:prstGeom>
        </p:spPr>
      </p:pic>
      <p:sp>
        <p:nvSpPr>
          <p:cNvPr id="2" name="Title 1"/>
          <p:cNvSpPr>
            <a:spLocks noGrp="1"/>
          </p:cNvSpPr>
          <p:nvPr>
            <p:ph type="ctrTitle"/>
          </p:nvPr>
        </p:nvSpPr>
        <p:spPr>
          <a:xfrm>
            <a:off x="622801" y="540000"/>
            <a:ext cx="4567942" cy="2387600"/>
          </a:xfrm>
        </p:spPr>
        <p:txBody>
          <a:bodyPr anchor="t">
            <a:noAutofit/>
          </a:bodyPr>
          <a:lstStyle>
            <a:lvl1pPr algn="l">
              <a:lnSpc>
                <a:spcPct val="93000"/>
              </a:lnSpc>
              <a:defRPr sz="4200">
                <a:solidFill>
                  <a:srgbClr val="0085AC"/>
                </a:solidFill>
              </a:defRPr>
            </a:lvl1pPr>
          </a:lstStyle>
          <a:p>
            <a:r>
              <a:rPr lang="en-US" dirty="0"/>
              <a:t>Click to edit Master title style</a:t>
            </a:r>
            <a:endParaRPr lang="en-AU" dirty="0"/>
          </a:p>
        </p:txBody>
      </p:sp>
      <p:sp>
        <p:nvSpPr>
          <p:cNvPr id="3" name="Footer Placeholder 2"/>
          <p:cNvSpPr>
            <a:spLocks noGrp="1"/>
          </p:cNvSpPr>
          <p:nvPr>
            <p:ph type="ftr" sz="quarter" idx="10"/>
          </p:nvPr>
        </p:nvSpPr>
        <p:spPr>
          <a:xfrm>
            <a:off x="622801" y="6092825"/>
            <a:ext cx="8281486" cy="323850"/>
          </a:xfrm>
        </p:spPr>
        <p:txBody>
          <a:bodyPr/>
          <a:lstStyle>
            <a:lvl1pPr>
              <a:defRPr>
                <a:solidFill>
                  <a:srgbClr val="898989"/>
                </a:solidFill>
              </a:defRPr>
            </a:lvl1pPr>
          </a:lstStyle>
          <a:p>
            <a:endParaRPr lang="en-AU" dirty="0"/>
          </a:p>
        </p:txBody>
      </p:sp>
      <p:sp>
        <p:nvSpPr>
          <p:cNvPr id="4" name="Slide Number Placeholder 3"/>
          <p:cNvSpPr>
            <a:spLocks noGrp="1"/>
          </p:cNvSpPr>
          <p:nvPr>
            <p:ph type="sldNum" sz="quarter" idx="11"/>
          </p:nvPr>
        </p:nvSpPr>
        <p:spPr/>
        <p:txBody>
          <a:bodyPr/>
          <a:lstStyle>
            <a:lvl1pPr>
              <a:defRPr sz="1000">
                <a:solidFill>
                  <a:schemeClr val="tx1"/>
                </a:solidFill>
                <a:latin typeface="Arial" panose="020B0604020202020204" pitchFamily="34" charset="0"/>
                <a:cs typeface="Arial" panose="020B0604020202020204" pitchFamily="34" charset="0"/>
              </a:defRPr>
            </a:lvl1pPr>
          </a:lstStyle>
          <a:p>
            <a:fld id="{E595C882-8582-454A-BF69-6BA96094E026}" type="slidenum">
              <a:rPr lang="en-AU" smtClean="0"/>
              <a:pPr/>
              <a:t>‹#›</a:t>
            </a:fld>
            <a:endParaRPr lang="en-AU" dirty="0"/>
          </a:p>
        </p:txBody>
      </p:sp>
    </p:spTree>
    <p:extLst>
      <p:ext uri="{BB962C8B-B14F-4D97-AF65-F5344CB8AC3E}">
        <p14:creationId xmlns:p14="http://schemas.microsoft.com/office/powerpoint/2010/main" val="1184028730"/>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100328"/>
            <a:ext cx="12192000" cy="5757672"/>
          </a:xfrm>
          <a:prstGeom prst="rect">
            <a:avLst/>
          </a:prstGeom>
        </p:spPr>
      </p:pic>
      <p:sp>
        <p:nvSpPr>
          <p:cNvPr id="4" name="Text Placeholder 3"/>
          <p:cNvSpPr>
            <a:spLocks noGrp="1"/>
          </p:cNvSpPr>
          <p:nvPr>
            <p:ph type="body" sz="quarter" idx="10"/>
          </p:nvPr>
        </p:nvSpPr>
        <p:spPr>
          <a:xfrm>
            <a:off x="479425" y="1414580"/>
            <a:ext cx="6818522" cy="2190750"/>
          </a:xfrm>
        </p:spPr>
        <p:txBody>
          <a:bodyPr anchor="b"/>
          <a:lstStyle>
            <a:lvl1pPr marL="0" indent="0">
              <a:lnSpc>
                <a:spcPct val="83000"/>
              </a:lnSpc>
              <a:buFont typeface="Arial" panose="020B0604020202020204" pitchFamily="34" charset="0"/>
              <a:buNone/>
              <a:defRPr sz="6000" b="1"/>
            </a:lvl1pPr>
            <a:lvl2pPr marL="0" indent="0">
              <a:lnSpc>
                <a:spcPts val="6000"/>
              </a:lnSpc>
              <a:buFont typeface="Arial" panose="020B0604020202020204" pitchFamily="34" charset="0"/>
              <a:buNone/>
              <a:defRPr sz="6000" b="1"/>
            </a:lvl2pPr>
            <a:lvl3pPr marL="0" indent="0">
              <a:lnSpc>
                <a:spcPts val="6000"/>
              </a:lnSpc>
              <a:buFont typeface="Arial" panose="020B0604020202020204" pitchFamily="34" charset="0"/>
              <a:buNone/>
              <a:defRPr sz="6000" b="1"/>
            </a:lvl3pPr>
            <a:lvl4pPr marL="0" indent="0">
              <a:lnSpc>
                <a:spcPts val="6000"/>
              </a:lnSpc>
              <a:buNone/>
              <a:defRPr sz="6000" b="1"/>
            </a:lvl4pPr>
            <a:lvl5pPr marL="0" indent="0">
              <a:lnSpc>
                <a:spcPts val="6000"/>
              </a:lnSpc>
              <a:buNone/>
              <a:defRPr sz="6000" b="1"/>
            </a:lvl5pPr>
          </a:lstStyle>
          <a:p>
            <a:pPr lvl="0"/>
            <a:r>
              <a:rPr lang="en-US" dirty="0"/>
              <a:t>Edit Master text styles</a:t>
            </a:r>
            <a:endParaRPr lang="en-AU" dirty="0"/>
          </a:p>
        </p:txBody>
      </p:sp>
    </p:spTree>
    <p:extLst>
      <p:ext uri="{BB962C8B-B14F-4D97-AF65-F5344CB8AC3E}">
        <p14:creationId xmlns:p14="http://schemas.microsoft.com/office/powerpoint/2010/main" val="3943039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2" name="Title 1"/>
          <p:cNvSpPr>
            <a:spLocks noGrp="1"/>
          </p:cNvSpPr>
          <p:nvPr>
            <p:ph type="title"/>
          </p:nvPr>
        </p:nvSpPr>
        <p:spPr>
          <a:xfrm>
            <a:off x="623886" y="576001"/>
            <a:ext cx="10944226" cy="873387"/>
          </a:xfrm>
        </p:spPr>
        <p:txBody>
          <a:bodyPr/>
          <a:lstStyle/>
          <a:p>
            <a:r>
              <a:rPr lang="en-US" dirty="0"/>
              <a:t>Click to edit Master title style</a:t>
            </a:r>
            <a:endParaRPr lang="en-AU" dirty="0"/>
          </a:p>
        </p:txBody>
      </p:sp>
      <p:sp>
        <p:nvSpPr>
          <p:cNvPr id="5" name="Footer Placeholder 4"/>
          <p:cNvSpPr>
            <a:spLocks noGrp="1"/>
          </p:cNvSpPr>
          <p:nvPr>
            <p:ph type="ftr" sz="quarter" idx="11"/>
          </p:nvPr>
        </p:nvSpPr>
        <p:spPr>
          <a:xfrm>
            <a:off x="623887" y="6092825"/>
            <a:ext cx="8208962" cy="323850"/>
          </a:xfrm>
        </p:spPr>
        <p:txBody>
          <a:bodyPr/>
          <a:lstStyle/>
          <a:p>
            <a:endParaRPr lang="en-AU" dirty="0"/>
          </a:p>
        </p:txBody>
      </p:sp>
      <p:sp>
        <p:nvSpPr>
          <p:cNvPr id="6" name="Slide Number Placeholder 5"/>
          <p:cNvSpPr>
            <a:spLocks noGrp="1"/>
          </p:cNvSpPr>
          <p:nvPr>
            <p:ph type="sldNum" sz="quarter" idx="12"/>
          </p:nvPr>
        </p:nvSpPr>
        <p:spPr>
          <a:xfrm>
            <a:off x="8832849" y="6092825"/>
            <a:ext cx="2735263" cy="323850"/>
          </a:xfrm>
        </p:spPr>
        <p:txBody>
          <a:bodyPr/>
          <a:lstStyle/>
          <a:p>
            <a:fld id="{0ACBC296-6F1C-40EB-A7B9-B66F495956D9}" type="slidenum">
              <a:rPr lang="en-AU" smtClean="0"/>
              <a:t>‹#›</a:t>
            </a:fld>
            <a:endParaRPr lang="en-AU" dirty="0"/>
          </a:p>
        </p:txBody>
      </p:sp>
      <p:sp>
        <p:nvSpPr>
          <p:cNvPr id="4" name="Text Placeholder 3"/>
          <p:cNvSpPr>
            <a:spLocks noGrp="1"/>
          </p:cNvSpPr>
          <p:nvPr>
            <p:ph type="body" sz="quarter" idx="14"/>
          </p:nvPr>
        </p:nvSpPr>
        <p:spPr>
          <a:xfrm>
            <a:off x="623886" y="1628774"/>
            <a:ext cx="10944225" cy="4321175"/>
          </a:xfrm>
        </p:spPr>
        <p:txBody>
          <a:bodyPr/>
          <a:lstStyle>
            <a:lvl1pPr>
              <a:defRPr>
                <a:solidFill>
                  <a:srgbClr val="0085AC"/>
                </a:solidFill>
              </a:defRPr>
            </a:lvl1pPr>
            <a:lvl2pPr>
              <a:defRPr>
                <a:solidFill>
                  <a:srgbClr val="0085AC"/>
                </a:solidFill>
              </a:defRPr>
            </a:lvl2pPr>
            <a:lvl3pPr>
              <a:defRPr>
                <a:solidFill>
                  <a:srgbClr val="0085AC"/>
                </a:solidFill>
              </a:defRPr>
            </a:lvl3pPr>
            <a:lvl4pPr>
              <a:defRPr>
                <a:solidFill>
                  <a:srgbClr val="0085AC"/>
                </a:solidFill>
              </a:defRPr>
            </a:lvl4pPr>
            <a:lvl5pPr>
              <a:defRPr>
                <a:solidFill>
                  <a:srgbClr val="0085AC"/>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Tree>
    <p:extLst>
      <p:ext uri="{BB962C8B-B14F-4D97-AF65-F5344CB8AC3E}">
        <p14:creationId xmlns:p14="http://schemas.microsoft.com/office/powerpoint/2010/main" val="758214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On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idx="1"/>
          </p:nvPr>
        </p:nvSpPr>
        <p:spPr/>
        <p:txBody>
          <a:bodyPr>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0ACBC296-6F1C-40EB-A7B9-B66F495956D9}" type="slidenum">
              <a:rPr lang="en-AU" smtClean="0"/>
              <a:t>‹#›</a:t>
            </a:fld>
            <a:endParaRPr lang="en-AU"/>
          </a:p>
        </p:txBody>
      </p:sp>
      <p:pic>
        <p:nvPicPr>
          <p:cNvPr id="4" name="Picture 3" descr="A blue and white rectangular sign&#10;&#10;Description automatically generated">
            <a:extLst>
              <a:ext uri="{FF2B5EF4-FFF2-40B4-BE49-F238E27FC236}">
                <a16:creationId xmlns:a16="http://schemas.microsoft.com/office/drawing/2014/main" id="{C4E7D9D9-E61F-00BC-73F3-9AE27481E0D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6545871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s">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Content Placeholder 3"/>
          <p:cNvSpPr>
            <a:spLocks noGrp="1"/>
          </p:cNvSpPr>
          <p:nvPr>
            <p:ph sz="half" idx="2"/>
          </p:nvPr>
        </p:nvSpPr>
        <p:spPr>
          <a:xfrm>
            <a:off x="6186113" y="1628775"/>
            <a:ext cx="5382000"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pic>
        <p:nvPicPr>
          <p:cNvPr id="5" name="Picture 4" descr="A blue and white rectangular sign&#10;&#10;Description automatically generated">
            <a:extLst>
              <a:ext uri="{FF2B5EF4-FFF2-40B4-BE49-F238E27FC236}">
                <a16:creationId xmlns:a16="http://schemas.microsoft.com/office/drawing/2014/main" id="{C9B6AD90-4484-A520-F330-D7F3E836553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4022342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lumns (Pictu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dirty="0"/>
          </a:p>
        </p:txBody>
      </p:sp>
      <p:sp>
        <p:nvSpPr>
          <p:cNvPr id="10" name="Picture Placeholder 9"/>
          <p:cNvSpPr>
            <a:spLocks noGrp="1"/>
          </p:cNvSpPr>
          <p:nvPr>
            <p:ph type="pic" sz="quarter" idx="13" hasCustomPrompt="1"/>
          </p:nvPr>
        </p:nvSpPr>
        <p:spPr>
          <a:xfrm>
            <a:off x="6186113" y="1628775"/>
            <a:ext cx="5382000" cy="4321175"/>
          </a:xfrm>
        </p:spPr>
        <p:txBody>
          <a:bodyPr anchor="ctr"/>
          <a:lstStyle>
            <a:lvl1pPr algn="ctr">
              <a:defRPr baseline="0"/>
            </a:lvl1pPr>
          </a:lstStyle>
          <a:p>
            <a:r>
              <a:rPr lang="en-AU" dirty="0"/>
              <a:t>Drag and drop image here or</a:t>
            </a:r>
            <a:br>
              <a:rPr lang="en-AU" dirty="0"/>
            </a:br>
            <a:r>
              <a:rPr lang="en-AU" dirty="0"/>
              <a:t>click icon below to add picture</a:t>
            </a:r>
            <a:br>
              <a:rPr lang="en-AU" dirty="0"/>
            </a:br>
            <a:br>
              <a:rPr lang="en-AU" dirty="0"/>
            </a:br>
            <a:br>
              <a:rPr lang="en-AU" dirty="0"/>
            </a:br>
            <a:br>
              <a:rPr lang="en-AU" dirty="0"/>
            </a:br>
            <a:endParaRPr lang="en-AU" dirty="0"/>
          </a:p>
        </p:txBody>
      </p:sp>
      <p:pic>
        <p:nvPicPr>
          <p:cNvPr id="5" name="Picture 4" descr="A blue and white rectangular sign&#10;&#10;Description automatically generated">
            <a:extLst>
              <a:ext uri="{FF2B5EF4-FFF2-40B4-BE49-F238E27FC236}">
                <a16:creationId xmlns:a16="http://schemas.microsoft.com/office/drawing/2014/main" id="{053490A2-BB1D-4780-4C30-E72EFC2ECD0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9563568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Two Columns (Subheading)">
    <p:spTree>
      <p:nvGrpSpPr>
        <p:cNvPr id="1" name=""/>
        <p:cNvGrpSpPr/>
        <p:nvPr/>
      </p:nvGrpSpPr>
      <p:grpSpPr>
        <a:xfrm>
          <a:off x="0" y="0"/>
          <a:ext cx="0" cy="0"/>
          <a:chOff x="0" y="0"/>
          <a:chExt cx="0" cy="0"/>
        </a:xfrm>
      </p:grpSpPr>
      <p:sp>
        <p:nvSpPr>
          <p:cNvPr id="2" name="Title 1"/>
          <p:cNvSpPr>
            <a:spLocks noGrp="1"/>
          </p:cNvSpPr>
          <p:nvPr>
            <p:ph type="title"/>
          </p:nvPr>
        </p:nvSpPr>
        <p:spPr>
          <a:xfrm>
            <a:off x="623887" y="576001"/>
            <a:ext cx="10944225" cy="873388"/>
          </a:xfrm>
        </p:spPr>
        <p:txBody>
          <a:bodyPr/>
          <a:lstStyle/>
          <a:p>
            <a:r>
              <a:rPr lang="en-US" dirty="0"/>
              <a:t>Click to edit Master title style</a:t>
            </a:r>
            <a:endParaRPr lang="en-AU" dirty="0"/>
          </a:p>
        </p:txBody>
      </p:sp>
      <p:sp>
        <p:nvSpPr>
          <p:cNvPr id="3" name="Text Placeholder 2"/>
          <p:cNvSpPr>
            <a:spLocks noGrp="1"/>
          </p:cNvSpPr>
          <p:nvPr>
            <p:ph type="body" idx="1"/>
          </p:nvPr>
        </p:nvSpPr>
        <p:spPr>
          <a:xfrm>
            <a:off x="623888"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p:cNvSpPr>
            <a:spLocks noGrp="1"/>
          </p:cNvSpPr>
          <p:nvPr>
            <p:ph sz="half" idx="2"/>
          </p:nvPr>
        </p:nvSpPr>
        <p:spPr>
          <a:xfrm>
            <a:off x="623888"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p:cNvSpPr>
            <a:spLocks noGrp="1"/>
          </p:cNvSpPr>
          <p:nvPr>
            <p:ph type="body" sz="quarter" idx="3"/>
          </p:nvPr>
        </p:nvSpPr>
        <p:spPr>
          <a:xfrm>
            <a:off x="6186113"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p:cNvSpPr>
            <a:spLocks noGrp="1"/>
          </p:cNvSpPr>
          <p:nvPr>
            <p:ph sz="quarter" idx="4"/>
          </p:nvPr>
        </p:nvSpPr>
        <p:spPr>
          <a:xfrm>
            <a:off x="6186113"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0ACBC296-6F1C-40EB-A7B9-B66F495956D9}" type="slidenum">
              <a:rPr lang="en-AU" smtClean="0"/>
              <a:t>‹#›</a:t>
            </a:fld>
            <a:endParaRPr lang="en-AU"/>
          </a:p>
        </p:txBody>
      </p:sp>
      <p:pic>
        <p:nvPicPr>
          <p:cNvPr id="7" name="Picture 6" descr="A blue and white rectangular sign&#10;&#10;Description automatically generated">
            <a:extLst>
              <a:ext uri="{FF2B5EF4-FFF2-40B4-BE49-F238E27FC236}">
                <a16:creationId xmlns:a16="http://schemas.microsoft.com/office/drawing/2014/main" id="{763BFAC6-1631-FAF7-6E3A-8F181863152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3752942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wo Column (Full Heigh Picture)">
    <p:spTree>
      <p:nvGrpSpPr>
        <p:cNvPr id="1" name=""/>
        <p:cNvGrpSpPr/>
        <p:nvPr/>
      </p:nvGrpSpPr>
      <p:grpSpPr>
        <a:xfrm>
          <a:off x="0" y="0"/>
          <a:ext cx="0" cy="0"/>
          <a:chOff x="0" y="0"/>
          <a:chExt cx="0" cy="0"/>
        </a:xfrm>
      </p:grpSpPr>
      <p:sp>
        <p:nvSpPr>
          <p:cNvPr id="2" name="Title 1"/>
          <p:cNvSpPr>
            <a:spLocks noGrp="1"/>
          </p:cNvSpPr>
          <p:nvPr>
            <p:ph type="title"/>
          </p:nvPr>
        </p:nvSpPr>
        <p:spPr>
          <a:xfrm>
            <a:off x="623888" y="576000"/>
            <a:ext cx="5382000" cy="873388"/>
          </a:xfrm>
        </p:spPr>
        <p:txBody>
          <a:bodyPr anchor="t">
            <a:noAutofit/>
          </a:bodyPr>
          <a:lstStyle>
            <a:lvl1pPr>
              <a:defRPr sz="2400"/>
            </a:lvl1pPr>
          </a:lstStyle>
          <a:p>
            <a:r>
              <a:rPr lang="en-US" dirty="0"/>
              <a:t>Click to edit Master title style</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8" name="Content Placeholder 7"/>
          <p:cNvSpPr>
            <a:spLocks noGrp="1"/>
          </p:cNvSpPr>
          <p:nvPr>
            <p:ph sz="quarter" idx="13"/>
          </p:nvPr>
        </p:nvSpPr>
        <p:spPr>
          <a:xfrm>
            <a:off x="623888" y="1628775"/>
            <a:ext cx="5381625"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10" name="Picture Placeholder 9"/>
          <p:cNvSpPr>
            <a:spLocks noGrp="1"/>
          </p:cNvSpPr>
          <p:nvPr>
            <p:ph type="pic" sz="quarter" idx="14" hasCustomPrompt="1"/>
          </p:nvPr>
        </p:nvSpPr>
        <p:spPr>
          <a:xfrm>
            <a:off x="6186112" y="1"/>
            <a:ext cx="6005888" cy="6705600"/>
          </a:xfrm>
        </p:spPr>
        <p:txBody>
          <a:bodyPr anchor="ctr"/>
          <a:lstStyle>
            <a:lvl1pPr algn="ctr">
              <a:defRPr baseline="0"/>
            </a:lvl1pPr>
          </a:lstStyle>
          <a:p>
            <a:r>
              <a:rPr lang="en-AU" dirty="0"/>
              <a:t>Drag and drop image here or</a:t>
            </a:r>
            <a:br>
              <a:rPr lang="en-AU" dirty="0"/>
            </a:br>
            <a:r>
              <a:rPr lang="en-AU" dirty="0"/>
              <a:t>click icon below to add a picture</a:t>
            </a:r>
            <a:br>
              <a:rPr lang="en-AU" dirty="0"/>
            </a:br>
            <a:br>
              <a:rPr lang="en-AU" dirty="0"/>
            </a:br>
            <a:br>
              <a:rPr lang="en-AU" dirty="0"/>
            </a:br>
            <a:endParaRPr lang="en-AU" dirty="0"/>
          </a:p>
        </p:txBody>
      </p:sp>
      <p:pic>
        <p:nvPicPr>
          <p:cNvPr id="3" name="Picture 2" descr="A blue and white rectangular sign&#10;&#10;Description automatically generated">
            <a:extLst>
              <a:ext uri="{FF2B5EF4-FFF2-40B4-BE49-F238E27FC236}">
                <a16:creationId xmlns:a16="http://schemas.microsoft.com/office/drawing/2014/main" id="{DDB4E51C-7EB6-6370-CC02-F7220685261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14373638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One Column">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idx="1"/>
          </p:nvPr>
        </p:nvSpPr>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Footer Placeholder 4"/>
          <p:cNvSpPr>
            <a:spLocks noGrp="1"/>
          </p:cNvSpPr>
          <p:nvPr>
            <p:ph type="ftr" sz="quarter" idx="11"/>
          </p:nvPr>
        </p:nvSpPr>
        <p:spPr>
          <a:xfrm>
            <a:off x="623887" y="6092825"/>
            <a:ext cx="8208962" cy="323850"/>
          </a:xfrm>
        </p:spPr>
        <p:txBody>
          <a:bodyPr/>
          <a:lstStyle/>
          <a:p>
            <a:endParaRPr lang="en-AU" dirty="0"/>
          </a:p>
        </p:txBody>
      </p:sp>
      <p:sp>
        <p:nvSpPr>
          <p:cNvPr id="6" name="Slide Number Placeholder 5"/>
          <p:cNvSpPr>
            <a:spLocks noGrp="1"/>
          </p:cNvSpPr>
          <p:nvPr>
            <p:ph type="sldNum" sz="quarter" idx="12"/>
          </p:nvPr>
        </p:nvSpPr>
        <p:spPr>
          <a:xfrm>
            <a:off x="8832849" y="6092825"/>
            <a:ext cx="2735263" cy="323850"/>
          </a:xfrm>
        </p:spPr>
        <p:txBody>
          <a:bodyPr/>
          <a:lstStyle/>
          <a:p>
            <a:fld id="{0ACBC296-6F1C-40EB-A7B9-B66F495956D9}" type="slidenum">
              <a:rPr lang="en-AU" smtClean="0"/>
              <a:t>‹#›</a:t>
            </a:fld>
            <a:endParaRPr lang="en-AU" dirty="0"/>
          </a:p>
        </p:txBody>
      </p:sp>
    </p:spTree>
    <p:extLst>
      <p:ext uri="{BB962C8B-B14F-4D97-AF65-F5344CB8AC3E}">
        <p14:creationId xmlns:p14="http://schemas.microsoft.com/office/powerpoint/2010/main" val="7729923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Columns">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Content Placeholder 3"/>
          <p:cNvSpPr>
            <a:spLocks noGrp="1"/>
          </p:cNvSpPr>
          <p:nvPr>
            <p:ph sz="half" idx="2"/>
          </p:nvPr>
        </p:nvSpPr>
        <p:spPr>
          <a:xfrm>
            <a:off x="6186113" y="1628775"/>
            <a:ext cx="5382000"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Tree>
    <p:extLst>
      <p:ext uri="{BB962C8B-B14F-4D97-AF65-F5344CB8AC3E}">
        <p14:creationId xmlns:p14="http://schemas.microsoft.com/office/powerpoint/2010/main" val="16224684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lumns (Pictur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10" name="Picture Placeholder 9"/>
          <p:cNvSpPr>
            <a:spLocks noGrp="1"/>
          </p:cNvSpPr>
          <p:nvPr>
            <p:ph type="pic" sz="quarter" idx="13" hasCustomPrompt="1"/>
          </p:nvPr>
        </p:nvSpPr>
        <p:spPr>
          <a:xfrm>
            <a:off x="6186113" y="1628775"/>
            <a:ext cx="5382000" cy="4321175"/>
          </a:xfrm>
        </p:spPr>
        <p:txBody>
          <a:bodyPr anchor="ctr"/>
          <a:lstStyle>
            <a:lvl1pPr algn="ctr">
              <a:defRPr baseline="0"/>
            </a:lvl1pPr>
          </a:lstStyle>
          <a:p>
            <a:r>
              <a:rPr lang="en-AU" dirty="0"/>
              <a:t>Drag and drop image here or</a:t>
            </a:r>
            <a:br>
              <a:rPr lang="en-AU" dirty="0"/>
            </a:br>
            <a:r>
              <a:rPr lang="en-AU" dirty="0"/>
              <a:t>click icon below to add picture</a:t>
            </a:r>
            <a:br>
              <a:rPr lang="en-AU" dirty="0"/>
            </a:br>
            <a:br>
              <a:rPr lang="en-AU" dirty="0"/>
            </a:br>
            <a:br>
              <a:rPr lang="en-AU" dirty="0"/>
            </a:br>
            <a:br>
              <a:rPr lang="en-AU" dirty="0"/>
            </a:br>
            <a:endParaRPr lang="en-AU" dirty="0"/>
          </a:p>
        </p:txBody>
      </p:sp>
    </p:spTree>
    <p:extLst>
      <p:ext uri="{BB962C8B-B14F-4D97-AF65-F5344CB8AC3E}">
        <p14:creationId xmlns:p14="http://schemas.microsoft.com/office/powerpoint/2010/main" val="10610377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Two Columns (Subheadings)">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23887" y="576001"/>
            <a:ext cx="10944225" cy="873388"/>
          </a:xfrm>
        </p:spPr>
        <p:txBody>
          <a:bodyPr/>
          <a:lstStyle/>
          <a:p>
            <a:r>
              <a:rPr lang="en-US" dirty="0"/>
              <a:t>Click to edit Master title style</a:t>
            </a:r>
            <a:endParaRPr lang="en-AU" dirty="0"/>
          </a:p>
        </p:txBody>
      </p:sp>
      <p:sp>
        <p:nvSpPr>
          <p:cNvPr id="3" name="Text Placeholder 2"/>
          <p:cNvSpPr>
            <a:spLocks noGrp="1"/>
          </p:cNvSpPr>
          <p:nvPr>
            <p:ph type="body" idx="1"/>
          </p:nvPr>
        </p:nvSpPr>
        <p:spPr>
          <a:xfrm>
            <a:off x="623888"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p:cNvSpPr>
            <a:spLocks noGrp="1"/>
          </p:cNvSpPr>
          <p:nvPr>
            <p:ph sz="half" idx="2"/>
          </p:nvPr>
        </p:nvSpPr>
        <p:spPr>
          <a:xfrm>
            <a:off x="623888"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p:cNvSpPr>
            <a:spLocks noGrp="1"/>
          </p:cNvSpPr>
          <p:nvPr>
            <p:ph type="body" sz="quarter" idx="3"/>
          </p:nvPr>
        </p:nvSpPr>
        <p:spPr>
          <a:xfrm>
            <a:off x="6186113"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p:cNvSpPr>
            <a:spLocks noGrp="1"/>
          </p:cNvSpPr>
          <p:nvPr>
            <p:ph sz="quarter" idx="4"/>
          </p:nvPr>
        </p:nvSpPr>
        <p:spPr>
          <a:xfrm>
            <a:off x="6186113"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0ACBC296-6F1C-40EB-A7B9-B66F495956D9}" type="slidenum">
              <a:rPr lang="en-AU" smtClean="0"/>
              <a:t>‹#›</a:t>
            </a:fld>
            <a:endParaRPr lang="en-AU"/>
          </a:p>
        </p:txBody>
      </p:sp>
    </p:spTree>
    <p:extLst>
      <p:ext uri="{BB962C8B-B14F-4D97-AF65-F5344CB8AC3E}">
        <p14:creationId xmlns:p14="http://schemas.microsoft.com/office/powerpoint/2010/main" val="18894079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lumn (Full Heigh Picture)">
    <p:spTree>
      <p:nvGrpSpPr>
        <p:cNvPr id="1" name=""/>
        <p:cNvGrpSpPr/>
        <p:nvPr/>
      </p:nvGrpSpPr>
      <p:grpSpPr>
        <a:xfrm>
          <a:off x="0" y="0"/>
          <a:ext cx="0" cy="0"/>
          <a:chOff x="0" y="0"/>
          <a:chExt cx="0" cy="0"/>
        </a:xfrm>
      </p:grpSpPr>
      <p:sp>
        <p:nvSpPr>
          <p:cNvPr id="12" name="Picture Placeholder 9"/>
          <p:cNvSpPr>
            <a:spLocks noGrp="1"/>
          </p:cNvSpPr>
          <p:nvPr>
            <p:ph type="pic" sz="quarter" idx="14" hasCustomPrompt="1"/>
          </p:nvPr>
        </p:nvSpPr>
        <p:spPr>
          <a:xfrm>
            <a:off x="6186112" y="0"/>
            <a:ext cx="6005888" cy="6857999"/>
          </a:xfrm>
        </p:spPr>
        <p:txBody>
          <a:bodyPr anchor="ctr"/>
          <a:lstStyle>
            <a:lvl1pPr algn="ctr">
              <a:defRPr baseline="0"/>
            </a:lvl1pPr>
          </a:lstStyle>
          <a:p>
            <a:r>
              <a:rPr lang="en-AU" dirty="0"/>
              <a:t>Drag and drop image here or</a:t>
            </a:r>
            <a:br>
              <a:rPr lang="en-AU" dirty="0"/>
            </a:br>
            <a:r>
              <a:rPr lang="en-AU" dirty="0"/>
              <a:t>click icon below to add a picture</a:t>
            </a:r>
            <a:br>
              <a:rPr lang="en-AU" dirty="0"/>
            </a:br>
            <a:br>
              <a:rPr lang="en-AU" dirty="0"/>
            </a:br>
            <a:br>
              <a:rPr lang="en-AU" dirty="0"/>
            </a:br>
            <a:endParaRPr lang="en-AU" dirty="0"/>
          </a:p>
        </p:txBody>
      </p:sp>
      <p:sp>
        <p:nvSpPr>
          <p:cNvPr id="2" name="Title 1"/>
          <p:cNvSpPr>
            <a:spLocks noGrp="1"/>
          </p:cNvSpPr>
          <p:nvPr>
            <p:ph type="title"/>
          </p:nvPr>
        </p:nvSpPr>
        <p:spPr>
          <a:xfrm>
            <a:off x="623888" y="576000"/>
            <a:ext cx="5382000" cy="873388"/>
          </a:xfrm>
        </p:spPr>
        <p:txBody>
          <a:bodyPr anchor="t">
            <a:noAutofit/>
          </a:bodyPr>
          <a:lstStyle>
            <a:lvl1pPr>
              <a:defRPr sz="2400"/>
            </a:lvl1pPr>
          </a:lstStyle>
          <a:p>
            <a:r>
              <a:rPr lang="en-US" dirty="0"/>
              <a:t>Click to edit Master title style</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8" name="Content Placeholder 7"/>
          <p:cNvSpPr>
            <a:spLocks noGrp="1"/>
          </p:cNvSpPr>
          <p:nvPr>
            <p:ph sz="quarter" idx="13"/>
          </p:nvPr>
        </p:nvSpPr>
        <p:spPr>
          <a:xfrm>
            <a:off x="623888" y="1628775"/>
            <a:ext cx="5381625"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269597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2.xml"/><Relationship Id="rId1"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9.xml"/><Relationship Id="rId7" Type="http://schemas.openxmlformats.org/officeDocument/2006/relationships/image" Target="../media/image7.png"/><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theme" Target="../theme/theme3.xml"/><Relationship Id="rId5" Type="http://schemas.openxmlformats.org/officeDocument/2006/relationships/slideLayout" Target="../slideLayouts/slideLayout11.xml"/><Relationship Id="rId4" Type="http://schemas.openxmlformats.org/officeDocument/2006/relationships/slideLayout" Target="../slideLayouts/slideLayout10.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4.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085A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9424" y="534760"/>
            <a:ext cx="11233151" cy="914627"/>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479424" y="1628775"/>
            <a:ext cx="11233151" cy="4321175"/>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4" name="Footer Placeholder 3"/>
          <p:cNvSpPr>
            <a:spLocks noGrp="1"/>
          </p:cNvSpPr>
          <p:nvPr>
            <p:ph type="ftr" sz="quarter" idx="3"/>
          </p:nvPr>
        </p:nvSpPr>
        <p:spPr>
          <a:xfrm>
            <a:off x="479424" y="6092825"/>
            <a:ext cx="8424863" cy="323850"/>
          </a:xfrm>
          <a:prstGeom prst="rect">
            <a:avLst/>
          </a:prstGeom>
        </p:spPr>
        <p:txBody>
          <a:bodyPr vert="horz" lIns="0" tIns="0" rIns="0" bIns="0" rtlCol="0" anchor="ctr"/>
          <a:lstStyle>
            <a:lvl1pPr algn="l">
              <a:defRPr sz="1000">
                <a:solidFill>
                  <a:schemeClr val="tx1"/>
                </a:solidFill>
                <a:latin typeface="Arial" panose="020B0604020202020204" pitchFamily="34" charset="0"/>
                <a:cs typeface="Arial" panose="020B0604020202020204" pitchFamily="34" charset="0"/>
              </a:defRPr>
            </a:lvl1pPr>
          </a:lstStyle>
          <a:p>
            <a:endParaRPr lang="en-AU" dirty="0"/>
          </a:p>
        </p:txBody>
      </p:sp>
      <p:sp>
        <p:nvSpPr>
          <p:cNvPr id="5" name="Slide Number Placeholder 4"/>
          <p:cNvSpPr>
            <a:spLocks noGrp="1"/>
          </p:cNvSpPr>
          <p:nvPr>
            <p:ph type="sldNum" sz="quarter" idx="4"/>
          </p:nvPr>
        </p:nvSpPr>
        <p:spPr>
          <a:xfrm>
            <a:off x="8904287" y="6084887"/>
            <a:ext cx="2663825" cy="331788"/>
          </a:xfrm>
          <a:prstGeom prst="rect">
            <a:avLst/>
          </a:prstGeom>
        </p:spPr>
        <p:txBody>
          <a:bodyPr vert="horz" lIns="0" tIns="0" rIns="0" bIns="0" rtlCol="0" anchor="ctr"/>
          <a:lstStyle>
            <a:lvl1pPr algn="r">
              <a:defRPr sz="1000">
                <a:solidFill>
                  <a:schemeClr val="tx1"/>
                </a:solidFill>
                <a:latin typeface="Arial" panose="020B0604020202020204" pitchFamily="34" charset="0"/>
                <a:cs typeface="Arial" panose="020B0604020202020204" pitchFamily="34" charset="0"/>
              </a:defRPr>
            </a:lvl1pPr>
          </a:lstStyle>
          <a:p>
            <a:fld id="{E595C882-8582-454A-BF69-6BA96094E026}" type="slidenum">
              <a:rPr lang="en-AU" smtClean="0"/>
              <a:pPr/>
              <a:t>‹#›</a:t>
            </a:fld>
            <a:endParaRPr lang="en-AU" dirty="0"/>
          </a:p>
        </p:txBody>
      </p:sp>
      <p:sp>
        <p:nvSpPr>
          <p:cNvPr id="7" name="TextBox 6">
            <a:extLst>
              <a:ext uri="{FF2B5EF4-FFF2-40B4-BE49-F238E27FC236}">
                <a16:creationId xmlns:a16="http://schemas.microsoft.com/office/drawing/2014/main" id="{169818AE-AA6C-5E7D-4DA6-5F0DE420D1A0}"/>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2874052247"/>
      </p:ext>
    </p:extLst>
  </p:cSld>
  <p:clrMap bg1="lt1" tx1="dk1" bg2="lt2" tx2="dk2" accent1="accent1" accent2="accent2" accent3="accent3" accent4="accent4" accent5="accent5" accent6="accent6" hlink="hlink" folHlink="folHlink"/>
  <p:sldLayoutIdLst>
    <p:sldLayoutId id="2147483649" r:id="rId1"/>
    <p:sldLayoutId id="2147483703" r:id="rId2"/>
    <p:sldLayoutId id="2147483673" r:id="rId3"/>
    <p:sldLayoutId id="2147483704" r:id="rId4"/>
    <p:sldLayoutId id="2147483650" r:id="rId5"/>
  </p:sldLayoutIdLst>
  <p:hf hdr="0"/>
  <p:txStyles>
    <p:titleStyle>
      <a:lvl1pPr algn="l" defTabSz="914400" rtl="0" eaLnBrk="1" latinLnBrk="0" hangingPunct="1">
        <a:lnSpc>
          <a:spcPct val="93000"/>
        </a:lnSpc>
        <a:spcBef>
          <a:spcPct val="0"/>
        </a:spcBef>
        <a:buNone/>
        <a:defRPr sz="4200" b="1" kern="1200">
          <a:solidFill>
            <a:schemeClr val="tx1"/>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chemeClr val="tx1"/>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Tx/>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302" userDrawn="1">
          <p15:clr>
            <a:srgbClr val="F26B43"/>
          </p15:clr>
        </p15:guide>
        <p15:guide id="4" pos="7378" userDrawn="1">
          <p15:clr>
            <a:srgbClr val="F26B43"/>
          </p15:clr>
        </p15:guide>
        <p15:guide id="5" pos="2071" userDrawn="1">
          <p15:clr>
            <a:srgbClr val="F26B43"/>
          </p15:clr>
        </p15:guide>
        <p15:guide id="6" pos="5609" userDrawn="1">
          <p15:clr>
            <a:srgbClr val="F26B43"/>
          </p15:clr>
        </p15:guide>
        <p15:guide id="7" orient="horz" pos="4133" userDrawn="1">
          <p15:clr>
            <a:srgbClr val="F26B43"/>
          </p15:clr>
        </p15:guide>
        <p15:guide id="8" orient="horz" pos="300" userDrawn="1">
          <p15:clr>
            <a:srgbClr val="F26B43"/>
          </p15:clr>
        </p15:guide>
        <p15:guide id="9" orient="horz" pos="3838" userDrawn="1">
          <p15:clr>
            <a:srgbClr val="F26B43"/>
          </p15:clr>
        </p15:guide>
        <p15:guide id="10" pos="393" userDrawn="1">
          <p15:clr>
            <a:srgbClr val="F26B43"/>
          </p15:clr>
        </p15:guide>
        <p15:guide id="11" pos="7287" userDrawn="1">
          <p15:clr>
            <a:srgbClr val="F26B43"/>
          </p15:clr>
        </p15:guide>
        <p15:guide id="12" orient="horz" pos="391" userDrawn="1">
          <p15:clr>
            <a:srgbClr val="F26B43"/>
          </p15:clr>
        </p15:guide>
        <p15:guide id="13" pos="2683" userDrawn="1">
          <p15:clr>
            <a:srgbClr val="F26B43"/>
          </p15:clr>
        </p15:guide>
        <p15:guide id="14" orient="horz" pos="1162" userDrawn="1">
          <p15:clr>
            <a:srgbClr val="F26B43"/>
          </p15:clr>
        </p15:guide>
        <p15:guide id="15" orient="horz" pos="4042" userDrawn="1">
          <p15:clr>
            <a:srgbClr val="F26B43"/>
          </p15:clr>
        </p15:guide>
        <p15:guide id="16" orient="horz" pos="3748" userDrawn="1">
          <p15:clr>
            <a:srgbClr val="F26B43"/>
          </p15:clr>
        </p15:guide>
        <p15:guide id="17" orient="horz" pos="1026" userDrawn="1">
          <p15:clr>
            <a:srgbClr val="F26B43"/>
          </p15:clr>
        </p15:guide>
        <p15:guide id="18" orient="horz" pos="913" userDrawn="1">
          <p15:clr>
            <a:srgbClr val="F26B43"/>
          </p15:clr>
        </p15:guide>
        <p15:guide id="19" userDrawn="1">
          <p15:clr>
            <a:srgbClr val="F26B43"/>
          </p15:clr>
        </p15:guide>
        <p15:guide id="20" pos="7680" userDrawn="1">
          <p15:clr>
            <a:srgbClr val="F26B43"/>
          </p15:clr>
        </p15:guide>
        <p15:guide id="21" orient="horz" userDrawn="1">
          <p15:clr>
            <a:srgbClr val="F26B43"/>
          </p15:clr>
        </p15:guide>
        <p15:guide id="22" orient="horz" pos="432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numCol="4" spcCol="30600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dirty="0"/>
          </a:p>
        </p:txBody>
      </p:sp>
      <p:sp>
        <p:nvSpPr>
          <p:cNvPr id="8" name="TextBox 7">
            <a:extLst>
              <a:ext uri="{FF2B5EF4-FFF2-40B4-BE49-F238E27FC236}">
                <a16:creationId xmlns:a16="http://schemas.microsoft.com/office/drawing/2014/main" id="{0321548E-A83D-2427-9DE4-41C813C0A2BF}"/>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696932280"/>
      </p:ext>
    </p:extLst>
  </p:cSld>
  <p:clrMap bg1="lt1" tx1="dk1" bg2="lt2" tx2="dk2" accent1="accent1" accent2="accent2" accent3="accent3" accent4="accent4" accent5="accent5" accent6="accent6" hlink="hlink" folHlink="folHlink"/>
  <p:sldLayoutIdLst>
    <p:sldLayoutId id="2147483662" r:id="rId1"/>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1pPr>
      <a:lvl2pPr marL="36000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2pPr>
      <a:lvl3pPr marL="72000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3pPr>
      <a:lvl4pPr marL="1080000" indent="360000" algn="l" defTabSz="360000" rtl="0" eaLnBrk="1" latinLnBrk="0" hangingPunct="1">
        <a:lnSpc>
          <a:spcPct val="100000"/>
        </a:lnSpc>
        <a:spcBef>
          <a:spcPts val="0"/>
        </a:spcBef>
        <a:spcAft>
          <a:spcPts val="1000"/>
        </a:spcAft>
        <a:buClr>
          <a:srgbClr val="0085AC"/>
        </a:buClr>
        <a:buFont typeface="+mj-lt"/>
        <a:buAutoNum type="arabicPeriod"/>
        <a:tabLst>
          <a:tab pos="0" algn="l"/>
          <a:tab pos="180000" algn="l"/>
          <a:tab pos="360000" algn="l"/>
          <a:tab pos="540000" algn="l"/>
          <a:tab pos="720000" algn="l"/>
          <a:tab pos="900000" algn="l"/>
        </a:tabLst>
        <a:defRPr sz="1200" b="0" kern="1200">
          <a:solidFill>
            <a:srgbClr val="0085AC"/>
          </a:solidFill>
          <a:latin typeface="Arial" panose="020B0604020202020204" pitchFamily="34" charset="0"/>
          <a:ea typeface="+mn-ea"/>
          <a:cs typeface="Arial" panose="020B0604020202020204" pitchFamily="34" charset="0"/>
        </a:defRPr>
      </a:lvl4pPr>
      <a:lvl5pPr marL="1440000" indent="0" algn="l" defTabSz="360000" rtl="0" eaLnBrk="1" latinLnBrk="0" hangingPunct="1">
        <a:lnSpc>
          <a:spcPct val="100000"/>
        </a:lnSpc>
        <a:spcBef>
          <a:spcPts val="0"/>
        </a:spcBef>
        <a:spcAft>
          <a:spcPts val="1000"/>
        </a:spcAft>
        <a:buClr>
          <a:srgbClr val="592C82"/>
        </a:buClr>
        <a:buFont typeface="+mj-lt"/>
        <a:buNone/>
        <a:defRPr sz="1200" b="0" kern="1200">
          <a:solidFill>
            <a:srgbClr val="0085AC"/>
          </a:solidFill>
          <a:latin typeface="Arial" panose="020B0604020202020204" pitchFamily="34" charset="0"/>
          <a:ea typeface="+mn-ea"/>
          <a:cs typeface="Arial" panose="020B0604020202020204" pitchFamily="34" charset="0"/>
        </a:defRPr>
      </a:lvl5pPr>
      <a:lvl6pPr marL="88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baseline="0">
          <a:solidFill>
            <a:srgbClr val="592C82"/>
          </a:solidFill>
          <a:latin typeface="Arial" panose="020B0604020202020204" pitchFamily="34" charset="0"/>
          <a:ea typeface="+mn-ea"/>
          <a:cs typeface="Arial" panose="020B0604020202020204" pitchFamily="34" charset="0"/>
        </a:defRPr>
      </a:lvl6pPr>
      <a:lvl7pPr marL="106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a:solidFill>
            <a:srgbClr val="592C82"/>
          </a:solidFill>
          <a:latin typeface="Arial" panose="020B0604020202020204" pitchFamily="34" charset="0"/>
          <a:ea typeface="+mn-ea"/>
          <a:cs typeface="Arial" panose="020B0604020202020204" pitchFamily="34" charset="0"/>
        </a:defRPr>
      </a:lvl7pPr>
      <a:lvl8pPr marL="124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baseline="0">
          <a:solidFill>
            <a:srgbClr val="592C82"/>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7287" userDrawn="1">
          <p15:clr>
            <a:srgbClr val="F26B43"/>
          </p15:clr>
        </p15:guide>
        <p15:guide id="5" orient="horz" pos="4224" userDrawn="1">
          <p15:clr>
            <a:srgbClr val="F26B43"/>
          </p15:clr>
        </p15:guide>
        <p15:guide id="6" orient="horz" pos="4133" userDrawn="1">
          <p15:clr>
            <a:srgbClr val="F26B43"/>
          </p15:clr>
        </p15:guide>
        <p15:guide id="7" orient="horz" pos="3748" userDrawn="1">
          <p15:clr>
            <a:srgbClr val="F26B43"/>
          </p15:clr>
        </p15:guide>
        <p15:guide id="8" pos="393" userDrawn="1">
          <p15:clr>
            <a:srgbClr val="F26B43"/>
          </p15:clr>
        </p15:guide>
        <p15:guide id="9" orient="horz" pos="391" userDrawn="1">
          <p15:clr>
            <a:srgbClr val="F26B43"/>
          </p15:clr>
        </p15:guide>
        <p15:guide id="10" pos="2116" userDrawn="1">
          <p15:clr>
            <a:srgbClr val="F26B43"/>
          </p15:clr>
        </p15:guide>
        <p15:guide id="11" pos="5564" userDrawn="1">
          <p15:clr>
            <a:srgbClr val="F26B43"/>
          </p15:clr>
        </p15:guide>
        <p15:guide id="12" orient="horz" pos="527" userDrawn="1">
          <p15:clr>
            <a:srgbClr val="F26B43"/>
          </p15:clr>
        </p15:guide>
        <p15:guide id="13" orient="horz" pos="913" userDrawn="1">
          <p15:clr>
            <a:srgbClr val="F26B43"/>
          </p15:clr>
        </p15:guide>
        <p15:guide id="14" orient="horz" pos="1026" userDrawn="1">
          <p15:clr>
            <a:srgbClr val="F26B43"/>
          </p15:clr>
        </p15:guide>
        <p15:guide id="15" orient="horz" pos="4042" userDrawn="1">
          <p15:clr>
            <a:srgbClr val="F26B43"/>
          </p15:clr>
        </p15:guide>
        <p15:guide id="16" orient="horz" pos="3838" userDrawn="1">
          <p15:clr>
            <a:srgbClr val="F26B43"/>
          </p15:clr>
        </p15:guide>
        <p15:guide id="17" orient="horz" userDrawn="1">
          <p15:clr>
            <a:srgbClr val="F26B43"/>
          </p15:clr>
        </p15:guide>
        <p15:guide id="18" userDrawn="1">
          <p15:clr>
            <a:srgbClr val="F26B43"/>
          </p15:clr>
        </p15:guide>
        <p15:guide id="19" pos="7680" userDrawn="1">
          <p15:clr>
            <a:srgbClr val="F26B43"/>
          </p15:clr>
        </p15:guide>
        <p15:guide id="20" orient="horz" pos="432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0" y="6705600"/>
            <a:ext cx="12192000" cy="152400"/>
          </a:xfrm>
          <a:prstGeom prst="rect">
            <a:avLst/>
          </a:prstGeom>
        </p:spPr>
      </p:pic>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a:p>
        </p:txBody>
      </p:sp>
      <p:sp>
        <p:nvSpPr>
          <p:cNvPr id="8" name="TextBox 7">
            <a:extLst>
              <a:ext uri="{FF2B5EF4-FFF2-40B4-BE49-F238E27FC236}">
                <a16:creationId xmlns:a16="http://schemas.microsoft.com/office/drawing/2014/main" id="{35E60B6B-0872-9099-5E04-38E23CC0A730}"/>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28694653"/>
      </p:ext>
    </p:extLst>
  </p:cSld>
  <p:clrMap bg1="lt1" tx1="dk1" bg2="lt2" tx2="dk2" accent1="accent1" accent2="accent2" accent3="accent3" accent4="accent4" accent5="accent5" accent6="accent6" hlink="hlink" folHlink="folHlink"/>
  <p:sldLayoutIdLst>
    <p:sldLayoutId id="2147483694" r:id="rId1"/>
    <p:sldLayoutId id="2147483696" r:id="rId2"/>
    <p:sldLayoutId id="2147483698" r:id="rId3"/>
    <p:sldLayoutId id="2147483700" r:id="rId4"/>
    <p:sldLayoutId id="2147483702" r:id="rId5"/>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rgbClr val="0085AC"/>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
          <a:srgbClr val="0085AC"/>
        </a:buClr>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5" orient="horz" pos="4224">
          <p15:clr>
            <a:srgbClr val="F26B43"/>
          </p15:clr>
        </p15:guide>
        <p15:guide id="6" orient="horz" pos="4133">
          <p15:clr>
            <a:srgbClr val="F26B43"/>
          </p15:clr>
        </p15:guide>
        <p15:guide id="7" orient="horz" pos="3748">
          <p15:clr>
            <a:srgbClr val="F26B43"/>
          </p15:clr>
        </p15:guide>
        <p15:guide id="8" pos="393">
          <p15:clr>
            <a:srgbClr val="F26B43"/>
          </p15:clr>
        </p15:guide>
        <p15:guide id="9" orient="horz" pos="391">
          <p15:clr>
            <a:srgbClr val="F26B43"/>
          </p15:clr>
        </p15:guide>
        <p15:guide id="10" pos="2116">
          <p15:clr>
            <a:srgbClr val="F26B43"/>
          </p15:clr>
        </p15:guide>
        <p15:guide id="11" pos="5564">
          <p15:clr>
            <a:srgbClr val="F26B43"/>
          </p15:clr>
        </p15:guide>
        <p15:guide id="12" orient="horz" pos="527">
          <p15:clr>
            <a:srgbClr val="F26B43"/>
          </p15:clr>
        </p15:guide>
        <p15:guide id="13" orient="horz" pos="913">
          <p15:clr>
            <a:srgbClr val="F26B43"/>
          </p15:clr>
        </p15:guide>
        <p15:guide id="14" orient="horz" pos="1026">
          <p15:clr>
            <a:srgbClr val="F26B43"/>
          </p15:clr>
        </p15:guide>
        <p15:guide id="15" orient="horz" pos="4042">
          <p15:clr>
            <a:srgbClr val="F26B43"/>
          </p15:clr>
        </p15:guide>
        <p15:guide id="16" orient="horz" pos="3838" userDrawn="1">
          <p15:clr>
            <a:srgbClr val="F26B43"/>
          </p15:clr>
        </p15:guide>
        <p15:guide id="17" userDrawn="1">
          <p15:clr>
            <a:srgbClr val="F26B43"/>
          </p15:clr>
        </p15:guide>
        <p15:guide id="18" pos="7287" userDrawn="1">
          <p15:clr>
            <a:srgbClr val="F26B43"/>
          </p15:clr>
        </p15:guide>
        <p15:guide id="19" pos="7680" userDrawn="1">
          <p15:clr>
            <a:srgbClr val="F26B43"/>
          </p15:clr>
        </p15:guide>
        <p15:guide id="20" orient="horz" userDrawn="1">
          <p15:clr>
            <a:srgbClr val="F26B43"/>
          </p15:clr>
        </p15:guide>
        <p15:guide id="21" orient="horz" pos="4320"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dirty="0"/>
          </a:p>
        </p:txBody>
      </p:sp>
      <p:sp>
        <p:nvSpPr>
          <p:cNvPr id="7" name="TextBox 6">
            <a:extLst>
              <a:ext uri="{FF2B5EF4-FFF2-40B4-BE49-F238E27FC236}">
                <a16:creationId xmlns:a16="http://schemas.microsoft.com/office/drawing/2014/main" id="{AA6B1D2A-0009-DC8A-A51B-61E91E013B9B}"/>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3290287322"/>
      </p:ext>
    </p:extLst>
  </p:cSld>
  <p:clrMap bg1="lt1" tx1="dk1" bg2="lt2" tx2="dk2" accent1="accent1" accent2="accent2" accent3="accent3" accent4="accent4" accent5="accent5" accent6="accent6" hlink="hlink" folHlink="folHlink"/>
  <p:sldLayoutIdLst>
    <p:sldLayoutId id="2147483681" r:id="rId1"/>
    <p:sldLayoutId id="2147483683" r:id="rId2"/>
    <p:sldLayoutId id="2147483685" r:id="rId3"/>
    <p:sldLayoutId id="2147483687" r:id="rId4"/>
    <p:sldLayoutId id="2147483689" r:id="rId5"/>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rgbClr val="0085AC"/>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
          <a:srgbClr val="0085AC"/>
        </a:buClr>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pos="7287">
          <p15:clr>
            <a:srgbClr val="F26B43"/>
          </p15:clr>
        </p15:guide>
        <p15:guide id="5" orient="horz" pos="4224">
          <p15:clr>
            <a:srgbClr val="F26B43"/>
          </p15:clr>
        </p15:guide>
        <p15:guide id="6" orient="horz" pos="4133">
          <p15:clr>
            <a:srgbClr val="F26B43"/>
          </p15:clr>
        </p15:guide>
        <p15:guide id="7" orient="horz" pos="3748">
          <p15:clr>
            <a:srgbClr val="F26B43"/>
          </p15:clr>
        </p15:guide>
        <p15:guide id="8" pos="393">
          <p15:clr>
            <a:srgbClr val="F26B43"/>
          </p15:clr>
        </p15:guide>
        <p15:guide id="9" orient="horz" pos="391">
          <p15:clr>
            <a:srgbClr val="F26B43"/>
          </p15:clr>
        </p15:guide>
        <p15:guide id="10" pos="2116">
          <p15:clr>
            <a:srgbClr val="F26B43"/>
          </p15:clr>
        </p15:guide>
        <p15:guide id="11" pos="5564">
          <p15:clr>
            <a:srgbClr val="F26B43"/>
          </p15:clr>
        </p15:guide>
        <p15:guide id="12" orient="horz" pos="527">
          <p15:clr>
            <a:srgbClr val="F26B43"/>
          </p15:clr>
        </p15:guide>
        <p15:guide id="13" orient="horz" pos="913">
          <p15:clr>
            <a:srgbClr val="F26B43"/>
          </p15:clr>
        </p15:guide>
        <p15:guide id="14" orient="horz" pos="1026">
          <p15:clr>
            <a:srgbClr val="F26B43"/>
          </p15:clr>
        </p15:guide>
        <p15:guide id="15" orient="horz" pos="4042">
          <p15:clr>
            <a:srgbClr val="F26B43"/>
          </p15:clr>
        </p15:guide>
        <p15:guide id="16" orient="horz" pos="3838" userDrawn="1">
          <p15:clr>
            <a:srgbClr val="F26B43"/>
          </p15:clr>
        </p15:guide>
        <p15:guide id="17" userDrawn="1">
          <p15:clr>
            <a:srgbClr val="F26B43"/>
          </p15:clr>
        </p15:guide>
        <p15:guide id="18" orient="horz" userDrawn="1">
          <p15:clr>
            <a:srgbClr val="F26B43"/>
          </p15:clr>
        </p15:guide>
        <p15:guide id="19" pos="7680" userDrawn="1">
          <p15:clr>
            <a:srgbClr val="F26B43"/>
          </p15:clr>
        </p15:guide>
        <p15:guide id="20" orient="horz" pos="432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ABBF3D44-47DF-144C-6B6B-F8BC5ABE8B28}"/>
              </a:ext>
            </a:extLst>
          </p:cNvPr>
          <p:cNvPicPr>
            <a:picLocks noGrp="1" noChangeAspect="1"/>
          </p:cNvPicPr>
          <p:nvPr>
            <p:ph type="pic" sz="quarter" idx="11"/>
          </p:nvPr>
        </p:nvPicPr>
        <p:blipFill>
          <a:blip r:embed="rId3" cstate="print">
            <a:extLst>
              <a:ext uri="{28A0092B-C50C-407E-A947-70E740481C1C}">
                <a14:useLocalDpi xmlns:a14="http://schemas.microsoft.com/office/drawing/2010/main" val="0"/>
              </a:ext>
            </a:extLst>
          </a:blip>
          <a:srcRect l="22716" r="22716"/>
          <a:stretch/>
        </p:blipFill>
        <p:spPr/>
      </p:pic>
      <p:sp>
        <p:nvSpPr>
          <p:cNvPr id="3" name="Title 2">
            <a:extLst>
              <a:ext uri="{FF2B5EF4-FFF2-40B4-BE49-F238E27FC236}">
                <a16:creationId xmlns:a16="http://schemas.microsoft.com/office/drawing/2014/main" id="{D0BFB077-BD65-1C29-AFB6-57D9DDDED7DF}"/>
              </a:ext>
            </a:extLst>
          </p:cNvPr>
          <p:cNvSpPr>
            <a:spLocks noGrp="1"/>
          </p:cNvSpPr>
          <p:nvPr>
            <p:ph type="ctrTitle"/>
          </p:nvPr>
        </p:nvSpPr>
        <p:spPr/>
        <p:txBody>
          <a:bodyPr/>
          <a:lstStyle/>
          <a:p>
            <a:r>
              <a:rPr lang="en-AU" dirty="0"/>
              <a:t>Keys4Life</a:t>
            </a:r>
          </a:p>
        </p:txBody>
      </p:sp>
      <p:sp>
        <p:nvSpPr>
          <p:cNvPr id="4" name="Subtitle 3">
            <a:extLst>
              <a:ext uri="{FF2B5EF4-FFF2-40B4-BE49-F238E27FC236}">
                <a16:creationId xmlns:a16="http://schemas.microsoft.com/office/drawing/2014/main" id="{62261105-7954-4A9B-669C-42F050F7868C}"/>
              </a:ext>
            </a:extLst>
          </p:cNvPr>
          <p:cNvSpPr>
            <a:spLocks noGrp="1"/>
          </p:cNvSpPr>
          <p:nvPr>
            <p:ph type="subTitle" idx="1"/>
          </p:nvPr>
        </p:nvSpPr>
        <p:spPr/>
        <p:txBody>
          <a:bodyPr/>
          <a:lstStyle/>
          <a:p>
            <a:r>
              <a:rPr lang="en-AU" dirty="0"/>
              <a:t>Lesson 4</a:t>
            </a:r>
          </a:p>
          <a:p>
            <a:r>
              <a:rPr lang="en-AU" dirty="0"/>
              <a:t>Make a decision</a:t>
            </a:r>
          </a:p>
        </p:txBody>
      </p:sp>
    </p:spTree>
    <p:extLst>
      <p:ext uri="{BB962C8B-B14F-4D97-AF65-F5344CB8AC3E}">
        <p14:creationId xmlns:p14="http://schemas.microsoft.com/office/powerpoint/2010/main" val="355389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E4CC7-25AE-130E-C364-550B8CA875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D258528-D319-469D-EC5F-FE2CBE39E911}"/>
              </a:ext>
            </a:extLst>
          </p:cNvPr>
          <p:cNvSpPr>
            <a:spLocks noGrp="1"/>
          </p:cNvSpPr>
          <p:nvPr>
            <p:ph type="title"/>
          </p:nvPr>
        </p:nvSpPr>
        <p:spPr/>
        <p:txBody>
          <a:bodyPr/>
          <a:lstStyle/>
          <a:p>
            <a:r>
              <a:rPr lang="en-AU" dirty="0"/>
              <a:t>Learning Intentions</a:t>
            </a:r>
          </a:p>
        </p:txBody>
      </p:sp>
      <p:sp>
        <p:nvSpPr>
          <p:cNvPr id="3" name="Content Placeholder 2">
            <a:extLst>
              <a:ext uri="{FF2B5EF4-FFF2-40B4-BE49-F238E27FC236}">
                <a16:creationId xmlns:a16="http://schemas.microsoft.com/office/drawing/2014/main" id="{C7814785-485C-BA2D-74D1-CAFC527EFBE7}"/>
              </a:ext>
            </a:extLst>
          </p:cNvPr>
          <p:cNvSpPr>
            <a:spLocks noGrp="1"/>
          </p:cNvSpPr>
          <p:nvPr>
            <p:ph idx="1"/>
          </p:nvPr>
        </p:nvSpPr>
        <p:spPr/>
        <p:txBody>
          <a:bodyPr/>
          <a:lstStyle/>
          <a:p>
            <a:pPr marL="342900" indent="-342900">
              <a:buAutoNum type="arabicPeriod"/>
            </a:pPr>
            <a:r>
              <a:rPr lang="en-AU" dirty="0">
                <a:solidFill>
                  <a:schemeClr val="tx1"/>
                </a:solidFill>
              </a:rPr>
              <a:t>Understand that attitudes impact decisions and decisions made, have consequences.</a:t>
            </a:r>
          </a:p>
          <a:p>
            <a:pPr marL="342900" indent="-342900">
              <a:buAutoNum type="arabicPeriod"/>
            </a:pPr>
            <a:r>
              <a:rPr lang="en-AU" dirty="0">
                <a:solidFill>
                  <a:schemeClr val="tx1"/>
                </a:solidFill>
              </a:rPr>
              <a:t>Recognise the importance of being a safe, tolerant and courteous road user.</a:t>
            </a:r>
          </a:p>
          <a:p>
            <a:endParaRPr lang="en-AU" dirty="0"/>
          </a:p>
        </p:txBody>
      </p:sp>
    </p:spTree>
    <p:extLst>
      <p:ext uri="{BB962C8B-B14F-4D97-AF65-F5344CB8AC3E}">
        <p14:creationId xmlns:p14="http://schemas.microsoft.com/office/powerpoint/2010/main" val="26003684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B59BC34-3506-4B2C-8007-CDBBA0CCCD01}"/>
              </a:ext>
            </a:extLst>
          </p:cNvPr>
          <p:cNvSpPr txBox="1"/>
          <p:nvPr/>
        </p:nvSpPr>
        <p:spPr>
          <a:xfrm>
            <a:off x="776286" y="1601789"/>
            <a:ext cx="10639428" cy="923330"/>
          </a:xfrm>
          <a:prstGeom prst="rect">
            <a:avLst/>
          </a:prstGeom>
          <a:noFill/>
        </p:spPr>
        <p:txBody>
          <a:bodyPr wrap="square" rtlCol="0">
            <a:spAutoFit/>
          </a:bodyPr>
          <a:lstStyle/>
          <a:p>
            <a:r>
              <a:rPr lang="en-AU" dirty="0">
                <a:latin typeface="Arial" panose="020B0604020202020204" pitchFamily="34" charset="0"/>
                <a:cs typeface="Arial" panose="020B0604020202020204" pitchFamily="34" charset="0"/>
              </a:rPr>
              <a:t>Everyone has a different opinion about road safety issues. </a:t>
            </a:r>
          </a:p>
          <a:p>
            <a:endParaRPr lang="en-AU" dirty="0">
              <a:latin typeface="Arial" panose="020B0604020202020204" pitchFamily="34" charset="0"/>
              <a:cs typeface="Arial" panose="020B0604020202020204" pitchFamily="34" charset="0"/>
            </a:endParaRPr>
          </a:p>
          <a:p>
            <a:r>
              <a:rPr lang="en-AU" dirty="0">
                <a:latin typeface="Arial" panose="020B0604020202020204" pitchFamily="34" charset="0"/>
                <a:cs typeface="Arial" panose="020B0604020202020204" pitchFamily="34" charset="0"/>
              </a:rPr>
              <a:t>For each statement, move to the corner of the room that relates you agree with most.</a:t>
            </a:r>
          </a:p>
        </p:txBody>
      </p:sp>
      <p:graphicFrame>
        <p:nvGraphicFramePr>
          <p:cNvPr id="5" name="Table 5">
            <a:extLst>
              <a:ext uri="{FF2B5EF4-FFF2-40B4-BE49-F238E27FC236}">
                <a16:creationId xmlns:a16="http://schemas.microsoft.com/office/drawing/2014/main" id="{7671BBCD-2C81-47CC-B024-97E7E8AA9740}"/>
              </a:ext>
            </a:extLst>
          </p:cNvPr>
          <p:cNvGraphicFramePr>
            <a:graphicFrameLocks noGrp="1"/>
          </p:cNvGraphicFramePr>
          <p:nvPr>
            <p:extLst>
              <p:ext uri="{D42A27DB-BD31-4B8C-83A1-F6EECF244321}">
                <p14:modId xmlns:p14="http://schemas.microsoft.com/office/powerpoint/2010/main" val="111126537"/>
              </p:ext>
            </p:extLst>
          </p:nvPr>
        </p:nvGraphicFramePr>
        <p:xfrm>
          <a:off x="3384848" y="2739091"/>
          <a:ext cx="4981692" cy="3559408"/>
        </p:xfrm>
        <a:graphic>
          <a:graphicData uri="http://schemas.openxmlformats.org/drawingml/2006/table">
            <a:tbl>
              <a:tblPr firstRow="1" bandRow="1">
                <a:tableStyleId>{5940675A-B579-460E-94D1-54222C63F5DA}</a:tableStyleId>
              </a:tblPr>
              <a:tblGrid>
                <a:gridCol w="2490846">
                  <a:extLst>
                    <a:ext uri="{9D8B030D-6E8A-4147-A177-3AD203B41FA5}">
                      <a16:colId xmlns:a16="http://schemas.microsoft.com/office/drawing/2014/main" val="1969927783"/>
                    </a:ext>
                  </a:extLst>
                </a:gridCol>
                <a:gridCol w="2490846">
                  <a:extLst>
                    <a:ext uri="{9D8B030D-6E8A-4147-A177-3AD203B41FA5}">
                      <a16:colId xmlns:a16="http://schemas.microsoft.com/office/drawing/2014/main" val="3888243747"/>
                    </a:ext>
                  </a:extLst>
                </a:gridCol>
              </a:tblGrid>
              <a:tr h="483402">
                <a:tc gridSpan="2">
                  <a:txBody>
                    <a:bodyPr/>
                    <a:lstStyle/>
                    <a:p>
                      <a:pPr algn="ctr"/>
                      <a:r>
                        <a:rPr lang="en-AU" b="1" dirty="0"/>
                        <a:t>Front of the class</a:t>
                      </a:r>
                    </a:p>
                  </a:txBody>
                  <a:tcPr/>
                </a:tc>
                <a:tc hMerge="1">
                  <a:txBody>
                    <a:bodyPr/>
                    <a:lstStyle/>
                    <a:p>
                      <a:endParaRPr lang="en-AU" dirty="0"/>
                    </a:p>
                  </a:txBody>
                  <a:tcPr/>
                </a:tc>
                <a:extLst>
                  <a:ext uri="{0D108BD9-81ED-4DB2-BD59-A6C34878D82A}">
                    <a16:rowId xmlns:a16="http://schemas.microsoft.com/office/drawing/2014/main" val="4202470118"/>
                  </a:ext>
                </a:extLst>
              </a:tr>
              <a:tr h="1538003">
                <a:tc>
                  <a:txBody>
                    <a:bodyPr/>
                    <a:lstStyle/>
                    <a:p>
                      <a:pPr algn="ctr"/>
                      <a:r>
                        <a:rPr lang="en-AU" sz="7200" dirty="0"/>
                        <a:t>1</a:t>
                      </a:r>
                    </a:p>
                  </a:txBody>
                  <a:tcPr/>
                </a:tc>
                <a:tc>
                  <a:txBody>
                    <a:bodyPr/>
                    <a:lstStyle/>
                    <a:p>
                      <a:pPr algn="ctr"/>
                      <a:r>
                        <a:rPr lang="en-AU" sz="7200" dirty="0"/>
                        <a:t>2</a:t>
                      </a:r>
                    </a:p>
                  </a:txBody>
                  <a:tcPr/>
                </a:tc>
                <a:extLst>
                  <a:ext uri="{0D108BD9-81ED-4DB2-BD59-A6C34878D82A}">
                    <a16:rowId xmlns:a16="http://schemas.microsoft.com/office/drawing/2014/main" val="3058165724"/>
                  </a:ext>
                </a:extLst>
              </a:tr>
              <a:tr h="1538003">
                <a:tc>
                  <a:txBody>
                    <a:bodyPr/>
                    <a:lstStyle/>
                    <a:p>
                      <a:pPr algn="ctr"/>
                      <a:r>
                        <a:rPr lang="en-AU" sz="7200" dirty="0"/>
                        <a:t>3</a:t>
                      </a:r>
                    </a:p>
                  </a:txBody>
                  <a:tcPr/>
                </a:tc>
                <a:tc>
                  <a:txBody>
                    <a:bodyPr/>
                    <a:lstStyle/>
                    <a:p>
                      <a:pPr algn="ctr"/>
                      <a:r>
                        <a:rPr lang="en-AU" sz="7200" dirty="0"/>
                        <a:t>4</a:t>
                      </a:r>
                    </a:p>
                  </a:txBody>
                  <a:tcPr/>
                </a:tc>
                <a:extLst>
                  <a:ext uri="{0D108BD9-81ED-4DB2-BD59-A6C34878D82A}">
                    <a16:rowId xmlns:a16="http://schemas.microsoft.com/office/drawing/2014/main" val="119358478"/>
                  </a:ext>
                </a:extLst>
              </a:tr>
            </a:tbl>
          </a:graphicData>
        </a:graphic>
      </p:graphicFrame>
      <p:sp>
        <p:nvSpPr>
          <p:cNvPr id="8" name="Title 1">
            <a:extLst>
              <a:ext uri="{FF2B5EF4-FFF2-40B4-BE49-F238E27FC236}">
                <a16:creationId xmlns:a16="http://schemas.microsoft.com/office/drawing/2014/main" id="{D2DFE579-8D57-4AF1-648A-A9AD30CF50E6}"/>
              </a:ext>
            </a:extLst>
          </p:cNvPr>
          <p:cNvSpPr txBox="1">
            <a:spLocks/>
          </p:cNvSpPr>
          <p:nvPr/>
        </p:nvSpPr>
        <p:spPr>
          <a:xfrm>
            <a:off x="776286" y="728401"/>
            <a:ext cx="10944226" cy="873388"/>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a:lstStyle>
          <a:p>
            <a:r>
              <a:rPr lang="en-AU" dirty="0"/>
              <a:t>Make a decision</a:t>
            </a:r>
          </a:p>
        </p:txBody>
      </p:sp>
    </p:spTree>
    <p:extLst>
      <p:ext uri="{BB962C8B-B14F-4D97-AF65-F5344CB8AC3E}">
        <p14:creationId xmlns:p14="http://schemas.microsoft.com/office/powerpoint/2010/main" val="32848453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EDEEA-AD17-408F-9380-58EAC8296974}"/>
              </a:ext>
            </a:extLst>
          </p:cNvPr>
          <p:cNvSpPr>
            <a:spLocks noGrp="1"/>
          </p:cNvSpPr>
          <p:nvPr>
            <p:ph type="title"/>
          </p:nvPr>
        </p:nvSpPr>
        <p:spPr>
          <a:xfrm>
            <a:off x="864940" y="582019"/>
            <a:ext cx="8064498" cy="422289"/>
          </a:xfrm>
        </p:spPr>
        <p:txBody>
          <a:bodyPr/>
          <a:lstStyle/>
          <a:p>
            <a:r>
              <a:rPr lang="en-AU" dirty="0"/>
              <a:t>A. There would be fewer crashes if…</a:t>
            </a:r>
          </a:p>
        </p:txBody>
      </p:sp>
      <p:sp>
        <p:nvSpPr>
          <p:cNvPr id="4" name="TextBox 3">
            <a:extLst>
              <a:ext uri="{FF2B5EF4-FFF2-40B4-BE49-F238E27FC236}">
                <a16:creationId xmlns:a16="http://schemas.microsoft.com/office/drawing/2014/main" id="{1B59BC34-3506-4B2C-8007-CDBBA0CCCD01}"/>
              </a:ext>
            </a:extLst>
          </p:cNvPr>
          <p:cNvSpPr txBox="1"/>
          <p:nvPr/>
        </p:nvSpPr>
        <p:spPr>
          <a:xfrm>
            <a:off x="864940" y="1169990"/>
            <a:ext cx="9272482" cy="1200329"/>
          </a:xfrm>
          <a:prstGeom prst="rect">
            <a:avLst/>
          </a:prstGeom>
          <a:noFill/>
        </p:spPr>
        <p:txBody>
          <a:bodyPr wrap="square" rtlCol="0">
            <a:spAutoFit/>
          </a:bodyPr>
          <a:lstStyle/>
          <a:p>
            <a:pPr marL="342900" indent="-342900">
              <a:buAutoNum type="arabicPeriod"/>
            </a:pPr>
            <a:r>
              <a:rPr lang="en-AU" dirty="0">
                <a:latin typeface="Arial" panose="020B0604020202020204" pitchFamily="34" charset="0"/>
                <a:cs typeface="Arial" panose="020B0604020202020204" pitchFamily="34" charset="0"/>
              </a:rPr>
              <a:t>Speed limits were lowered</a:t>
            </a:r>
          </a:p>
          <a:p>
            <a:pPr marL="342900" indent="-342900">
              <a:buAutoNum type="arabicPeriod"/>
            </a:pPr>
            <a:r>
              <a:rPr lang="en-AU" dirty="0">
                <a:latin typeface="Arial" panose="020B0604020202020204" pitchFamily="34" charset="0"/>
                <a:cs typeface="Arial" panose="020B0604020202020204" pitchFamily="34" charset="0"/>
              </a:rPr>
              <a:t>Young drivers were not allowed to drive high-powered cars</a:t>
            </a:r>
          </a:p>
          <a:p>
            <a:pPr marL="342900" indent="-342900">
              <a:buAutoNum type="arabicPeriod"/>
            </a:pPr>
            <a:r>
              <a:rPr lang="en-AU" dirty="0">
                <a:latin typeface="Arial" panose="020B0604020202020204" pitchFamily="34" charset="0"/>
                <a:cs typeface="Arial" panose="020B0604020202020204" pitchFamily="34" charset="0"/>
              </a:rPr>
              <a:t>Speeding and drink driving offenders visited an emergency or rehabilitation centre</a:t>
            </a:r>
          </a:p>
          <a:p>
            <a:pPr marL="342900" indent="-342900">
              <a:buAutoNum type="arabicPeriod"/>
            </a:pPr>
            <a:r>
              <a:rPr lang="en-AU" dirty="0">
                <a:latin typeface="Arial" panose="020B0604020202020204" pitchFamily="34" charset="0"/>
                <a:cs typeface="Arial" panose="020B0604020202020204" pitchFamily="34" charset="0"/>
              </a:rPr>
              <a:t>The BAC limit was 0.00 for all drivers</a:t>
            </a:r>
          </a:p>
        </p:txBody>
      </p:sp>
      <p:graphicFrame>
        <p:nvGraphicFramePr>
          <p:cNvPr id="5" name="Table 5">
            <a:extLst>
              <a:ext uri="{FF2B5EF4-FFF2-40B4-BE49-F238E27FC236}">
                <a16:creationId xmlns:a16="http://schemas.microsoft.com/office/drawing/2014/main" id="{7671BBCD-2C81-47CC-B024-97E7E8AA9740}"/>
              </a:ext>
            </a:extLst>
          </p:cNvPr>
          <p:cNvGraphicFramePr>
            <a:graphicFrameLocks noGrp="1"/>
          </p:cNvGraphicFramePr>
          <p:nvPr/>
        </p:nvGraphicFramePr>
        <p:xfrm>
          <a:off x="4151122" y="3117595"/>
          <a:ext cx="3706566" cy="2743200"/>
        </p:xfrm>
        <a:graphic>
          <a:graphicData uri="http://schemas.openxmlformats.org/drawingml/2006/table">
            <a:tbl>
              <a:tblPr firstRow="1" bandRow="1">
                <a:tableStyleId>{5940675A-B579-460E-94D1-54222C63F5DA}</a:tableStyleId>
              </a:tblPr>
              <a:tblGrid>
                <a:gridCol w="1853283">
                  <a:extLst>
                    <a:ext uri="{9D8B030D-6E8A-4147-A177-3AD203B41FA5}">
                      <a16:colId xmlns:a16="http://schemas.microsoft.com/office/drawing/2014/main" val="1969927783"/>
                    </a:ext>
                  </a:extLst>
                </a:gridCol>
                <a:gridCol w="1853283">
                  <a:extLst>
                    <a:ext uri="{9D8B030D-6E8A-4147-A177-3AD203B41FA5}">
                      <a16:colId xmlns:a16="http://schemas.microsoft.com/office/drawing/2014/main" val="3888243747"/>
                    </a:ext>
                  </a:extLst>
                </a:gridCol>
              </a:tblGrid>
              <a:tr h="344972">
                <a:tc gridSpan="2">
                  <a:txBody>
                    <a:bodyPr/>
                    <a:lstStyle/>
                    <a:p>
                      <a:pPr algn="ctr"/>
                      <a:r>
                        <a:rPr lang="en-AU" b="1" dirty="0"/>
                        <a:t>Front of the class</a:t>
                      </a:r>
                    </a:p>
                  </a:txBody>
                  <a:tcPr/>
                </a:tc>
                <a:tc hMerge="1">
                  <a:txBody>
                    <a:bodyPr/>
                    <a:lstStyle/>
                    <a:p>
                      <a:endParaRPr lang="en-AU" dirty="0"/>
                    </a:p>
                  </a:txBody>
                  <a:tcPr/>
                </a:tc>
                <a:extLst>
                  <a:ext uri="{0D108BD9-81ED-4DB2-BD59-A6C34878D82A}">
                    <a16:rowId xmlns:a16="http://schemas.microsoft.com/office/drawing/2014/main" val="4202470118"/>
                  </a:ext>
                </a:extLst>
              </a:tr>
              <a:tr h="1097570">
                <a:tc>
                  <a:txBody>
                    <a:bodyPr/>
                    <a:lstStyle/>
                    <a:p>
                      <a:pPr algn="ctr"/>
                      <a:r>
                        <a:rPr lang="en-AU" sz="7200" dirty="0"/>
                        <a:t>1</a:t>
                      </a:r>
                    </a:p>
                  </a:txBody>
                  <a:tcPr/>
                </a:tc>
                <a:tc>
                  <a:txBody>
                    <a:bodyPr/>
                    <a:lstStyle/>
                    <a:p>
                      <a:pPr algn="ctr"/>
                      <a:r>
                        <a:rPr lang="en-AU" sz="7200" dirty="0"/>
                        <a:t>2</a:t>
                      </a:r>
                    </a:p>
                  </a:txBody>
                  <a:tcPr/>
                </a:tc>
                <a:extLst>
                  <a:ext uri="{0D108BD9-81ED-4DB2-BD59-A6C34878D82A}">
                    <a16:rowId xmlns:a16="http://schemas.microsoft.com/office/drawing/2014/main" val="3058165724"/>
                  </a:ext>
                </a:extLst>
              </a:tr>
              <a:tr h="1097570">
                <a:tc>
                  <a:txBody>
                    <a:bodyPr/>
                    <a:lstStyle/>
                    <a:p>
                      <a:pPr algn="ctr"/>
                      <a:r>
                        <a:rPr lang="en-AU" sz="7200" dirty="0"/>
                        <a:t>3</a:t>
                      </a:r>
                    </a:p>
                  </a:txBody>
                  <a:tcPr/>
                </a:tc>
                <a:tc>
                  <a:txBody>
                    <a:bodyPr/>
                    <a:lstStyle/>
                    <a:p>
                      <a:pPr algn="ctr"/>
                      <a:r>
                        <a:rPr lang="en-AU" sz="7200" dirty="0"/>
                        <a:t>4</a:t>
                      </a:r>
                    </a:p>
                  </a:txBody>
                  <a:tcPr/>
                </a:tc>
                <a:extLst>
                  <a:ext uri="{0D108BD9-81ED-4DB2-BD59-A6C34878D82A}">
                    <a16:rowId xmlns:a16="http://schemas.microsoft.com/office/drawing/2014/main" val="119358478"/>
                  </a:ext>
                </a:extLst>
              </a:tr>
            </a:tbl>
          </a:graphicData>
        </a:graphic>
      </p:graphicFrame>
    </p:spTree>
    <p:extLst>
      <p:ext uri="{BB962C8B-B14F-4D97-AF65-F5344CB8AC3E}">
        <p14:creationId xmlns:p14="http://schemas.microsoft.com/office/powerpoint/2010/main" val="32353809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EDEEA-AD17-408F-9380-58EAC8296974}"/>
              </a:ext>
            </a:extLst>
          </p:cNvPr>
          <p:cNvSpPr>
            <a:spLocks noGrp="1"/>
          </p:cNvSpPr>
          <p:nvPr>
            <p:ph type="title"/>
          </p:nvPr>
        </p:nvSpPr>
        <p:spPr>
          <a:xfrm>
            <a:off x="788740" y="582019"/>
            <a:ext cx="8064498" cy="422289"/>
          </a:xfrm>
        </p:spPr>
        <p:txBody>
          <a:bodyPr/>
          <a:lstStyle/>
          <a:p>
            <a:r>
              <a:rPr lang="en-AU" dirty="0"/>
              <a:t>B. Some young people don’t wear seatbelts because…</a:t>
            </a:r>
          </a:p>
        </p:txBody>
      </p:sp>
      <p:sp>
        <p:nvSpPr>
          <p:cNvPr id="4" name="TextBox 3">
            <a:extLst>
              <a:ext uri="{FF2B5EF4-FFF2-40B4-BE49-F238E27FC236}">
                <a16:creationId xmlns:a16="http://schemas.microsoft.com/office/drawing/2014/main" id="{1B59BC34-3506-4B2C-8007-CDBBA0CCCD01}"/>
              </a:ext>
            </a:extLst>
          </p:cNvPr>
          <p:cNvSpPr txBox="1"/>
          <p:nvPr/>
        </p:nvSpPr>
        <p:spPr>
          <a:xfrm>
            <a:off x="788740" y="1347790"/>
            <a:ext cx="8335802" cy="1200329"/>
          </a:xfrm>
          <a:prstGeom prst="rect">
            <a:avLst/>
          </a:prstGeom>
          <a:noFill/>
        </p:spPr>
        <p:txBody>
          <a:bodyPr wrap="square" rtlCol="0">
            <a:spAutoFit/>
          </a:bodyPr>
          <a:lstStyle/>
          <a:p>
            <a:pPr marL="342900" indent="-342900">
              <a:buAutoNum type="arabicPeriod"/>
            </a:pPr>
            <a:r>
              <a:rPr lang="en-AU" dirty="0">
                <a:latin typeface="Arial" panose="020B0604020202020204" pitchFamily="34" charset="0"/>
                <a:cs typeface="Arial" panose="020B0604020202020204" pitchFamily="34" charset="0"/>
              </a:rPr>
              <a:t>They think it’s not cool</a:t>
            </a:r>
          </a:p>
          <a:p>
            <a:pPr marL="342900" indent="-342900">
              <a:buAutoNum type="arabicPeriod"/>
            </a:pPr>
            <a:r>
              <a:rPr lang="en-AU" dirty="0">
                <a:latin typeface="Arial" panose="020B0604020202020204" pitchFamily="34" charset="0"/>
                <a:cs typeface="Arial" panose="020B0604020202020204" pitchFamily="34" charset="0"/>
              </a:rPr>
              <a:t>The fine for not wearing one isn’t high enough</a:t>
            </a:r>
          </a:p>
          <a:p>
            <a:pPr marL="342900" indent="-342900">
              <a:buAutoNum type="arabicPeriod"/>
            </a:pPr>
            <a:r>
              <a:rPr lang="en-AU" dirty="0">
                <a:latin typeface="Arial" panose="020B0604020202020204" pitchFamily="34" charset="0"/>
                <a:cs typeface="Arial" panose="020B0604020202020204" pitchFamily="34" charset="0"/>
              </a:rPr>
              <a:t>They don’t understand how it reduces car crash injuries</a:t>
            </a:r>
          </a:p>
          <a:p>
            <a:pPr marL="342900" indent="-342900">
              <a:buAutoNum type="arabicPeriod"/>
            </a:pPr>
            <a:r>
              <a:rPr lang="en-AU" dirty="0">
                <a:latin typeface="Arial" panose="020B0604020202020204" pitchFamily="34" charset="0"/>
                <a:cs typeface="Arial" panose="020B0604020202020204" pitchFamily="34" charset="0"/>
              </a:rPr>
              <a:t>They often travel in cars that are overcrowded</a:t>
            </a:r>
          </a:p>
        </p:txBody>
      </p:sp>
      <p:graphicFrame>
        <p:nvGraphicFramePr>
          <p:cNvPr id="5" name="Table 5">
            <a:extLst>
              <a:ext uri="{FF2B5EF4-FFF2-40B4-BE49-F238E27FC236}">
                <a16:creationId xmlns:a16="http://schemas.microsoft.com/office/drawing/2014/main" id="{7671BBCD-2C81-47CC-B024-97E7E8AA9740}"/>
              </a:ext>
            </a:extLst>
          </p:cNvPr>
          <p:cNvGraphicFramePr>
            <a:graphicFrameLocks noGrp="1"/>
          </p:cNvGraphicFramePr>
          <p:nvPr/>
        </p:nvGraphicFramePr>
        <p:xfrm>
          <a:off x="4151122" y="3117595"/>
          <a:ext cx="3706566" cy="2743200"/>
        </p:xfrm>
        <a:graphic>
          <a:graphicData uri="http://schemas.openxmlformats.org/drawingml/2006/table">
            <a:tbl>
              <a:tblPr firstRow="1" bandRow="1">
                <a:tableStyleId>{5940675A-B579-460E-94D1-54222C63F5DA}</a:tableStyleId>
              </a:tblPr>
              <a:tblGrid>
                <a:gridCol w="1853283">
                  <a:extLst>
                    <a:ext uri="{9D8B030D-6E8A-4147-A177-3AD203B41FA5}">
                      <a16:colId xmlns:a16="http://schemas.microsoft.com/office/drawing/2014/main" val="1969927783"/>
                    </a:ext>
                  </a:extLst>
                </a:gridCol>
                <a:gridCol w="1853283">
                  <a:extLst>
                    <a:ext uri="{9D8B030D-6E8A-4147-A177-3AD203B41FA5}">
                      <a16:colId xmlns:a16="http://schemas.microsoft.com/office/drawing/2014/main" val="3888243747"/>
                    </a:ext>
                  </a:extLst>
                </a:gridCol>
              </a:tblGrid>
              <a:tr h="344972">
                <a:tc gridSpan="2">
                  <a:txBody>
                    <a:bodyPr/>
                    <a:lstStyle/>
                    <a:p>
                      <a:pPr algn="ctr"/>
                      <a:r>
                        <a:rPr lang="en-AU" b="1" dirty="0"/>
                        <a:t>Front of the class</a:t>
                      </a:r>
                    </a:p>
                  </a:txBody>
                  <a:tcPr/>
                </a:tc>
                <a:tc hMerge="1">
                  <a:txBody>
                    <a:bodyPr/>
                    <a:lstStyle/>
                    <a:p>
                      <a:endParaRPr lang="en-AU" dirty="0"/>
                    </a:p>
                  </a:txBody>
                  <a:tcPr/>
                </a:tc>
                <a:extLst>
                  <a:ext uri="{0D108BD9-81ED-4DB2-BD59-A6C34878D82A}">
                    <a16:rowId xmlns:a16="http://schemas.microsoft.com/office/drawing/2014/main" val="4202470118"/>
                  </a:ext>
                </a:extLst>
              </a:tr>
              <a:tr h="1097570">
                <a:tc>
                  <a:txBody>
                    <a:bodyPr/>
                    <a:lstStyle/>
                    <a:p>
                      <a:pPr algn="ctr"/>
                      <a:r>
                        <a:rPr lang="en-AU" sz="7200" dirty="0"/>
                        <a:t>1</a:t>
                      </a:r>
                    </a:p>
                  </a:txBody>
                  <a:tcPr/>
                </a:tc>
                <a:tc>
                  <a:txBody>
                    <a:bodyPr/>
                    <a:lstStyle/>
                    <a:p>
                      <a:pPr algn="ctr"/>
                      <a:r>
                        <a:rPr lang="en-AU" sz="7200" dirty="0"/>
                        <a:t>2</a:t>
                      </a:r>
                    </a:p>
                  </a:txBody>
                  <a:tcPr/>
                </a:tc>
                <a:extLst>
                  <a:ext uri="{0D108BD9-81ED-4DB2-BD59-A6C34878D82A}">
                    <a16:rowId xmlns:a16="http://schemas.microsoft.com/office/drawing/2014/main" val="3058165724"/>
                  </a:ext>
                </a:extLst>
              </a:tr>
              <a:tr h="1097570">
                <a:tc>
                  <a:txBody>
                    <a:bodyPr/>
                    <a:lstStyle/>
                    <a:p>
                      <a:pPr algn="ctr"/>
                      <a:r>
                        <a:rPr lang="en-AU" sz="7200" dirty="0"/>
                        <a:t>3</a:t>
                      </a:r>
                    </a:p>
                  </a:txBody>
                  <a:tcPr/>
                </a:tc>
                <a:tc>
                  <a:txBody>
                    <a:bodyPr/>
                    <a:lstStyle/>
                    <a:p>
                      <a:pPr algn="ctr"/>
                      <a:r>
                        <a:rPr lang="en-AU" sz="7200" dirty="0"/>
                        <a:t>4</a:t>
                      </a:r>
                    </a:p>
                  </a:txBody>
                  <a:tcPr/>
                </a:tc>
                <a:extLst>
                  <a:ext uri="{0D108BD9-81ED-4DB2-BD59-A6C34878D82A}">
                    <a16:rowId xmlns:a16="http://schemas.microsoft.com/office/drawing/2014/main" val="119358478"/>
                  </a:ext>
                </a:extLst>
              </a:tr>
            </a:tbl>
          </a:graphicData>
        </a:graphic>
      </p:graphicFrame>
    </p:spTree>
    <p:extLst>
      <p:ext uri="{BB962C8B-B14F-4D97-AF65-F5344CB8AC3E}">
        <p14:creationId xmlns:p14="http://schemas.microsoft.com/office/powerpoint/2010/main" val="23945197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EDEEA-AD17-408F-9380-58EAC8296974}"/>
              </a:ext>
            </a:extLst>
          </p:cNvPr>
          <p:cNvSpPr>
            <a:spLocks noGrp="1"/>
          </p:cNvSpPr>
          <p:nvPr>
            <p:ph type="title"/>
          </p:nvPr>
        </p:nvSpPr>
        <p:spPr>
          <a:xfrm>
            <a:off x="788740" y="582019"/>
            <a:ext cx="10780960" cy="422289"/>
          </a:xfrm>
        </p:spPr>
        <p:txBody>
          <a:bodyPr/>
          <a:lstStyle/>
          <a:p>
            <a:r>
              <a:rPr lang="en-AU" dirty="0"/>
              <a:t>C. If my friend offered me a lift home and I thought they had been drinking alcohol or using other drugs, I would…</a:t>
            </a:r>
          </a:p>
        </p:txBody>
      </p:sp>
      <p:sp>
        <p:nvSpPr>
          <p:cNvPr id="4" name="TextBox 3">
            <a:extLst>
              <a:ext uri="{FF2B5EF4-FFF2-40B4-BE49-F238E27FC236}">
                <a16:creationId xmlns:a16="http://schemas.microsoft.com/office/drawing/2014/main" id="{1B59BC34-3506-4B2C-8007-CDBBA0CCCD01}"/>
              </a:ext>
            </a:extLst>
          </p:cNvPr>
          <p:cNvSpPr txBox="1"/>
          <p:nvPr/>
        </p:nvSpPr>
        <p:spPr>
          <a:xfrm>
            <a:off x="788740" y="1677990"/>
            <a:ext cx="8335802" cy="1200329"/>
          </a:xfrm>
          <a:prstGeom prst="rect">
            <a:avLst/>
          </a:prstGeom>
          <a:noFill/>
        </p:spPr>
        <p:txBody>
          <a:bodyPr wrap="square" rtlCol="0">
            <a:spAutoFit/>
          </a:bodyPr>
          <a:lstStyle/>
          <a:p>
            <a:pPr marL="342900" indent="-342900">
              <a:buAutoNum type="arabicPeriod"/>
            </a:pPr>
            <a:r>
              <a:rPr lang="en-AU" dirty="0">
                <a:latin typeface="Arial" panose="020B0604020202020204" pitchFamily="34" charset="0"/>
                <a:cs typeface="Arial" panose="020B0604020202020204" pitchFamily="34" charset="0"/>
              </a:rPr>
              <a:t>Say I have already organised a lift home </a:t>
            </a:r>
          </a:p>
          <a:p>
            <a:pPr marL="342900" indent="-342900">
              <a:buAutoNum type="arabicPeriod"/>
            </a:pPr>
            <a:r>
              <a:rPr lang="en-AU" dirty="0">
                <a:latin typeface="Arial" panose="020B0604020202020204" pitchFamily="34" charset="0"/>
                <a:cs typeface="Arial" panose="020B0604020202020204" pitchFamily="34" charset="0"/>
              </a:rPr>
              <a:t>Take their car keys off them</a:t>
            </a:r>
          </a:p>
          <a:p>
            <a:pPr marL="342900" indent="-342900">
              <a:buAutoNum type="arabicPeriod"/>
            </a:pPr>
            <a:r>
              <a:rPr lang="en-AU" dirty="0">
                <a:latin typeface="Arial" panose="020B0604020202020204" pitchFamily="34" charset="0"/>
                <a:cs typeface="Arial" panose="020B0604020202020204" pitchFamily="34" charset="0"/>
              </a:rPr>
              <a:t>Take the lift and keep checking their driving before saying anything</a:t>
            </a:r>
          </a:p>
          <a:p>
            <a:pPr marL="342900" indent="-342900">
              <a:buAutoNum type="arabicPeriod"/>
            </a:pPr>
            <a:r>
              <a:rPr lang="en-AU" dirty="0">
                <a:latin typeface="Arial" panose="020B0604020202020204" pitchFamily="34" charset="0"/>
                <a:cs typeface="Arial" panose="020B0604020202020204" pitchFamily="34" charset="0"/>
              </a:rPr>
              <a:t>Ask my friend not to drive and arrange a lift for both of us</a:t>
            </a:r>
          </a:p>
        </p:txBody>
      </p:sp>
      <p:graphicFrame>
        <p:nvGraphicFramePr>
          <p:cNvPr id="5" name="Table 5">
            <a:extLst>
              <a:ext uri="{FF2B5EF4-FFF2-40B4-BE49-F238E27FC236}">
                <a16:creationId xmlns:a16="http://schemas.microsoft.com/office/drawing/2014/main" id="{7671BBCD-2C81-47CC-B024-97E7E8AA9740}"/>
              </a:ext>
            </a:extLst>
          </p:cNvPr>
          <p:cNvGraphicFramePr>
            <a:graphicFrameLocks noGrp="1"/>
          </p:cNvGraphicFramePr>
          <p:nvPr/>
        </p:nvGraphicFramePr>
        <p:xfrm>
          <a:off x="4151122" y="3117595"/>
          <a:ext cx="3706566" cy="2743200"/>
        </p:xfrm>
        <a:graphic>
          <a:graphicData uri="http://schemas.openxmlformats.org/drawingml/2006/table">
            <a:tbl>
              <a:tblPr firstRow="1" bandRow="1">
                <a:tableStyleId>{5940675A-B579-460E-94D1-54222C63F5DA}</a:tableStyleId>
              </a:tblPr>
              <a:tblGrid>
                <a:gridCol w="1853283">
                  <a:extLst>
                    <a:ext uri="{9D8B030D-6E8A-4147-A177-3AD203B41FA5}">
                      <a16:colId xmlns:a16="http://schemas.microsoft.com/office/drawing/2014/main" val="1969927783"/>
                    </a:ext>
                  </a:extLst>
                </a:gridCol>
                <a:gridCol w="1853283">
                  <a:extLst>
                    <a:ext uri="{9D8B030D-6E8A-4147-A177-3AD203B41FA5}">
                      <a16:colId xmlns:a16="http://schemas.microsoft.com/office/drawing/2014/main" val="3888243747"/>
                    </a:ext>
                  </a:extLst>
                </a:gridCol>
              </a:tblGrid>
              <a:tr h="344972">
                <a:tc gridSpan="2">
                  <a:txBody>
                    <a:bodyPr/>
                    <a:lstStyle/>
                    <a:p>
                      <a:pPr algn="ctr"/>
                      <a:r>
                        <a:rPr lang="en-AU" b="1" dirty="0"/>
                        <a:t>Front of the class</a:t>
                      </a:r>
                    </a:p>
                  </a:txBody>
                  <a:tcPr/>
                </a:tc>
                <a:tc hMerge="1">
                  <a:txBody>
                    <a:bodyPr/>
                    <a:lstStyle/>
                    <a:p>
                      <a:endParaRPr lang="en-AU" dirty="0"/>
                    </a:p>
                  </a:txBody>
                  <a:tcPr/>
                </a:tc>
                <a:extLst>
                  <a:ext uri="{0D108BD9-81ED-4DB2-BD59-A6C34878D82A}">
                    <a16:rowId xmlns:a16="http://schemas.microsoft.com/office/drawing/2014/main" val="4202470118"/>
                  </a:ext>
                </a:extLst>
              </a:tr>
              <a:tr h="1097570">
                <a:tc>
                  <a:txBody>
                    <a:bodyPr/>
                    <a:lstStyle/>
                    <a:p>
                      <a:pPr algn="ctr"/>
                      <a:r>
                        <a:rPr lang="en-AU" sz="7200" dirty="0"/>
                        <a:t>1</a:t>
                      </a:r>
                    </a:p>
                  </a:txBody>
                  <a:tcPr/>
                </a:tc>
                <a:tc>
                  <a:txBody>
                    <a:bodyPr/>
                    <a:lstStyle/>
                    <a:p>
                      <a:pPr algn="ctr"/>
                      <a:r>
                        <a:rPr lang="en-AU" sz="7200" dirty="0"/>
                        <a:t>2</a:t>
                      </a:r>
                    </a:p>
                  </a:txBody>
                  <a:tcPr/>
                </a:tc>
                <a:extLst>
                  <a:ext uri="{0D108BD9-81ED-4DB2-BD59-A6C34878D82A}">
                    <a16:rowId xmlns:a16="http://schemas.microsoft.com/office/drawing/2014/main" val="3058165724"/>
                  </a:ext>
                </a:extLst>
              </a:tr>
              <a:tr h="1097570">
                <a:tc>
                  <a:txBody>
                    <a:bodyPr/>
                    <a:lstStyle/>
                    <a:p>
                      <a:pPr algn="ctr"/>
                      <a:r>
                        <a:rPr lang="en-AU" sz="7200" dirty="0"/>
                        <a:t>3</a:t>
                      </a:r>
                    </a:p>
                  </a:txBody>
                  <a:tcPr/>
                </a:tc>
                <a:tc>
                  <a:txBody>
                    <a:bodyPr/>
                    <a:lstStyle/>
                    <a:p>
                      <a:pPr algn="ctr"/>
                      <a:r>
                        <a:rPr lang="en-AU" sz="7200" dirty="0"/>
                        <a:t>4</a:t>
                      </a:r>
                    </a:p>
                  </a:txBody>
                  <a:tcPr/>
                </a:tc>
                <a:extLst>
                  <a:ext uri="{0D108BD9-81ED-4DB2-BD59-A6C34878D82A}">
                    <a16:rowId xmlns:a16="http://schemas.microsoft.com/office/drawing/2014/main" val="119358478"/>
                  </a:ext>
                </a:extLst>
              </a:tr>
            </a:tbl>
          </a:graphicData>
        </a:graphic>
      </p:graphicFrame>
    </p:spTree>
    <p:extLst>
      <p:ext uri="{BB962C8B-B14F-4D97-AF65-F5344CB8AC3E}">
        <p14:creationId xmlns:p14="http://schemas.microsoft.com/office/powerpoint/2010/main" val="16019056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EDEEA-AD17-408F-9380-58EAC8296974}"/>
              </a:ext>
            </a:extLst>
          </p:cNvPr>
          <p:cNvSpPr>
            <a:spLocks noGrp="1"/>
          </p:cNvSpPr>
          <p:nvPr>
            <p:ph type="title"/>
          </p:nvPr>
        </p:nvSpPr>
        <p:spPr>
          <a:xfrm>
            <a:off x="890340" y="574916"/>
            <a:ext cx="8939460" cy="422289"/>
          </a:xfrm>
        </p:spPr>
        <p:txBody>
          <a:bodyPr/>
          <a:lstStyle/>
          <a:p>
            <a:r>
              <a:rPr lang="en-AU" dirty="0"/>
              <a:t>D. If I could talk to road safety experts, I would tell them to…</a:t>
            </a:r>
          </a:p>
        </p:txBody>
      </p:sp>
      <p:sp>
        <p:nvSpPr>
          <p:cNvPr id="4" name="TextBox 3">
            <a:extLst>
              <a:ext uri="{FF2B5EF4-FFF2-40B4-BE49-F238E27FC236}">
                <a16:creationId xmlns:a16="http://schemas.microsoft.com/office/drawing/2014/main" id="{1B59BC34-3506-4B2C-8007-CDBBA0CCCD01}"/>
              </a:ext>
            </a:extLst>
          </p:cNvPr>
          <p:cNvSpPr txBox="1"/>
          <p:nvPr/>
        </p:nvSpPr>
        <p:spPr>
          <a:xfrm>
            <a:off x="890340" y="1309690"/>
            <a:ext cx="8335802" cy="1200329"/>
          </a:xfrm>
          <a:prstGeom prst="rect">
            <a:avLst/>
          </a:prstGeom>
          <a:noFill/>
        </p:spPr>
        <p:txBody>
          <a:bodyPr wrap="square" rtlCol="0">
            <a:spAutoFit/>
          </a:bodyPr>
          <a:lstStyle/>
          <a:p>
            <a:pPr marL="342900" indent="-342900">
              <a:buAutoNum type="arabicPeriod"/>
            </a:pPr>
            <a:r>
              <a:rPr lang="en-AU" dirty="0">
                <a:latin typeface="Arial" panose="020B0604020202020204" pitchFamily="34" charset="0"/>
                <a:cs typeface="Arial" panose="020B0604020202020204" pitchFamily="34" charset="0"/>
              </a:rPr>
              <a:t>Make it harder to get a driver’s licence</a:t>
            </a:r>
          </a:p>
          <a:p>
            <a:pPr marL="342900" indent="-342900">
              <a:buAutoNum type="arabicPeriod"/>
            </a:pPr>
            <a:r>
              <a:rPr lang="en-AU" dirty="0">
                <a:latin typeface="Arial" panose="020B0604020202020204" pitchFamily="34" charset="0"/>
                <a:cs typeface="Arial" panose="020B0604020202020204" pitchFamily="34" charset="0"/>
              </a:rPr>
              <a:t>Build better roads with more safety features </a:t>
            </a:r>
          </a:p>
          <a:p>
            <a:pPr marL="342900" indent="-342900">
              <a:buAutoNum type="arabicPeriod"/>
            </a:pPr>
            <a:r>
              <a:rPr lang="en-AU" dirty="0">
                <a:latin typeface="Arial" panose="020B0604020202020204" pitchFamily="34" charset="0"/>
                <a:cs typeface="Arial" panose="020B0604020202020204" pitchFamily="34" charset="0"/>
              </a:rPr>
              <a:t>Make it compulsory for schools to have road safety education programs</a:t>
            </a:r>
          </a:p>
          <a:p>
            <a:pPr marL="342900" indent="-342900">
              <a:buAutoNum type="arabicPeriod"/>
            </a:pPr>
            <a:r>
              <a:rPr lang="en-AU" dirty="0">
                <a:latin typeface="Arial" panose="020B0604020202020204" pitchFamily="34" charset="0"/>
                <a:cs typeface="Arial" panose="020B0604020202020204" pitchFamily="34" charset="0"/>
              </a:rPr>
              <a:t>Run advertising campaigns designed by young people for young drivers</a:t>
            </a:r>
          </a:p>
        </p:txBody>
      </p:sp>
      <p:graphicFrame>
        <p:nvGraphicFramePr>
          <p:cNvPr id="5" name="Table 5">
            <a:extLst>
              <a:ext uri="{FF2B5EF4-FFF2-40B4-BE49-F238E27FC236}">
                <a16:creationId xmlns:a16="http://schemas.microsoft.com/office/drawing/2014/main" id="{7671BBCD-2C81-47CC-B024-97E7E8AA9740}"/>
              </a:ext>
            </a:extLst>
          </p:cNvPr>
          <p:cNvGraphicFramePr>
            <a:graphicFrameLocks noGrp="1"/>
          </p:cNvGraphicFramePr>
          <p:nvPr/>
        </p:nvGraphicFramePr>
        <p:xfrm>
          <a:off x="4151122" y="3117595"/>
          <a:ext cx="3706566" cy="2743200"/>
        </p:xfrm>
        <a:graphic>
          <a:graphicData uri="http://schemas.openxmlformats.org/drawingml/2006/table">
            <a:tbl>
              <a:tblPr firstRow="1" bandRow="1">
                <a:tableStyleId>{5940675A-B579-460E-94D1-54222C63F5DA}</a:tableStyleId>
              </a:tblPr>
              <a:tblGrid>
                <a:gridCol w="1853283">
                  <a:extLst>
                    <a:ext uri="{9D8B030D-6E8A-4147-A177-3AD203B41FA5}">
                      <a16:colId xmlns:a16="http://schemas.microsoft.com/office/drawing/2014/main" val="1969927783"/>
                    </a:ext>
                  </a:extLst>
                </a:gridCol>
                <a:gridCol w="1853283">
                  <a:extLst>
                    <a:ext uri="{9D8B030D-6E8A-4147-A177-3AD203B41FA5}">
                      <a16:colId xmlns:a16="http://schemas.microsoft.com/office/drawing/2014/main" val="3888243747"/>
                    </a:ext>
                  </a:extLst>
                </a:gridCol>
              </a:tblGrid>
              <a:tr h="344972">
                <a:tc gridSpan="2">
                  <a:txBody>
                    <a:bodyPr/>
                    <a:lstStyle/>
                    <a:p>
                      <a:pPr algn="ctr"/>
                      <a:r>
                        <a:rPr lang="en-AU" b="1" dirty="0"/>
                        <a:t>Front of the class</a:t>
                      </a:r>
                    </a:p>
                  </a:txBody>
                  <a:tcPr/>
                </a:tc>
                <a:tc hMerge="1">
                  <a:txBody>
                    <a:bodyPr/>
                    <a:lstStyle/>
                    <a:p>
                      <a:endParaRPr lang="en-AU" dirty="0"/>
                    </a:p>
                  </a:txBody>
                  <a:tcPr/>
                </a:tc>
                <a:extLst>
                  <a:ext uri="{0D108BD9-81ED-4DB2-BD59-A6C34878D82A}">
                    <a16:rowId xmlns:a16="http://schemas.microsoft.com/office/drawing/2014/main" val="4202470118"/>
                  </a:ext>
                </a:extLst>
              </a:tr>
              <a:tr h="1097570">
                <a:tc>
                  <a:txBody>
                    <a:bodyPr/>
                    <a:lstStyle/>
                    <a:p>
                      <a:pPr algn="ctr"/>
                      <a:r>
                        <a:rPr lang="en-AU" sz="7200" dirty="0"/>
                        <a:t>1</a:t>
                      </a:r>
                    </a:p>
                  </a:txBody>
                  <a:tcPr/>
                </a:tc>
                <a:tc>
                  <a:txBody>
                    <a:bodyPr/>
                    <a:lstStyle/>
                    <a:p>
                      <a:pPr algn="ctr"/>
                      <a:r>
                        <a:rPr lang="en-AU" sz="7200" dirty="0"/>
                        <a:t>2</a:t>
                      </a:r>
                    </a:p>
                  </a:txBody>
                  <a:tcPr/>
                </a:tc>
                <a:extLst>
                  <a:ext uri="{0D108BD9-81ED-4DB2-BD59-A6C34878D82A}">
                    <a16:rowId xmlns:a16="http://schemas.microsoft.com/office/drawing/2014/main" val="3058165724"/>
                  </a:ext>
                </a:extLst>
              </a:tr>
              <a:tr h="1097570">
                <a:tc>
                  <a:txBody>
                    <a:bodyPr/>
                    <a:lstStyle/>
                    <a:p>
                      <a:pPr algn="ctr"/>
                      <a:r>
                        <a:rPr lang="en-AU" sz="7200" dirty="0"/>
                        <a:t>3</a:t>
                      </a:r>
                    </a:p>
                  </a:txBody>
                  <a:tcPr/>
                </a:tc>
                <a:tc>
                  <a:txBody>
                    <a:bodyPr/>
                    <a:lstStyle/>
                    <a:p>
                      <a:pPr algn="ctr"/>
                      <a:r>
                        <a:rPr lang="en-AU" sz="7200" dirty="0"/>
                        <a:t>4</a:t>
                      </a:r>
                    </a:p>
                  </a:txBody>
                  <a:tcPr/>
                </a:tc>
                <a:extLst>
                  <a:ext uri="{0D108BD9-81ED-4DB2-BD59-A6C34878D82A}">
                    <a16:rowId xmlns:a16="http://schemas.microsoft.com/office/drawing/2014/main" val="119358478"/>
                  </a:ext>
                </a:extLst>
              </a:tr>
            </a:tbl>
          </a:graphicData>
        </a:graphic>
      </p:graphicFrame>
    </p:spTree>
    <p:extLst>
      <p:ext uri="{BB962C8B-B14F-4D97-AF65-F5344CB8AC3E}">
        <p14:creationId xmlns:p14="http://schemas.microsoft.com/office/powerpoint/2010/main" val="41363304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C6B9C-6151-A604-6D8F-A0387142214C}"/>
              </a:ext>
            </a:extLst>
          </p:cNvPr>
          <p:cNvSpPr>
            <a:spLocks noGrp="1"/>
          </p:cNvSpPr>
          <p:nvPr>
            <p:ph type="title"/>
          </p:nvPr>
        </p:nvSpPr>
        <p:spPr/>
        <p:txBody>
          <a:bodyPr/>
          <a:lstStyle/>
          <a:p>
            <a:r>
              <a:rPr lang="en-AU" dirty="0"/>
              <a:t>Class discussion</a:t>
            </a:r>
          </a:p>
        </p:txBody>
      </p:sp>
      <p:sp>
        <p:nvSpPr>
          <p:cNvPr id="3" name="Content Placeholder 2">
            <a:extLst>
              <a:ext uri="{FF2B5EF4-FFF2-40B4-BE49-F238E27FC236}">
                <a16:creationId xmlns:a16="http://schemas.microsoft.com/office/drawing/2014/main" id="{72F19A32-2D7E-6F1A-41F3-F8F12415937E}"/>
              </a:ext>
            </a:extLst>
          </p:cNvPr>
          <p:cNvSpPr>
            <a:spLocks noGrp="1"/>
          </p:cNvSpPr>
          <p:nvPr>
            <p:ph sz="half" idx="1"/>
          </p:nvPr>
        </p:nvSpPr>
        <p:spPr>
          <a:xfrm>
            <a:off x="623888" y="1628775"/>
            <a:ext cx="10844212" cy="4321176"/>
          </a:xfrm>
        </p:spPr>
        <p:txBody>
          <a:bodyPr/>
          <a:lstStyle/>
          <a:p>
            <a:pPr marL="342900" indent="-342900">
              <a:buFont typeface="+mj-lt"/>
              <a:buAutoNum type="arabicPeriod"/>
            </a:pPr>
            <a:r>
              <a:rPr lang="en-AU" b="0" dirty="0">
                <a:solidFill>
                  <a:schemeClr val="tx1"/>
                </a:solidFill>
              </a:rPr>
              <a:t>Why should we listen to other people’s views about road safety?</a:t>
            </a:r>
          </a:p>
          <a:p>
            <a:pPr marL="342900" indent="-342900">
              <a:buFont typeface="+mj-lt"/>
              <a:buAutoNum type="arabicPeriod"/>
            </a:pPr>
            <a:r>
              <a:rPr lang="en-AU" b="0" dirty="0">
                <a:solidFill>
                  <a:schemeClr val="tx1"/>
                </a:solidFill>
              </a:rPr>
              <a:t>What influences the way you feel about road safety? </a:t>
            </a:r>
          </a:p>
          <a:p>
            <a:pPr marL="342900" indent="-342900">
              <a:buFont typeface="+mj-lt"/>
              <a:buAutoNum type="arabicPeriod"/>
            </a:pPr>
            <a:r>
              <a:rPr lang="en-AU" b="0" dirty="0">
                <a:solidFill>
                  <a:schemeClr val="tx1"/>
                </a:solidFill>
              </a:rPr>
              <a:t>How do you feel when your peers don’t share the same opinion or attitude as yourself? </a:t>
            </a:r>
          </a:p>
          <a:p>
            <a:pPr marL="342900" indent="-342900">
              <a:buFont typeface="+mj-lt"/>
              <a:buAutoNum type="arabicPeriod"/>
            </a:pPr>
            <a:r>
              <a:rPr lang="en-AU" b="0" dirty="0">
                <a:solidFill>
                  <a:schemeClr val="tx1"/>
                </a:solidFill>
              </a:rPr>
              <a:t>What are some ways you can help to keep yourself and your mates safe in a risky situation?</a:t>
            </a:r>
          </a:p>
          <a:p>
            <a:pPr marL="342900" indent="-342900">
              <a:buFont typeface="+mj-lt"/>
              <a:buAutoNum type="arabicPeriod"/>
            </a:pPr>
            <a:r>
              <a:rPr lang="en-AU" b="0" dirty="0">
                <a:solidFill>
                  <a:schemeClr val="tx1"/>
                </a:solidFill>
              </a:rPr>
              <a:t>If a mate tried to help you and you refused their help, how would they feel?</a:t>
            </a:r>
          </a:p>
          <a:p>
            <a:pPr marL="342900" indent="-342900">
              <a:buFont typeface="+mj-lt"/>
              <a:buAutoNum type="arabicPeriod"/>
            </a:pPr>
            <a:r>
              <a:rPr lang="en-AU" b="0" dirty="0">
                <a:solidFill>
                  <a:schemeClr val="tx1"/>
                </a:solidFill>
              </a:rPr>
              <a:t>What are some of the positive consequences of making safer choices as a driver or passenger?</a:t>
            </a:r>
          </a:p>
        </p:txBody>
      </p:sp>
    </p:spTree>
    <p:extLst>
      <p:ext uri="{BB962C8B-B14F-4D97-AF65-F5344CB8AC3E}">
        <p14:creationId xmlns:p14="http://schemas.microsoft.com/office/powerpoint/2010/main" val="21628768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F1C47D-80BB-B65F-4C68-2A230A8FFE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8E507E-2B95-9119-1283-01FF72F67EBE}"/>
              </a:ext>
            </a:extLst>
          </p:cNvPr>
          <p:cNvSpPr>
            <a:spLocks noGrp="1"/>
          </p:cNvSpPr>
          <p:nvPr>
            <p:ph type="title"/>
          </p:nvPr>
        </p:nvSpPr>
        <p:spPr/>
        <p:txBody>
          <a:bodyPr/>
          <a:lstStyle/>
          <a:p>
            <a:r>
              <a:rPr lang="en-AU" dirty="0"/>
              <a:t>Sharing the road</a:t>
            </a:r>
          </a:p>
        </p:txBody>
      </p:sp>
      <p:sp>
        <p:nvSpPr>
          <p:cNvPr id="3" name="Content Placeholder 2">
            <a:extLst>
              <a:ext uri="{FF2B5EF4-FFF2-40B4-BE49-F238E27FC236}">
                <a16:creationId xmlns:a16="http://schemas.microsoft.com/office/drawing/2014/main" id="{E2F564ED-6E17-8A0C-F150-209343F3F0FB}"/>
              </a:ext>
            </a:extLst>
          </p:cNvPr>
          <p:cNvSpPr>
            <a:spLocks noGrp="1"/>
          </p:cNvSpPr>
          <p:nvPr>
            <p:ph idx="1"/>
          </p:nvPr>
        </p:nvSpPr>
        <p:spPr>
          <a:xfrm>
            <a:off x="692943" y="4904154"/>
            <a:ext cx="10806114" cy="969109"/>
          </a:xfrm>
        </p:spPr>
        <p:txBody>
          <a:bodyPr/>
          <a:lstStyle/>
          <a:p>
            <a:pPr marL="342900" indent="-342900">
              <a:buFont typeface="+mj-lt"/>
              <a:buAutoNum type="arabicPeriod" startAt="6"/>
            </a:pPr>
            <a:r>
              <a:rPr lang="en-AU" b="0" dirty="0">
                <a:solidFill>
                  <a:schemeClr val="tx1"/>
                </a:solidFill>
              </a:rPr>
              <a:t>Move on to the next graffiti sheet, tick the responses that you agree with and add any new ideas.</a:t>
            </a:r>
          </a:p>
          <a:p>
            <a:pPr marL="342900" indent="-342900">
              <a:buFont typeface="+mj-lt"/>
              <a:buAutoNum type="arabicPeriod" startAt="6"/>
            </a:pPr>
            <a:endParaRPr lang="en-AU" b="0" dirty="0">
              <a:solidFill>
                <a:schemeClr val="tx1"/>
              </a:solidFill>
            </a:endParaRPr>
          </a:p>
          <a:p>
            <a:endParaRPr lang="en-AU" b="0" u="sng" dirty="0">
              <a:solidFill>
                <a:schemeClr val="tx1"/>
              </a:solidFill>
            </a:endParaRPr>
          </a:p>
          <a:p>
            <a:endParaRPr lang="en-AU" b="0" dirty="0">
              <a:solidFill>
                <a:schemeClr val="tx1"/>
              </a:solidFill>
            </a:endParaRPr>
          </a:p>
        </p:txBody>
      </p:sp>
      <p:sp>
        <p:nvSpPr>
          <p:cNvPr id="4" name="Content Placeholder 2">
            <a:extLst>
              <a:ext uri="{FF2B5EF4-FFF2-40B4-BE49-F238E27FC236}">
                <a16:creationId xmlns:a16="http://schemas.microsoft.com/office/drawing/2014/main" id="{799CCA34-3476-080D-A795-8A8A694845A5}"/>
              </a:ext>
            </a:extLst>
          </p:cNvPr>
          <p:cNvSpPr txBox="1">
            <a:spLocks/>
          </p:cNvSpPr>
          <p:nvPr/>
        </p:nvSpPr>
        <p:spPr>
          <a:xfrm>
            <a:off x="692943" y="1583591"/>
            <a:ext cx="10806114" cy="2937609"/>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rgbClr val="0085AC"/>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
                <a:srgbClr val="0085AC"/>
              </a:buClr>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AU" dirty="0">
                <a:solidFill>
                  <a:schemeClr val="tx1"/>
                </a:solidFill>
              </a:rPr>
              <a:t>Graffiti Walk</a:t>
            </a:r>
          </a:p>
          <a:p>
            <a:pPr marL="342900" indent="-342900">
              <a:buFont typeface="+mj-lt"/>
              <a:buAutoNum type="arabicPeriod"/>
            </a:pPr>
            <a:r>
              <a:rPr lang="en-AU" b="0" dirty="0">
                <a:solidFill>
                  <a:schemeClr val="tx1"/>
                </a:solidFill>
              </a:rPr>
              <a:t>In small groups, discuss the importance of being a safe, tolerant and courteous driver.</a:t>
            </a:r>
          </a:p>
          <a:p>
            <a:pPr marL="342900" indent="-342900">
              <a:buFont typeface="+mj-lt"/>
              <a:buAutoNum type="arabicPeriod"/>
            </a:pPr>
            <a:r>
              <a:rPr lang="en-AU" b="0" dirty="0">
                <a:solidFill>
                  <a:schemeClr val="tx1"/>
                </a:solidFill>
              </a:rPr>
              <a:t>Your group will be allocated a road user group (e.g. passenger, cyclists, motorbike rider, truck and heavy vehicle driver, car driver, bus driver, scooter and moped riders etc)</a:t>
            </a:r>
          </a:p>
          <a:p>
            <a:pPr marL="342900" indent="-342900">
              <a:buFont typeface="+mj-lt"/>
              <a:buAutoNum type="arabicPeriod"/>
            </a:pPr>
            <a:r>
              <a:rPr lang="en-AU" b="0" dirty="0">
                <a:solidFill>
                  <a:schemeClr val="tx1"/>
                </a:solidFill>
              </a:rPr>
              <a:t>At the top of your sheet write:</a:t>
            </a:r>
          </a:p>
          <a:p>
            <a:pPr marL="342900" indent="-342900">
              <a:buFont typeface="+mj-lt"/>
              <a:buAutoNum type="arabicPeriod"/>
            </a:pPr>
            <a:r>
              <a:rPr lang="en-AU" b="0" dirty="0">
                <a:solidFill>
                  <a:schemeClr val="tx1"/>
                </a:solidFill>
              </a:rPr>
              <a:t>What can you do to be a safe, tolerant and courteous </a:t>
            </a:r>
            <a:r>
              <a:rPr lang="en-AU" b="0" u="sng" dirty="0">
                <a:solidFill>
                  <a:schemeClr val="tx1"/>
                </a:solidFill>
              </a:rPr>
              <a:t>(add your road user group)?</a:t>
            </a:r>
          </a:p>
          <a:p>
            <a:pPr marL="342900" indent="-342900">
              <a:buFont typeface="+mj-lt"/>
              <a:buAutoNum type="arabicPeriod"/>
            </a:pPr>
            <a:r>
              <a:rPr lang="en-AU" b="0" dirty="0">
                <a:solidFill>
                  <a:schemeClr val="tx1"/>
                </a:solidFill>
              </a:rPr>
              <a:t>In your groups, write down your ideas.</a:t>
            </a:r>
            <a:endParaRPr lang="en-AU" b="0" u="sng" dirty="0">
              <a:solidFill>
                <a:schemeClr val="tx1"/>
              </a:solidFill>
            </a:endParaRPr>
          </a:p>
          <a:p>
            <a:endParaRPr lang="en-AU" b="0" u="sng" dirty="0">
              <a:solidFill>
                <a:schemeClr val="tx1"/>
              </a:solidFill>
            </a:endParaRPr>
          </a:p>
        </p:txBody>
      </p:sp>
    </p:spTree>
    <p:extLst>
      <p:ext uri="{BB962C8B-B14F-4D97-AF65-F5344CB8AC3E}">
        <p14:creationId xmlns:p14="http://schemas.microsoft.com/office/powerpoint/2010/main" val="1373853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67E73-4DEC-6835-F3D4-BB02C477F6EF}"/>
              </a:ext>
            </a:extLst>
          </p:cNvPr>
          <p:cNvSpPr>
            <a:spLocks noGrp="1"/>
          </p:cNvSpPr>
          <p:nvPr>
            <p:ph type="title"/>
          </p:nvPr>
        </p:nvSpPr>
        <p:spPr/>
        <p:txBody>
          <a:bodyPr/>
          <a:lstStyle/>
          <a:p>
            <a:r>
              <a:rPr lang="en-AU" dirty="0"/>
              <a:t>Staying safe</a:t>
            </a:r>
          </a:p>
        </p:txBody>
      </p:sp>
      <p:sp>
        <p:nvSpPr>
          <p:cNvPr id="3" name="Content Placeholder 2">
            <a:extLst>
              <a:ext uri="{FF2B5EF4-FFF2-40B4-BE49-F238E27FC236}">
                <a16:creationId xmlns:a16="http://schemas.microsoft.com/office/drawing/2014/main" id="{CD869A8B-07C6-4782-50C2-B98352833F62}"/>
              </a:ext>
            </a:extLst>
          </p:cNvPr>
          <p:cNvSpPr>
            <a:spLocks noGrp="1"/>
          </p:cNvSpPr>
          <p:nvPr>
            <p:ph sz="half" idx="1"/>
          </p:nvPr>
        </p:nvSpPr>
        <p:spPr/>
        <p:txBody>
          <a:bodyPr/>
          <a:lstStyle/>
          <a:p>
            <a:r>
              <a:rPr lang="en-AU" b="0" dirty="0">
                <a:solidFill>
                  <a:schemeClr val="tx1"/>
                </a:solidFill>
              </a:rPr>
              <a:t>Complete the staying safe worksheet individually.</a:t>
            </a:r>
          </a:p>
        </p:txBody>
      </p:sp>
      <p:pic>
        <p:nvPicPr>
          <p:cNvPr id="6" name="Picture 5" descr="A group of people standing around a car&#10;&#10;AI-generated content may be incorrect.">
            <a:extLst>
              <a:ext uri="{FF2B5EF4-FFF2-40B4-BE49-F238E27FC236}">
                <a16:creationId xmlns:a16="http://schemas.microsoft.com/office/drawing/2014/main" id="{07CBD729-6700-8CD6-109F-32BD9E98431C}"/>
              </a:ext>
            </a:extLst>
          </p:cNvPr>
          <p:cNvPicPr>
            <a:picLocks noChangeAspect="1"/>
          </p:cNvPicPr>
          <p:nvPr/>
        </p:nvPicPr>
        <p:blipFill>
          <a:blip r:embed="rId3"/>
          <a:stretch>
            <a:fillRect/>
          </a:stretch>
        </p:blipFill>
        <p:spPr>
          <a:xfrm>
            <a:off x="6864096" y="492842"/>
            <a:ext cx="4190258" cy="5872315"/>
          </a:xfrm>
          <a:prstGeom prst="rect">
            <a:avLst/>
          </a:prstGeom>
        </p:spPr>
      </p:pic>
    </p:spTree>
    <p:extLst>
      <p:ext uri="{BB962C8B-B14F-4D97-AF65-F5344CB8AC3E}">
        <p14:creationId xmlns:p14="http://schemas.microsoft.com/office/powerpoint/2010/main" val="34071862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781A1-04A5-A79D-8CF9-E2562F0FD9E6}"/>
              </a:ext>
            </a:extLst>
          </p:cNvPr>
          <p:cNvSpPr>
            <a:spLocks noGrp="1"/>
          </p:cNvSpPr>
          <p:nvPr>
            <p:ph type="title"/>
          </p:nvPr>
        </p:nvSpPr>
        <p:spPr/>
        <p:txBody>
          <a:bodyPr/>
          <a:lstStyle/>
          <a:p>
            <a:r>
              <a:rPr lang="en-AU" dirty="0"/>
              <a:t>Extension activity</a:t>
            </a:r>
          </a:p>
        </p:txBody>
      </p:sp>
      <p:sp>
        <p:nvSpPr>
          <p:cNvPr id="3" name="Content Placeholder 2">
            <a:extLst>
              <a:ext uri="{FF2B5EF4-FFF2-40B4-BE49-F238E27FC236}">
                <a16:creationId xmlns:a16="http://schemas.microsoft.com/office/drawing/2014/main" id="{B1C88798-11AC-BD3D-B392-1E9E31227687}"/>
              </a:ext>
            </a:extLst>
          </p:cNvPr>
          <p:cNvSpPr>
            <a:spLocks noGrp="1"/>
          </p:cNvSpPr>
          <p:nvPr>
            <p:ph sz="half" idx="1"/>
          </p:nvPr>
        </p:nvSpPr>
        <p:spPr/>
        <p:txBody>
          <a:bodyPr/>
          <a:lstStyle/>
          <a:p>
            <a:r>
              <a:rPr lang="en-AU" dirty="0">
                <a:solidFill>
                  <a:schemeClr val="tx1"/>
                </a:solidFill>
              </a:rPr>
              <a:t>Code of Conduct</a:t>
            </a:r>
          </a:p>
          <a:p>
            <a:r>
              <a:rPr lang="en-AU" b="0" dirty="0">
                <a:solidFill>
                  <a:schemeClr val="tx1"/>
                </a:solidFill>
              </a:rPr>
              <a:t>Work in small groups to develop a Code of Conduct for one road user type:</a:t>
            </a:r>
          </a:p>
          <a:p>
            <a:pPr marL="285750" indent="-285750">
              <a:buFont typeface="Arial" panose="020B0604020202020204" pitchFamily="34" charset="0"/>
              <a:buChar char="•"/>
            </a:pPr>
            <a:r>
              <a:rPr lang="en-AU" b="0" dirty="0">
                <a:solidFill>
                  <a:schemeClr val="tx1"/>
                </a:solidFill>
              </a:rPr>
              <a:t>Drivers</a:t>
            </a:r>
          </a:p>
          <a:p>
            <a:pPr marL="285750" indent="-285750">
              <a:buFont typeface="Arial" panose="020B0604020202020204" pitchFamily="34" charset="0"/>
              <a:buChar char="•"/>
            </a:pPr>
            <a:r>
              <a:rPr lang="en-AU" b="0" dirty="0">
                <a:solidFill>
                  <a:schemeClr val="tx1"/>
                </a:solidFill>
              </a:rPr>
              <a:t>Public transport users</a:t>
            </a:r>
          </a:p>
          <a:p>
            <a:pPr marL="285750" indent="-285750">
              <a:buFont typeface="Arial" panose="020B0604020202020204" pitchFamily="34" charset="0"/>
              <a:buChar char="•"/>
            </a:pPr>
            <a:r>
              <a:rPr lang="en-AU" b="0" dirty="0">
                <a:solidFill>
                  <a:schemeClr val="tx1"/>
                </a:solidFill>
              </a:rPr>
              <a:t>Truck and heavy vehicle driver</a:t>
            </a:r>
          </a:p>
          <a:p>
            <a:pPr marL="285750" indent="-285750">
              <a:buFont typeface="Arial" panose="020B0604020202020204" pitchFamily="34" charset="0"/>
              <a:buChar char="•"/>
            </a:pPr>
            <a:r>
              <a:rPr lang="en-AU" b="0" dirty="0">
                <a:solidFill>
                  <a:schemeClr val="tx1"/>
                </a:solidFill>
              </a:rPr>
              <a:t>Motorcycle and moped riders</a:t>
            </a:r>
          </a:p>
          <a:p>
            <a:pPr marL="285750" indent="-285750">
              <a:buFont typeface="Arial" panose="020B0604020202020204" pitchFamily="34" charset="0"/>
              <a:buChar char="•"/>
            </a:pPr>
            <a:r>
              <a:rPr lang="en-AU" b="0" dirty="0">
                <a:solidFill>
                  <a:schemeClr val="tx1"/>
                </a:solidFill>
              </a:rPr>
              <a:t>Bicycle and scooter riders</a:t>
            </a:r>
          </a:p>
          <a:p>
            <a:pPr marL="285750" indent="-285750">
              <a:buFont typeface="Arial" panose="020B0604020202020204" pitchFamily="34" charset="0"/>
              <a:buChar char="•"/>
            </a:pPr>
            <a:r>
              <a:rPr lang="en-AU" b="0" dirty="0">
                <a:solidFill>
                  <a:schemeClr val="tx1"/>
                </a:solidFill>
              </a:rPr>
              <a:t>Pedestrians</a:t>
            </a:r>
          </a:p>
          <a:p>
            <a:endParaRPr lang="en-AU" dirty="0"/>
          </a:p>
        </p:txBody>
      </p:sp>
      <p:sp>
        <p:nvSpPr>
          <p:cNvPr id="4" name="Content Placeholder 3">
            <a:extLst>
              <a:ext uri="{FF2B5EF4-FFF2-40B4-BE49-F238E27FC236}">
                <a16:creationId xmlns:a16="http://schemas.microsoft.com/office/drawing/2014/main" id="{1FFBB848-FDF2-DE92-0B9F-82AFEE613CD8}"/>
              </a:ext>
            </a:extLst>
          </p:cNvPr>
          <p:cNvSpPr>
            <a:spLocks noGrp="1"/>
          </p:cNvSpPr>
          <p:nvPr>
            <p:ph sz="half" idx="2"/>
          </p:nvPr>
        </p:nvSpPr>
        <p:spPr/>
        <p:txBody>
          <a:bodyPr/>
          <a:lstStyle/>
          <a:p>
            <a:r>
              <a:rPr lang="en-AU" b="0" dirty="0">
                <a:solidFill>
                  <a:schemeClr val="tx1"/>
                </a:solidFill>
              </a:rPr>
              <a:t>In your Code of Conduct consider:</a:t>
            </a:r>
          </a:p>
          <a:p>
            <a:pPr marL="285750" indent="-285750">
              <a:buFont typeface="Arial" panose="020B0604020202020204" pitchFamily="34" charset="0"/>
              <a:buChar char="•"/>
            </a:pPr>
            <a:r>
              <a:rPr lang="en-AU" b="0" dirty="0">
                <a:solidFill>
                  <a:schemeClr val="tx1"/>
                </a:solidFill>
              </a:rPr>
              <a:t>Appropriate conduct and behaviour.</a:t>
            </a:r>
          </a:p>
          <a:p>
            <a:pPr marL="285750" indent="-285750">
              <a:buFont typeface="Arial" panose="020B0604020202020204" pitchFamily="34" charset="0"/>
              <a:buChar char="•"/>
            </a:pPr>
            <a:r>
              <a:rPr lang="en-AU" b="0" dirty="0">
                <a:solidFill>
                  <a:schemeClr val="tx1"/>
                </a:solidFill>
              </a:rPr>
              <a:t>Understanding of and compliance with road rules.</a:t>
            </a:r>
          </a:p>
          <a:p>
            <a:pPr marL="285750" indent="-285750">
              <a:buFont typeface="Arial" panose="020B0604020202020204" pitchFamily="34" charset="0"/>
              <a:buChar char="•"/>
            </a:pPr>
            <a:r>
              <a:rPr lang="en-AU" b="0" dirty="0">
                <a:solidFill>
                  <a:schemeClr val="tx1"/>
                </a:solidFill>
              </a:rPr>
              <a:t>Rights and responsibilities.</a:t>
            </a:r>
          </a:p>
          <a:p>
            <a:pPr marL="285750" indent="-285750">
              <a:buFont typeface="Arial" panose="020B0604020202020204" pitchFamily="34" charset="0"/>
              <a:buChar char="•"/>
            </a:pPr>
            <a:r>
              <a:rPr lang="en-AU" b="0" dirty="0">
                <a:solidFill>
                  <a:schemeClr val="tx1"/>
                </a:solidFill>
              </a:rPr>
              <a:t>Supporting and helping other road users.</a:t>
            </a:r>
          </a:p>
          <a:p>
            <a:pPr marL="285750" indent="-285750">
              <a:buFont typeface="Arial" panose="020B0604020202020204" pitchFamily="34" charset="0"/>
              <a:buChar char="•"/>
            </a:pPr>
            <a:r>
              <a:rPr lang="en-AU" b="0" dirty="0">
                <a:solidFill>
                  <a:schemeClr val="tx1"/>
                </a:solidFill>
              </a:rPr>
              <a:t>Tolerance and courtesy.</a:t>
            </a:r>
          </a:p>
          <a:p>
            <a:pPr marL="285750" indent="-285750">
              <a:buFont typeface="Arial" panose="020B0604020202020204" pitchFamily="34" charset="0"/>
              <a:buChar char="•"/>
            </a:pPr>
            <a:r>
              <a:rPr lang="en-AU" b="0" dirty="0">
                <a:solidFill>
                  <a:schemeClr val="tx1"/>
                </a:solidFill>
              </a:rPr>
              <a:t>Managing and avoiding risks.</a:t>
            </a:r>
          </a:p>
          <a:p>
            <a:pPr marL="285750" indent="-285750">
              <a:buFont typeface="Arial" panose="020B0604020202020204" pitchFamily="34" charset="0"/>
              <a:buChar char="•"/>
            </a:pPr>
            <a:r>
              <a:rPr lang="en-AU" b="0" dirty="0">
                <a:solidFill>
                  <a:schemeClr val="tx1"/>
                </a:solidFill>
              </a:rPr>
              <a:t>Laws and penalties.</a:t>
            </a:r>
          </a:p>
        </p:txBody>
      </p:sp>
    </p:spTree>
    <p:extLst>
      <p:ext uri="{BB962C8B-B14F-4D97-AF65-F5344CB8AC3E}">
        <p14:creationId xmlns:p14="http://schemas.microsoft.com/office/powerpoint/2010/main" val="1012463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6C44D6-BA87-9F38-AE31-55F8487C1CAB}"/>
              </a:ext>
            </a:extLst>
          </p:cNvPr>
          <p:cNvSpPr>
            <a:spLocks noGrp="1"/>
          </p:cNvSpPr>
          <p:nvPr>
            <p:ph type="title"/>
          </p:nvPr>
        </p:nvSpPr>
        <p:spPr/>
        <p:txBody>
          <a:bodyPr/>
          <a:lstStyle/>
          <a:p>
            <a:r>
              <a:rPr lang="en-AU" dirty="0"/>
              <a:t>Class discussion</a:t>
            </a:r>
          </a:p>
        </p:txBody>
      </p:sp>
      <p:sp>
        <p:nvSpPr>
          <p:cNvPr id="3" name="Content Placeholder 2">
            <a:extLst>
              <a:ext uri="{FF2B5EF4-FFF2-40B4-BE49-F238E27FC236}">
                <a16:creationId xmlns:a16="http://schemas.microsoft.com/office/drawing/2014/main" id="{453DDA13-519E-AF90-ECCD-AB5D0CBA1D86}"/>
              </a:ext>
            </a:extLst>
          </p:cNvPr>
          <p:cNvSpPr>
            <a:spLocks noGrp="1"/>
          </p:cNvSpPr>
          <p:nvPr>
            <p:ph sz="half" idx="1"/>
          </p:nvPr>
        </p:nvSpPr>
        <p:spPr>
          <a:xfrm>
            <a:off x="623888" y="1628775"/>
            <a:ext cx="11098212" cy="4321176"/>
          </a:xfrm>
        </p:spPr>
        <p:txBody>
          <a:bodyPr/>
          <a:lstStyle/>
          <a:p>
            <a:r>
              <a:rPr lang="en-AU" b="0" dirty="0">
                <a:solidFill>
                  <a:schemeClr val="tx1"/>
                </a:solidFill>
              </a:rPr>
              <a:t>Discuss the merits of shared understanding and the benefits of all road users working towards a safer road network using the following questions:</a:t>
            </a:r>
          </a:p>
          <a:p>
            <a:pPr marL="342900" indent="-342900">
              <a:buFont typeface="+mj-lt"/>
              <a:buAutoNum type="arabicPeriod"/>
            </a:pPr>
            <a:r>
              <a:rPr lang="en-AU" b="0" dirty="0">
                <a:solidFill>
                  <a:schemeClr val="tx1"/>
                </a:solidFill>
              </a:rPr>
              <a:t>Why is it important to be clear about your rights and responsibilities as a road user?</a:t>
            </a:r>
          </a:p>
          <a:p>
            <a:pPr marL="342900" indent="-342900">
              <a:buFont typeface="+mj-lt"/>
              <a:buAutoNum type="arabicPeriod"/>
            </a:pPr>
            <a:r>
              <a:rPr lang="en-AU" b="0" dirty="0">
                <a:solidFill>
                  <a:schemeClr val="tx1"/>
                </a:solidFill>
              </a:rPr>
              <a:t>Is it fair to expect all road users to have a positive attitude to road safety and saving lives? Why?</a:t>
            </a:r>
          </a:p>
          <a:p>
            <a:pPr marL="342900" indent="-342900">
              <a:buFont typeface="+mj-lt"/>
              <a:buAutoNum type="arabicPeriod"/>
            </a:pPr>
            <a:r>
              <a:rPr lang="en-AU" b="0" dirty="0">
                <a:solidFill>
                  <a:schemeClr val="tx1"/>
                </a:solidFill>
              </a:rPr>
              <a:t>Would having all drivers and riders sign a Code of Conduct before being issued with a licence, develop positive attitudes to safer road use? Why?</a:t>
            </a:r>
          </a:p>
        </p:txBody>
      </p:sp>
      <p:pic>
        <p:nvPicPr>
          <p:cNvPr id="6" name="Picture 5" descr="A grey and white card with text&#10;&#10;AI-generated content may be incorrect.">
            <a:extLst>
              <a:ext uri="{FF2B5EF4-FFF2-40B4-BE49-F238E27FC236}">
                <a16:creationId xmlns:a16="http://schemas.microsoft.com/office/drawing/2014/main" id="{AA238E45-72BA-7E10-7871-4631F3DFC1FF}"/>
              </a:ext>
            </a:extLst>
          </p:cNvPr>
          <p:cNvPicPr>
            <a:picLocks noChangeAspect="1"/>
          </p:cNvPicPr>
          <p:nvPr/>
        </p:nvPicPr>
        <p:blipFill>
          <a:blip r:embed="rId3"/>
          <a:stretch>
            <a:fillRect/>
          </a:stretch>
        </p:blipFill>
        <p:spPr>
          <a:xfrm>
            <a:off x="8773102" y="4559808"/>
            <a:ext cx="3296787" cy="2067877"/>
          </a:xfrm>
          <a:prstGeom prst="rect">
            <a:avLst/>
          </a:prstGeom>
        </p:spPr>
      </p:pic>
    </p:spTree>
    <p:extLst>
      <p:ext uri="{BB962C8B-B14F-4D97-AF65-F5344CB8AC3E}">
        <p14:creationId xmlns:p14="http://schemas.microsoft.com/office/powerpoint/2010/main" val="1869410769"/>
      </p:ext>
    </p:extLst>
  </p:cSld>
  <p:clrMapOvr>
    <a:masterClrMapping/>
  </p:clrMapOvr>
</p:sld>
</file>

<file path=ppt/theme/theme1.xml><?xml version="1.0" encoding="utf-8"?>
<a:theme xmlns:a="http://schemas.openxmlformats.org/drawingml/2006/main" name="1 Covers / Section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 Contents">
  <a:themeElements>
    <a:clrScheme name="DOE Monochromatic 3">
      <a:dk1>
        <a:sysClr val="windowText" lastClr="000000"/>
      </a:dk1>
      <a:lt1>
        <a:sysClr val="window" lastClr="FFFFFF"/>
      </a:lt1>
      <a:dk2>
        <a:srgbClr val="592C82"/>
      </a:dk2>
      <a:lt2>
        <a:srgbClr val="E7E6E6"/>
      </a:lt2>
      <a:accent1>
        <a:srgbClr val="3F2B56"/>
      </a:accent1>
      <a:accent2>
        <a:srgbClr val="592C82"/>
      </a:accent2>
      <a:accent3>
        <a:srgbClr val="AB90BF"/>
      </a:accent3>
      <a:accent4>
        <a:srgbClr val="FDC432"/>
      </a:accent4>
      <a:accent5>
        <a:srgbClr val="A40A66"/>
      </a:accent5>
      <a:accent6>
        <a:srgbClr val="94C34A"/>
      </a:accent6>
      <a:hlink>
        <a:srgbClr val="5BC5EA"/>
      </a:hlink>
      <a:folHlink>
        <a:srgbClr val="5BC5EA"/>
      </a:folHlink>
    </a:clrScheme>
    <a:fontScheme name="DOE Monochromatic 3">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 Content (Bas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 Content (Corner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5018</TotalTime>
  <Words>1497</Words>
  <Application>Microsoft Office PowerPoint</Application>
  <PresentationFormat>Widescreen</PresentationFormat>
  <Paragraphs>172</Paragraphs>
  <Slides>12</Slides>
  <Notes>10</Notes>
  <HiddenSlides>0</HiddenSlides>
  <MMClips>0</MMClips>
  <ScaleCrop>false</ScaleCrop>
  <HeadingPairs>
    <vt:vector size="8" baseType="variant">
      <vt:variant>
        <vt:lpstr>Fonts Used</vt:lpstr>
      </vt:variant>
      <vt:variant>
        <vt:i4>2</vt:i4>
      </vt:variant>
      <vt:variant>
        <vt:lpstr>Theme</vt:lpstr>
      </vt:variant>
      <vt:variant>
        <vt:i4>4</vt:i4>
      </vt:variant>
      <vt:variant>
        <vt:lpstr>Slide Titles</vt:lpstr>
      </vt:variant>
      <vt:variant>
        <vt:i4>12</vt:i4>
      </vt:variant>
      <vt:variant>
        <vt:lpstr>Custom Shows</vt:lpstr>
      </vt:variant>
      <vt:variant>
        <vt:i4>1</vt:i4>
      </vt:variant>
    </vt:vector>
  </HeadingPairs>
  <TitlesOfParts>
    <vt:vector size="19" baseType="lpstr">
      <vt:lpstr>Arial</vt:lpstr>
      <vt:lpstr>Calibri</vt:lpstr>
      <vt:lpstr>1 Covers / Sections</vt:lpstr>
      <vt:lpstr>2 Contents</vt:lpstr>
      <vt:lpstr>3 Content (Base)</vt:lpstr>
      <vt:lpstr>4 Content (Corners)</vt:lpstr>
      <vt:lpstr>Keys4Life</vt:lpstr>
      <vt:lpstr>Learning Intentions</vt:lpstr>
      <vt:lpstr>PowerPoint Presentation</vt:lpstr>
      <vt:lpstr>A. There would be fewer crashes if…</vt:lpstr>
      <vt:lpstr>B. Some young people don’t wear seatbelts because…</vt:lpstr>
      <vt:lpstr>C. If my friend offered me a lift home and I thought they had been drinking alcohol or using other drugs, I would…</vt:lpstr>
      <vt:lpstr>D. If I could talk to road safety experts, I would tell them to…</vt:lpstr>
      <vt:lpstr>Class discussion</vt:lpstr>
      <vt:lpstr>Sharing the road</vt:lpstr>
      <vt:lpstr>Staying safe</vt:lpstr>
      <vt:lpstr>Extension activity</vt:lpstr>
      <vt:lpstr>Class discussion</vt:lpstr>
      <vt:lpstr>Keys4Life refresher</vt:lpstr>
    </vt:vector>
  </TitlesOfParts>
  <Company>Department of Education Western Australia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DAVIES Vaughan [Public Relations &amp; Marketing]</dc:creator>
  <cp:lastModifiedBy>PECKITT Joanne [System Services and Responses]</cp:lastModifiedBy>
  <cp:revision>159</cp:revision>
  <cp:lastPrinted>2025-12-01T03:23:24Z</cp:lastPrinted>
  <dcterms:created xsi:type="dcterms:W3CDTF">2021-03-11T03:31:31Z</dcterms:created>
  <dcterms:modified xsi:type="dcterms:W3CDTF">2026-08-24T07:21:49Z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1ab51697-d8d5-4b00-af1f-cc3ba473113c_Enabled">
    <vt:lpwstr>true</vt:lpwstr>
  </property>
  <property fmtid="{D5CDD505-2E9C-101B-9397-08002B2CF9AE}" pid="3" name="MSIP_Label_1ab51697-d8d5-4b00-af1f-cc3ba473113c_SetDate">
    <vt:lpwstr>2025-08-20T06:20:29Z</vt:lpwstr>
  </property>
  <property fmtid="{D5CDD505-2E9C-101B-9397-08002B2CF9AE}" pid="4" name="MSIP_Label_1ab51697-d8d5-4b00-af1f-cc3ba473113c_Method">
    <vt:lpwstr>Standard</vt:lpwstr>
  </property>
  <property fmtid="{D5CDD505-2E9C-101B-9397-08002B2CF9AE}" pid="5" name="MSIP_Label_1ab51697-d8d5-4b00-af1f-cc3ba473113c_Name">
    <vt:lpwstr>OFFICIAL</vt:lpwstr>
  </property>
  <property fmtid="{D5CDD505-2E9C-101B-9397-08002B2CF9AE}" pid="6" name="MSIP_Label_1ab51697-d8d5-4b00-af1f-cc3ba473113c_SiteId">
    <vt:lpwstr>e08016f9-d1fd-4cbb-83b0-b76eb4361627</vt:lpwstr>
  </property>
  <property fmtid="{D5CDD505-2E9C-101B-9397-08002B2CF9AE}" pid="7" name="MSIP_Label_1ab51697-d8d5-4b00-af1f-cc3ba473113c_ActionId">
    <vt:lpwstr>8f7b5d1f-ebbf-44ab-adb6-53065f1490e4</vt:lpwstr>
  </property>
  <property fmtid="{D5CDD505-2E9C-101B-9397-08002B2CF9AE}" pid="8" name="MSIP_Label_1ab51697-d8d5-4b00-af1f-cc3ba473113c_ContentBits">
    <vt:lpwstr>1</vt:lpwstr>
  </property>
  <property fmtid="{D5CDD505-2E9C-101B-9397-08002B2CF9AE}" pid="9" name="MSIP_Label_1ab51697-d8d5-4b00-af1f-cc3ba473113c_Tag">
    <vt:lpwstr>10, 3, 0, 1</vt:lpwstr>
  </property>
  <property fmtid="{D5CDD505-2E9C-101B-9397-08002B2CF9AE}" pid="10" name="ClassificationContentMarkingHeaderLocations">
    <vt:lpwstr>1 Covers / Sections:7\2 Contents:8\3 Content (Base):8\4 Content (Corners):7</vt:lpwstr>
  </property>
  <property fmtid="{D5CDD505-2E9C-101B-9397-08002B2CF9AE}" pid="11" name="ClassificationContentMarkingHeaderText">
    <vt:lpwstr>OFFICIAL</vt:lpwstr>
  </property>
</Properties>
</file>