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679" r:id="rId4"/>
  </p:sldMasterIdLst>
  <p:notesMasterIdLst>
    <p:notesMasterId r:id="rId14"/>
  </p:notesMasterIdLst>
  <p:sldIdLst>
    <p:sldId id="256" r:id="rId5"/>
    <p:sldId id="264" r:id="rId6"/>
    <p:sldId id="282" r:id="rId7"/>
    <p:sldId id="283" r:id="rId8"/>
    <p:sldId id="284" r:id="rId9"/>
    <p:sldId id="287" r:id="rId10"/>
    <p:sldId id="288" r:id="rId11"/>
    <p:sldId id="273" r:id="rId12"/>
    <p:sldId id="271" r:id="rId13"/>
  </p:sldIdLst>
  <p:sldSz cx="12192000" cy="6858000"/>
  <p:notesSz cx="6797675" cy="9926638"/>
  <p:custShowLst>
    <p:custShow name="Keys4Life refresher" id="0">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5AC"/>
    <a:srgbClr val="5BC5EA"/>
    <a:srgbClr val="00ADB1"/>
    <a:srgbClr val="E94F36"/>
    <a:srgbClr val="3F2B56"/>
    <a:srgbClr val="EE7202"/>
    <a:srgbClr val="A40A66"/>
    <a:srgbClr val="FDC432"/>
    <a:srgbClr val="592C82"/>
    <a:srgbClr val="AB90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FF35E0-2FD0-449E-8324-2BC8BF2A81E4}" v="1" dt="2026-02-20T01:05:39.7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056" autoAdjust="0"/>
    <p:restoredTop sz="71913" autoAdjust="0"/>
  </p:normalViewPr>
  <p:slideViewPr>
    <p:cSldViewPr snapToGrid="0">
      <p:cViewPr varScale="1">
        <p:scale>
          <a:sx n="79" d="100"/>
          <a:sy n="79" d="100"/>
        </p:scale>
        <p:origin x="1080"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AU"/>
          </a:p>
        </p:txBody>
      </p:sp>
      <p:sp>
        <p:nvSpPr>
          <p:cNvPr id="3" name="Date Placeholder 2"/>
          <p:cNvSpPr>
            <a:spLocks noGrp="1"/>
          </p:cNvSpPr>
          <p:nvPr>
            <p:ph type="dt" idx="1"/>
          </p:nvPr>
        </p:nvSpPr>
        <p:spPr>
          <a:xfrm>
            <a:off x="3850443" y="0"/>
            <a:ext cx="2945659" cy="498056"/>
          </a:xfrm>
          <a:prstGeom prst="rect">
            <a:avLst/>
          </a:prstGeom>
        </p:spPr>
        <p:txBody>
          <a:bodyPr vert="horz" lIns="91431" tIns="45715" rIns="91431" bIns="45715" rtlCol="0"/>
          <a:lstStyle>
            <a:lvl1pPr algn="r">
              <a:defRPr sz="1200"/>
            </a:lvl1pPr>
          </a:lstStyle>
          <a:p>
            <a:fld id="{B20FAD1D-6C85-481C-B3B4-2265CFDF3669}" type="datetimeFigureOut">
              <a:rPr lang="en-AU" smtClean="0"/>
              <a:t>24/08/2026</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1" tIns="45715" rIns="91431" bIns="45715"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1" tIns="45715" rIns="91431" bIns="4571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31" tIns="45715" rIns="91431" bIns="45715" rtlCol="0" anchor="b"/>
          <a:lstStyle>
            <a:lvl1pPr algn="l">
              <a:defRPr sz="1200"/>
            </a:lvl1pPr>
          </a:lstStyle>
          <a:p>
            <a:endParaRPr lang="en-AU"/>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31" tIns="45715" rIns="91431" bIns="45715" rtlCol="0" anchor="b"/>
          <a:lstStyle>
            <a:lvl1pPr algn="r">
              <a:defRPr sz="1200"/>
            </a:lvl1pPr>
          </a:lstStyle>
          <a:p>
            <a:fld id="{99B883AC-FE3C-4431-9252-48CE78076032}" type="slidenum">
              <a:rPr lang="en-AU" smtClean="0"/>
              <a:t>‹#›</a:t>
            </a:fld>
            <a:endParaRPr lang="en-AU"/>
          </a:p>
        </p:txBody>
      </p:sp>
    </p:spTree>
    <p:extLst>
      <p:ext uri="{BB962C8B-B14F-4D97-AF65-F5344CB8AC3E}">
        <p14:creationId xmlns:p14="http://schemas.microsoft.com/office/powerpoint/2010/main" val="8739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Planning and Preparation</a:t>
            </a:r>
          </a:p>
          <a:p>
            <a:endParaRPr lang="en-AU" dirty="0"/>
          </a:p>
          <a:p>
            <a:r>
              <a:rPr lang="en-AU" b="1" dirty="0"/>
              <a:t>Activity 5.1</a:t>
            </a:r>
          </a:p>
          <a:p>
            <a:pPr marL="171450" indent="-171450">
              <a:buFont typeface="Arial" panose="020B0604020202020204" pitchFamily="34" charset="0"/>
              <a:buChar char="•"/>
            </a:pPr>
            <a:r>
              <a:rPr lang="en-AU" b="0" dirty="0"/>
              <a:t>No resources required</a:t>
            </a:r>
          </a:p>
          <a:p>
            <a:endParaRPr lang="en-AU" dirty="0"/>
          </a:p>
          <a:p>
            <a:r>
              <a:rPr lang="en-AU" b="1" dirty="0"/>
              <a:t>Activity 5.2</a:t>
            </a:r>
          </a:p>
          <a:p>
            <a:pPr marL="171450" indent="-171450">
              <a:buFont typeface="Arial" panose="020B0604020202020204" pitchFamily="34" charset="0"/>
              <a:buChar char="•"/>
            </a:pPr>
            <a:r>
              <a:rPr lang="en-AU" b="0" dirty="0"/>
              <a:t>Activity sheets or pre-prepared Driving Triangle activity packs available to order</a:t>
            </a:r>
          </a:p>
          <a:p>
            <a:pPr marL="628650" lvl="1" indent="-171450">
              <a:buFont typeface="Arial" panose="020B0604020202020204" pitchFamily="34" charset="0"/>
              <a:buChar char="•"/>
            </a:pPr>
            <a:r>
              <a:rPr lang="en-AU" b="0" dirty="0"/>
              <a:t>Driver cards (page 91)</a:t>
            </a:r>
          </a:p>
          <a:p>
            <a:pPr marL="628650" lvl="1" indent="-171450">
              <a:buFont typeface="Arial" panose="020B0604020202020204" pitchFamily="34" charset="0"/>
              <a:buChar char="•"/>
            </a:pPr>
            <a:r>
              <a:rPr lang="en-AU" b="0" dirty="0"/>
              <a:t>Environment cards (page 92)</a:t>
            </a:r>
          </a:p>
          <a:p>
            <a:pPr marL="628650" lvl="1" indent="-171450">
              <a:buFont typeface="Arial" panose="020B0604020202020204" pitchFamily="34" charset="0"/>
              <a:buChar char="•"/>
            </a:pPr>
            <a:r>
              <a:rPr lang="en-AU" b="0" dirty="0"/>
              <a:t>Vehicle cards (page 93)</a:t>
            </a:r>
          </a:p>
          <a:p>
            <a:pPr marL="628650" lvl="1" indent="-171450">
              <a:buFont typeface="Arial" panose="020B0604020202020204" pitchFamily="34" charset="0"/>
              <a:buChar char="•"/>
            </a:pPr>
            <a:r>
              <a:rPr lang="en-AU" b="0" dirty="0"/>
              <a:t>Wild cards (page 94)</a:t>
            </a:r>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1</a:t>
            </a:fld>
            <a:endParaRPr lang="en-AU"/>
          </a:p>
        </p:txBody>
      </p:sp>
    </p:spTree>
    <p:extLst>
      <p:ext uri="{BB962C8B-B14F-4D97-AF65-F5344CB8AC3E}">
        <p14:creationId xmlns:p14="http://schemas.microsoft.com/office/powerpoint/2010/main" val="8600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897FB-8692-733A-1293-6FB5444A08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887CC-4065-11B5-2E71-FE389C254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998E7-6EC5-2083-ADD7-087B8D85F66C}"/>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88437EA3-C1F1-8114-0403-03CC48784185}"/>
              </a:ext>
            </a:extLst>
          </p:cNvPr>
          <p:cNvSpPr>
            <a:spLocks noGrp="1"/>
          </p:cNvSpPr>
          <p:nvPr>
            <p:ph type="sldNum" sz="quarter" idx="5"/>
          </p:nvPr>
        </p:nvSpPr>
        <p:spPr/>
        <p:txBody>
          <a:bodyPr/>
          <a:lstStyle/>
          <a:p>
            <a:fld id="{99B883AC-FE3C-4431-9252-48CE78076032}" type="slidenum">
              <a:rPr lang="en-AU" smtClean="0"/>
              <a:t>2</a:t>
            </a:fld>
            <a:endParaRPr lang="en-AU"/>
          </a:p>
        </p:txBody>
      </p:sp>
    </p:spTree>
    <p:extLst>
      <p:ext uri="{BB962C8B-B14F-4D97-AF65-F5344CB8AC3E}">
        <p14:creationId xmlns:p14="http://schemas.microsoft.com/office/powerpoint/2010/main" val="2433467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Activity 5.1 – Driving triangle</a:t>
            </a:r>
          </a:p>
          <a:p>
            <a:pPr marL="171450" indent="-171450">
              <a:buFont typeface="Arial" panose="020B0604020202020204" pitchFamily="34" charset="0"/>
              <a:buChar char="•"/>
            </a:pPr>
            <a:r>
              <a:rPr lang="en-AU" dirty="0"/>
              <a:t>As a stimulus for this activity show a current road safety advertisement from the Road Safety Commission. Choose an advertisement that will resonate with the cohort and establish a platform to start discussing why road crashes happen.</a:t>
            </a:r>
          </a:p>
          <a:p>
            <a:pPr marL="171450" indent="-171450">
              <a:buFont typeface="Arial" panose="020B0604020202020204" pitchFamily="34" charset="0"/>
              <a:buChar char="•"/>
            </a:pPr>
            <a:r>
              <a:rPr lang="en-AU" dirty="0"/>
              <a:t>Explain that road crashes are the result of the interaction of the driver, the vehicle and environment (both inside and outside the vehicle). Explain that a driver’s characteristics and actions contribute to over 90% of crashes. Very few crashes are the result of the vehicle’s condition or environment.</a:t>
            </a:r>
          </a:p>
          <a:p>
            <a:pPr marL="171450" indent="-171450">
              <a:buFont typeface="Arial" panose="020B0604020202020204" pitchFamily="34" charset="0"/>
              <a:buChar char="•"/>
            </a:pPr>
            <a:r>
              <a:rPr lang="en-AU" dirty="0"/>
              <a:t>Conduct a brainstorm (page 168) or use three sheets of paper around the room to conduct a graffiti walk (page 169). Use either strategy to collect a list of factors and behaviours that relate to each heading (examples on next slide).</a:t>
            </a:r>
          </a:p>
        </p:txBody>
      </p:sp>
      <p:sp>
        <p:nvSpPr>
          <p:cNvPr id="4" name="Slide Number Placeholder 3"/>
          <p:cNvSpPr>
            <a:spLocks noGrp="1"/>
          </p:cNvSpPr>
          <p:nvPr>
            <p:ph type="sldNum" sz="quarter" idx="5"/>
          </p:nvPr>
        </p:nvSpPr>
        <p:spPr/>
        <p:txBody>
          <a:bodyPr/>
          <a:lstStyle/>
          <a:p>
            <a:fld id="{99B883AC-FE3C-4431-9252-48CE78076032}" type="slidenum">
              <a:rPr lang="en-AU" smtClean="0"/>
              <a:t>3</a:t>
            </a:fld>
            <a:endParaRPr lang="en-AU"/>
          </a:p>
        </p:txBody>
      </p:sp>
    </p:spTree>
    <p:extLst>
      <p:ext uri="{BB962C8B-B14F-4D97-AF65-F5344CB8AC3E}">
        <p14:creationId xmlns:p14="http://schemas.microsoft.com/office/powerpoint/2010/main" val="679500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Share and discuss responses</a:t>
            </a:r>
          </a:p>
          <a:p>
            <a:pPr marL="171450" indent="-171450">
              <a:buFont typeface="Arial" panose="020B0604020202020204" pitchFamily="34" charset="0"/>
              <a:buChar char="•"/>
            </a:pPr>
            <a:r>
              <a:rPr lang="en-AU" dirty="0"/>
              <a:t>Select several driver characteristics or behaviours and ask students to identify decisions that would change the outcome in a traffic situation. For example: </a:t>
            </a:r>
          </a:p>
          <a:p>
            <a:pPr marL="628650" lvl="1" indent="-171450">
              <a:buFont typeface="Arial" panose="020B0604020202020204" pitchFamily="34" charset="0"/>
              <a:buChar char="•"/>
            </a:pPr>
            <a:r>
              <a:rPr lang="en-AU" dirty="0"/>
              <a:t>a tired driver – swap drivers every two hours or don’t get behind the wheel of a vehicle </a:t>
            </a:r>
          </a:p>
          <a:p>
            <a:pPr marL="628650" lvl="1" indent="-171450">
              <a:buFont typeface="Arial" panose="020B0604020202020204" pitchFamily="34" charset="0"/>
              <a:buChar char="•"/>
            </a:pPr>
            <a:r>
              <a:rPr lang="en-AU" dirty="0"/>
              <a:t>a driver who has consumed alcohol – call a family member or friend for a lift.</a:t>
            </a:r>
          </a:p>
          <a:p>
            <a:pPr marL="0" lvl="0" indent="0">
              <a:buFont typeface="Arial" panose="020B0604020202020204" pitchFamily="34" charset="0"/>
              <a:buNone/>
            </a:pPr>
            <a:endParaRPr lang="en-AU" dirty="0"/>
          </a:p>
          <a:p>
            <a:pPr marL="0" lvl="0" indent="0">
              <a:buFont typeface="Arial" panose="020B0604020202020204" pitchFamily="34" charset="0"/>
              <a:buNone/>
            </a:pPr>
            <a:r>
              <a:rPr lang="en-AU" dirty="0"/>
              <a:t>Discuss the following questions:</a:t>
            </a:r>
          </a:p>
          <a:p>
            <a:pPr marL="342900" indent="-342900">
              <a:buAutoNum type="arabicPeriod"/>
            </a:pPr>
            <a:r>
              <a:rPr lang="en-AU" dirty="0">
                <a:latin typeface="Arial" panose="020B0604020202020204" pitchFamily="34" charset="0"/>
                <a:cs typeface="Arial" panose="020B0604020202020204" pitchFamily="34" charset="0"/>
              </a:rPr>
              <a:t>What decisions can drivers make to reduce their crash risk? </a:t>
            </a:r>
          </a:p>
          <a:p>
            <a:pPr marL="342900" indent="-342900">
              <a:buAutoNum type="arabicPeriod"/>
            </a:pPr>
            <a:r>
              <a:rPr lang="en-AU" dirty="0">
                <a:latin typeface="Arial" panose="020B0604020202020204" pitchFamily="34" charset="0"/>
                <a:cs typeface="Arial" panose="020B0604020202020204" pitchFamily="34" charset="0"/>
              </a:rPr>
              <a:t>Knowing that driver behaviours are most commonly the cause of crashes, how will this information influence your driving in the future? </a:t>
            </a:r>
          </a:p>
          <a:p>
            <a:pPr marL="342900" indent="-342900">
              <a:buAutoNum type="arabicPeriod"/>
            </a:pPr>
            <a:r>
              <a:rPr lang="en-AU" dirty="0">
                <a:latin typeface="Arial" panose="020B0604020202020204" pitchFamily="34" charset="0"/>
                <a:cs typeface="Arial" panose="020B0604020202020204" pitchFamily="34" charset="0"/>
              </a:rPr>
              <a:t>What could a new driver do to reduce their crash risk? </a:t>
            </a:r>
          </a:p>
          <a:p>
            <a:pPr marL="0" lvl="0" indent="0">
              <a:buFont typeface="Arial" panose="020B0604020202020204" pitchFamily="34" charset="0"/>
              <a:buNone/>
            </a:pPr>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4</a:t>
            </a:fld>
            <a:endParaRPr lang="en-AU"/>
          </a:p>
        </p:txBody>
      </p:sp>
    </p:spTree>
    <p:extLst>
      <p:ext uri="{BB962C8B-B14F-4D97-AF65-F5344CB8AC3E}">
        <p14:creationId xmlns:p14="http://schemas.microsoft.com/office/powerpoint/2010/main" val="17100779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Complete an example as a class.</a:t>
            </a:r>
          </a:p>
          <a:p>
            <a:pPr marL="171450" indent="-171450">
              <a:buFont typeface="Arial" panose="020B0604020202020204" pitchFamily="34" charset="0"/>
              <a:buChar char="•"/>
            </a:pPr>
            <a:r>
              <a:rPr lang="en-AU" dirty="0"/>
              <a:t>Divide the class into groups of three. </a:t>
            </a:r>
          </a:p>
          <a:p>
            <a:pPr marL="171450" indent="-171450">
              <a:buFont typeface="Arial" panose="020B0604020202020204" pitchFamily="34" charset="0"/>
              <a:buChar char="•"/>
            </a:pPr>
            <a:r>
              <a:rPr lang="en-AU" dirty="0"/>
              <a:t>Give each group a driver, environment and vehicle card. </a:t>
            </a:r>
          </a:p>
          <a:p>
            <a:pPr marL="171450" indent="-171450">
              <a:buFont typeface="Arial" panose="020B0604020202020204" pitchFamily="34" charset="0"/>
              <a:buChar char="•"/>
            </a:pPr>
            <a:r>
              <a:rPr lang="en-AU" dirty="0"/>
              <a:t>Ask students to discuss the scenario created by their three cards to determine the: </a:t>
            </a:r>
          </a:p>
          <a:p>
            <a:pPr marL="628650" lvl="1" indent="-171450">
              <a:buFont typeface="Arial" panose="020B0604020202020204" pitchFamily="34" charset="0"/>
              <a:buChar char="•"/>
            </a:pPr>
            <a:r>
              <a:rPr lang="en-AU" dirty="0"/>
              <a:t>associated risks </a:t>
            </a:r>
          </a:p>
          <a:p>
            <a:pPr marL="628650" lvl="1" indent="-171450">
              <a:buFont typeface="Arial" panose="020B0604020202020204" pitchFamily="34" charset="0"/>
              <a:buChar char="•"/>
            </a:pPr>
            <a:r>
              <a:rPr lang="en-AU" dirty="0"/>
              <a:t>strategies that could reduce the level of risk to the driver, passengers and other road users. </a:t>
            </a:r>
          </a:p>
          <a:p>
            <a:pPr marL="171450" indent="-171450">
              <a:buFont typeface="Arial" panose="020B0604020202020204" pitchFamily="34" charset="0"/>
              <a:buChar char="•"/>
            </a:pPr>
            <a:r>
              <a:rPr lang="en-AU" dirty="0"/>
              <a:t>Ask students holding the driver card to move onto the next group. This will form a new scenario for discussion. </a:t>
            </a:r>
          </a:p>
          <a:p>
            <a:pPr marL="171450" indent="-171450">
              <a:buFont typeface="Arial" panose="020B0604020202020204" pitchFamily="34" charset="0"/>
              <a:buChar char="•"/>
            </a:pPr>
            <a:r>
              <a:rPr lang="en-AU" dirty="0"/>
              <a:t>Repeat this procedure several times to allow students to discuss a range of scenarios.</a:t>
            </a:r>
          </a:p>
        </p:txBody>
      </p:sp>
      <p:sp>
        <p:nvSpPr>
          <p:cNvPr id="4" name="Slide Number Placeholder 3"/>
          <p:cNvSpPr>
            <a:spLocks noGrp="1"/>
          </p:cNvSpPr>
          <p:nvPr>
            <p:ph type="sldNum" sz="quarter" idx="5"/>
          </p:nvPr>
        </p:nvSpPr>
        <p:spPr/>
        <p:txBody>
          <a:bodyPr/>
          <a:lstStyle/>
          <a:p>
            <a:fld id="{99B883AC-FE3C-4431-9252-48CE78076032}" type="slidenum">
              <a:rPr lang="en-AU" smtClean="0"/>
              <a:t>5</a:t>
            </a:fld>
            <a:endParaRPr lang="en-AU"/>
          </a:p>
        </p:txBody>
      </p:sp>
    </p:spTree>
    <p:extLst>
      <p:ext uri="{BB962C8B-B14F-4D97-AF65-F5344CB8AC3E}">
        <p14:creationId xmlns:p14="http://schemas.microsoft.com/office/powerpoint/2010/main" val="36674618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ADD4F-BAAF-3EB2-1599-577DC911CA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411BEE-6556-CE32-651F-96E5F54CF7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AA32F9-0180-6BAB-95BC-33CCBC02F574}"/>
              </a:ext>
            </a:extLst>
          </p:cNvPr>
          <p:cNvSpPr>
            <a:spLocks noGrp="1"/>
          </p:cNvSpPr>
          <p:nvPr>
            <p:ph type="body" idx="1"/>
          </p:nvPr>
        </p:nvSpPr>
        <p:spPr/>
        <p:txBody>
          <a:bodyPr/>
          <a:lstStyle/>
          <a:p>
            <a:pPr marL="171450" indent="-171450">
              <a:buFont typeface="Arial" panose="020B0604020202020204" pitchFamily="34" charset="0"/>
              <a:buChar char="•"/>
            </a:pPr>
            <a:r>
              <a:rPr lang="en-AU" dirty="0"/>
              <a:t>Keep students in groups. </a:t>
            </a:r>
          </a:p>
          <a:p>
            <a:pPr marL="171450" indent="-171450">
              <a:buFont typeface="Arial" panose="020B0604020202020204" pitchFamily="34" charset="0"/>
              <a:buChar char="•"/>
            </a:pPr>
            <a:r>
              <a:rPr lang="en-AU" dirty="0"/>
              <a:t>Set up a values continuum (page 171) by placing a ‘high risk’ sign at one end of the room and a ‘low risk’ sign at the other. </a:t>
            </a:r>
          </a:p>
          <a:p>
            <a:pPr marL="171450" indent="-171450">
              <a:buFont typeface="Arial" panose="020B0604020202020204" pitchFamily="34" charset="0"/>
              <a:buChar char="•"/>
            </a:pPr>
            <a:r>
              <a:rPr lang="en-AU" dirty="0"/>
              <a:t>Ask groups to stand at a point along the continuum that represents the level of risk for the final scenario they discussed. </a:t>
            </a:r>
          </a:p>
          <a:p>
            <a:pPr marL="171450" indent="-171450">
              <a:buFont typeface="Arial" panose="020B0604020202020204" pitchFamily="34" charset="0"/>
              <a:buChar char="•"/>
            </a:pPr>
            <a:r>
              <a:rPr lang="en-AU" dirty="0"/>
              <a:t>Invite groups to share their scenario and provide reasons for their position on the continuum.</a:t>
            </a:r>
          </a:p>
          <a:p>
            <a:pPr marL="171450" indent="-171450">
              <a:buFont typeface="Arial" panose="020B0604020202020204" pitchFamily="34" charset="0"/>
              <a:buChar char="•"/>
            </a:pPr>
            <a:r>
              <a:rPr lang="en-AU" dirty="0"/>
              <a:t>After sharing, allow groups to move on the continuum if they feel their scenario is of higher or lower risk behaviour then previously decided.</a:t>
            </a:r>
          </a:p>
          <a:p>
            <a:pPr marL="171450" indent="-171450">
              <a:buFont typeface="Arial" panose="020B0604020202020204" pitchFamily="34" charset="0"/>
              <a:buChar char="•"/>
            </a:pPr>
            <a:r>
              <a:rPr lang="en-AU" dirty="0"/>
              <a:t>Give each group a ‘wild’ card. </a:t>
            </a:r>
          </a:p>
          <a:p>
            <a:pPr marL="171450" indent="-171450">
              <a:buFont typeface="Arial" panose="020B0604020202020204" pitchFamily="34" charset="0"/>
              <a:buChar char="•"/>
            </a:pPr>
            <a:r>
              <a:rPr lang="en-AU" dirty="0"/>
              <a:t>Explain the card describes a type and amount of alcohol or other drug. Groups should decide if the wild card changes the level of risk for the driver and what strategies could be applied. Groups may also decide to change their position along the risk continuum.</a:t>
            </a:r>
          </a:p>
        </p:txBody>
      </p:sp>
      <p:sp>
        <p:nvSpPr>
          <p:cNvPr id="4" name="Slide Number Placeholder 3">
            <a:extLst>
              <a:ext uri="{FF2B5EF4-FFF2-40B4-BE49-F238E27FC236}">
                <a16:creationId xmlns:a16="http://schemas.microsoft.com/office/drawing/2014/main" id="{4F9A4025-7F1B-4620-A68E-9714BED40803}"/>
              </a:ext>
            </a:extLst>
          </p:cNvPr>
          <p:cNvSpPr>
            <a:spLocks noGrp="1"/>
          </p:cNvSpPr>
          <p:nvPr>
            <p:ph type="sldNum" sz="quarter" idx="5"/>
          </p:nvPr>
        </p:nvSpPr>
        <p:spPr/>
        <p:txBody>
          <a:bodyPr/>
          <a:lstStyle/>
          <a:p>
            <a:fld id="{99B883AC-FE3C-4431-9252-48CE78076032}" type="slidenum">
              <a:rPr lang="en-AU" smtClean="0"/>
              <a:t>6</a:t>
            </a:fld>
            <a:endParaRPr lang="en-AU"/>
          </a:p>
        </p:txBody>
      </p:sp>
    </p:spTree>
    <p:extLst>
      <p:ext uri="{BB962C8B-B14F-4D97-AF65-F5344CB8AC3E}">
        <p14:creationId xmlns:p14="http://schemas.microsoft.com/office/powerpoint/2010/main" val="3897350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In their small groups, using the scenario created by the four final cards, groups work through the decision making model (page 174).</a:t>
            </a:r>
          </a:p>
          <a:p>
            <a:pPr marL="171450" indent="-171450">
              <a:buFont typeface="Arial" panose="020B0604020202020204" pitchFamily="34" charset="0"/>
              <a:buChar char="•"/>
            </a:pPr>
            <a:r>
              <a:rPr lang="en-AU" dirty="0"/>
              <a:t>Ensure students select a safe outcome for their scenario. </a:t>
            </a:r>
          </a:p>
          <a:p>
            <a:pPr marL="171450" indent="-171450">
              <a:buFont typeface="Arial" panose="020B0604020202020204" pitchFamily="34" charset="0"/>
              <a:buChar char="•"/>
            </a:pPr>
            <a:r>
              <a:rPr lang="en-AU" dirty="0"/>
              <a:t>If students are unfamiliar with how to complete the decision-making process, explain the steps (</a:t>
            </a:r>
            <a:r>
              <a:rPr lang="en-AU" dirty="0" err="1"/>
              <a:t>eg</a:t>
            </a:r>
            <a:r>
              <a:rPr lang="en-AU" dirty="0"/>
              <a:t> generate options, consequences for each option, and select the safest option) and why it is important to use this process in challenging social and traffic situations in terms of their own and others’ safety. </a:t>
            </a:r>
          </a:p>
          <a:p>
            <a:pPr marL="171450" indent="-171450">
              <a:buFont typeface="Arial" panose="020B0604020202020204" pitchFamily="34" charset="0"/>
              <a:buChar char="•"/>
            </a:pPr>
            <a:r>
              <a:rPr lang="en-AU" dirty="0"/>
              <a:t>Click through animations to provide students with an example if needed.</a:t>
            </a:r>
          </a:p>
          <a:p>
            <a:pPr marL="171450" indent="-171450">
              <a:buFont typeface="Arial" panose="020B0604020202020204" pitchFamily="34" charset="0"/>
              <a:buChar char="•"/>
            </a:pPr>
            <a:r>
              <a:rPr lang="en-AU" dirty="0"/>
              <a:t>Listen to one or two group responses (</a:t>
            </a:r>
            <a:r>
              <a:rPr lang="en-AU" dirty="0" err="1"/>
              <a:t>ie</a:t>
            </a:r>
            <a:r>
              <a:rPr lang="en-AU" dirty="0"/>
              <a:t> the options, consequences and the choice that was made).</a:t>
            </a:r>
          </a:p>
        </p:txBody>
      </p:sp>
      <p:sp>
        <p:nvSpPr>
          <p:cNvPr id="4" name="Slide Number Placeholder 3"/>
          <p:cNvSpPr>
            <a:spLocks noGrp="1"/>
          </p:cNvSpPr>
          <p:nvPr>
            <p:ph type="sldNum" sz="quarter" idx="5"/>
          </p:nvPr>
        </p:nvSpPr>
        <p:spPr/>
        <p:txBody>
          <a:bodyPr/>
          <a:lstStyle/>
          <a:p>
            <a:fld id="{99B883AC-FE3C-4431-9252-48CE78076032}" type="slidenum">
              <a:rPr lang="en-AU" smtClean="0"/>
              <a:t>7</a:t>
            </a:fld>
            <a:endParaRPr lang="en-AU"/>
          </a:p>
        </p:txBody>
      </p:sp>
    </p:spTree>
    <p:extLst>
      <p:ext uri="{BB962C8B-B14F-4D97-AF65-F5344CB8AC3E}">
        <p14:creationId xmlns:p14="http://schemas.microsoft.com/office/powerpoint/2010/main" val="22782428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Groups discuss the following questions then feedback to class. </a:t>
            </a:r>
          </a:p>
          <a:p>
            <a:endParaRPr lang="en-AU" dirty="0"/>
          </a:p>
          <a:p>
            <a:pPr marL="228600" indent="-228600">
              <a:buFont typeface="+mj-lt"/>
              <a:buAutoNum type="arabicPeriod"/>
            </a:pPr>
            <a:r>
              <a:rPr lang="en-AU" dirty="0"/>
              <a:t>In the scenarios you discussed, which factor – driver, vehicle or environment – made the largest difference to the possible harm in each situation? Why? </a:t>
            </a:r>
          </a:p>
          <a:p>
            <a:pPr marL="228600" indent="-228600">
              <a:buFont typeface="+mj-lt"/>
              <a:buAutoNum type="arabicPeriod"/>
            </a:pPr>
            <a:r>
              <a:rPr lang="en-AU" dirty="0"/>
              <a:t>Did the wild card increase the level of risk in all driving situations? Why? (The driver’s reaction times and ability to make safe decisions would be affected). </a:t>
            </a:r>
          </a:p>
          <a:p>
            <a:pPr marL="228600" indent="-228600">
              <a:buFont typeface="+mj-lt"/>
              <a:buAutoNum type="arabicPeriod"/>
            </a:pPr>
            <a:r>
              <a:rPr lang="en-AU" dirty="0"/>
              <a:t>What else might affect a driver’s ability to make a safe decision? (Some examples – emotions, temperament, wanting to get somewhere in a hurry, use of alcohol or other drugs, friends, or the situation such as an emergency). </a:t>
            </a:r>
          </a:p>
          <a:p>
            <a:pPr marL="228600" indent="-228600">
              <a:buFont typeface="+mj-lt"/>
              <a:buAutoNum type="arabicPeriod"/>
            </a:pPr>
            <a:r>
              <a:rPr lang="en-AU" dirty="0"/>
              <a:t>What are some ways drivers can stay safer? (Some include – plan ahead, don’t drive tired, intoxicated or under the influence of drugs, maintain the vehicle, limit passengers, and make sure everyone wears a seatbelt).</a:t>
            </a:r>
          </a:p>
        </p:txBody>
      </p:sp>
      <p:sp>
        <p:nvSpPr>
          <p:cNvPr id="4" name="Slide Number Placeholder 3"/>
          <p:cNvSpPr>
            <a:spLocks noGrp="1"/>
          </p:cNvSpPr>
          <p:nvPr>
            <p:ph type="sldNum" sz="quarter" idx="5"/>
          </p:nvPr>
        </p:nvSpPr>
        <p:spPr/>
        <p:txBody>
          <a:bodyPr/>
          <a:lstStyle/>
          <a:p>
            <a:fld id="{99B883AC-FE3C-4431-9252-48CE78076032}" type="slidenum">
              <a:rPr lang="en-AU" smtClean="0"/>
              <a:t>8</a:t>
            </a:fld>
            <a:endParaRPr lang="en-AU"/>
          </a:p>
        </p:txBody>
      </p:sp>
    </p:spTree>
    <p:extLst>
      <p:ext uri="{BB962C8B-B14F-4D97-AF65-F5344CB8AC3E}">
        <p14:creationId xmlns:p14="http://schemas.microsoft.com/office/powerpoint/2010/main" val="25958734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DBD63-D827-5586-1802-413F5BA5E8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09CA62-514D-14BF-9433-E3921D8CEC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4A1311-ECDB-BFF2-5A3B-327552A2D0FA}"/>
              </a:ext>
            </a:extLst>
          </p:cNvPr>
          <p:cNvSpPr>
            <a:spLocks noGrp="1"/>
          </p:cNvSpPr>
          <p:nvPr>
            <p:ph type="body" idx="1"/>
          </p:nvPr>
        </p:nvSpPr>
        <p:spPr/>
        <p:txBody>
          <a:bodyPr/>
          <a:lstStyle/>
          <a:p>
            <a:r>
              <a:rPr lang="en-AU" dirty="0"/>
              <a:t>Students reflect on the questions; they can record their responses or share with a peer. </a:t>
            </a:r>
          </a:p>
        </p:txBody>
      </p:sp>
      <p:sp>
        <p:nvSpPr>
          <p:cNvPr id="4" name="Slide Number Placeholder 3">
            <a:extLst>
              <a:ext uri="{FF2B5EF4-FFF2-40B4-BE49-F238E27FC236}">
                <a16:creationId xmlns:a16="http://schemas.microsoft.com/office/drawing/2014/main" id="{EA5E6BA1-E18A-D8EB-2643-37AFDA19C638}"/>
              </a:ext>
            </a:extLst>
          </p:cNvPr>
          <p:cNvSpPr>
            <a:spLocks noGrp="1"/>
          </p:cNvSpPr>
          <p:nvPr>
            <p:ph type="sldNum" sz="quarter" idx="5"/>
          </p:nvPr>
        </p:nvSpPr>
        <p:spPr/>
        <p:txBody>
          <a:bodyPr/>
          <a:lstStyle/>
          <a:p>
            <a:fld id="{99B883AC-FE3C-4431-9252-48CE78076032}" type="slidenum">
              <a:rPr lang="en-AU" smtClean="0"/>
              <a:t>9</a:t>
            </a:fld>
            <a:endParaRPr lang="en-AU"/>
          </a:p>
        </p:txBody>
      </p:sp>
    </p:spTree>
    <p:extLst>
      <p:ext uri="{BB962C8B-B14F-4D97-AF65-F5344CB8AC3E}">
        <p14:creationId xmlns:p14="http://schemas.microsoft.com/office/powerpoint/2010/main" val="370879746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556248"/>
            <a:ext cx="12192000" cy="301752"/>
          </a:xfrm>
          <a:prstGeom prst="rect">
            <a:avLst/>
          </a:prstGeom>
        </p:spPr>
      </p:pic>
      <p:sp>
        <p:nvSpPr>
          <p:cNvPr id="12" name="Picture Placeholder 11"/>
          <p:cNvSpPr>
            <a:spLocks noGrp="1"/>
          </p:cNvSpPr>
          <p:nvPr>
            <p:ph type="pic" sz="quarter" idx="11" hasCustomPrompt="1"/>
          </p:nvPr>
        </p:nvSpPr>
        <p:spPr>
          <a:xfrm>
            <a:off x="6578601" y="0"/>
            <a:ext cx="5613399" cy="6858000"/>
          </a:xfrm>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schemeClr val="bg1"/>
          </a:solidFill>
        </p:spPr>
        <p:txBody>
          <a:bodyPr wrap="square" lIns="360000" rIns="360000" bIns="1728000" anchor="ctr">
            <a:noAutofit/>
          </a:bodyPr>
          <a:lstStyle>
            <a:lvl1pPr algn="ctr">
              <a:defRPr sz="2000">
                <a:solidFill>
                  <a:schemeClr val="tx1"/>
                </a:solidFill>
              </a:defRPr>
            </a:lvl1pPr>
          </a:lstStyle>
          <a:p>
            <a:r>
              <a:rPr lang="en-AU" dirty="0"/>
              <a:t>Cover image instructions</a:t>
            </a:r>
          </a:p>
        </p:txBody>
      </p:sp>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chemeClr val="bg1"/>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296903"/>
          </a:xfrm>
        </p:spPr>
        <p:txBody>
          <a:bodyPr>
            <a:noAutofit/>
          </a:bodyPr>
          <a:lstStyle>
            <a:lvl1pPr marL="0" indent="0" algn="l">
              <a:lnSpc>
                <a:spcPct val="90000"/>
              </a:lnSpc>
              <a:spcBef>
                <a:spcPts val="0"/>
              </a:spcBef>
              <a:spcAft>
                <a:spcPts val="600"/>
              </a:spcAft>
              <a:buNone/>
              <a:defRPr sz="2400" b="1">
                <a:solidFill>
                  <a:schemeClr val="bg1"/>
                </a:solidFill>
              </a:defRPr>
            </a:lvl1pPr>
            <a:lvl2pPr marL="0" indent="0" algn="l">
              <a:lnSpc>
                <a:spcPct val="90000"/>
              </a:lnSpc>
              <a:spcBef>
                <a:spcPts val="0"/>
              </a:spcBef>
              <a:spcAft>
                <a:spcPts val="600"/>
              </a:spcAft>
              <a:buNone/>
              <a:defRPr sz="2400" b="1"/>
            </a:lvl2pPr>
            <a:lvl3pPr marL="0" indent="0" algn="l">
              <a:lnSpc>
                <a:spcPct val="90000"/>
              </a:lnSpc>
              <a:spcBef>
                <a:spcPts val="0"/>
              </a:spcBef>
              <a:spcAft>
                <a:spcPts val="600"/>
              </a:spcAft>
              <a:buNone/>
              <a:defRPr sz="2400" b="1"/>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79425" y="486566"/>
            <a:ext cx="1734316" cy="737618"/>
          </a:xfrm>
          <a:prstGeom prst="rect">
            <a:avLst/>
          </a:prstGeom>
        </p:spPr>
      </p:pic>
      <p:sp>
        <p:nvSpPr>
          <p:cNvPr id="6" name="Text Placeholder 5"/>
          <p:cNvSpPr>
            <a:spLocks noGrp="1"/>
          </p:cNvSpPr>
          <p:nvPr>
            <p:ph type="body" sz="quarter" idx="12"/>
          </p:nvPr>
        </p:nvSpPr>
        <p:spPr>
          <a:xfrm>
            <a:off x="8904288" y="6092825"/>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nSpc>
                <a:spcPct val="100000"/>
              </a:lnSpc>
              <a:spcBef>
                <a:spcPts val="0"/>
              </a:spcBef>
              <a:spcAft>
                <a:spcPts val="0"/>
              </a:spcAft>
              <a:buFont typeface="Arial" panose="020B0604020202020204" pitchFamily="34" charset="0"/>
              <a:buNone/>
              <a:defRPr sz="800" b="1">
                <a:solidFill>
                  <a:schemeClr val="tx1"/>
                </a:solidFill>
              </a:defRPr>
            </a:lvl3pPr>
            <a:lvl4pPr marL="0" indent="0">
              <a:lnSpc>
                <a:spcPct val="100000"/>
              </a:lnSpc>
              <a:spcBef>
                <a:spcPts val="0"/>
              </a:spcBef>
              <a:spcAft>
                <a:spcPts val="0"/>
              </a:spcAft>
              <a:buNone/>
              <a:defRPr sz="800" b="1">
                <a:solidFill>
                  <a:schemeClr val="tx1"/>
                </a:solidFill>
              </a:defRPr>
            </a:lvl4pPr>
            <a:lvl5pPr marL="0" indent="0">
              <a:lnSpc>
                <a:spcPct val="100000"/>
              </a:lnSpc>
              <a:spcBef>
                <a:spcPts val="0"/>
              </a:spcBef>
              <a:spcAft>
                <a:spcPts val="0"/>
              </a:spcAft>
              <a:buNone/>
              <a:defRPr sz="800" b="1">
                <a:solidFill>
                  <a:schemeClr val="tx1"/>
                </a:solidFill>
              </a:defRPr>
            </a:lvl5pPr>
          </a:lstStyle>
          <a:p>
            <a:pPr lvl="0"/>
            <a:r>
              <a:rPr lang="en-US" dirty="0"/>
              <a:t>Edit Master text styles</a:t>
            </a:r>
          </a:p>
          <a:p>
            <a:pPr lvl="1"/>
            <a:r>
              <a:rPr lang="en-US" dirty="0"/>
              <a:t>Second level</a:t>
            </a:r>
            <a:endParaRPr lang="en-AU" dirty="0"/>
          </a:p>
        </p:txBody>
      </p:sp>
      <p:pic>
        <p:nvPicPr>
          <p:cNvPr id="4" name="Picture 3" descr="A blue and white rectangular sign&#10;&#10;Description automatically generated">
            <a:extLst>
              <a:ext uri="{FF2B5EF4-FFF2-40B4-BE49-F238E27FC236}">
                <a16:creationId xmlns:a16="http://schemas.microsoft.com/office/drawing/2014/main" id="{E97153C4-BFE3-F4F8-8BF8-E4C0181ABAE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4361" y="5496892"/>
            <a:ext cx="1923012" cy="939612"/>
          </a:xfrm>
          <a:prstGeom prst="rect">
            <a:avLst/>
          </a:prstGeom>
        </p:spPr>
      </p:pic>
    </p:spTree>
    <p:extLst>
      <p:ext uri="{BB962C8B-B14F-4D97-AF65-F5344CB8AC3E}">
        <p14:creationId xmlns:p14="http://schemas.microsoft.com/office/powerpoint/2010/main" val="3548255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673590"/>
          </a:xfrm>
        </p:spPr>
        <p:txBody>
          <a:bodyPr>
            <a:noAutofit/>
          </a:bodyPr>
          <a:lstStyle>
            <a:lvl1pPr marL="0" indent="0" algn="l">
              <a:lnSpc>
                <a:spcPct val="90000"/>
              </a:lnSpc>
              <a:spcBef>
                <a:spcPts val="0"/>
              </a:spcBef>
              <a:spcAft>
                <a:spcPts val="600"/>
              </a:spcAft>
              <a:buNone/>
              <a:defRPr sz="2400" b="1">
                <a:solidFill>
                  <a:srgbClr val="0085AC"/>
                </a:solidFill>
              </a:defRPr>
            </a:lvl1pPr>
            <a:lvl2pPr marL="0" indent="0" algn="l">
              <a:lnSpc>
                <a:spcPct val="90000"/>
              </a:lnSpc>
              <a:spcBef>
                <a:spcPts val="0"/>
              </a:spcBef>
              <a:spcAft>
                <a:spcPts val="600"/>
              </a:spcAft>
              <a:buNone/>
              <a:defRPr sz="2400" b="1">
                <a:solidFill>
                  <a:srgbClr val="592C82"/>
                </a:solidFill>
              </a:defRPr>
            </a:lvl2pPr>
            <a:lvl3pPr marL="0" indent="0" algn="l">
              <a:lnSpc>
                <a:spcPct val="90000"/>
              </a:lnSpc>
              <a:spcBef>
                <a:spcPts val="0"/>
              </a:spcBef>
              <a:spcAft>
                <a:spcPts val="600"/>
              </a:spcAft>
              <a:buNone/>
              <a:defRPr sz="2400" b="1">
                <a:solidFill>
                  <a:srgbClr val="592C82"/>
                </a:solidFill>
              </a:defRPr>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21" name="Picture 2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79425" y="476250"/>
            <a:ext cx="1734316" cy="737618"/>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79425" y="5900527"/>
            <a:ext cx="2399427" cy="252000"/>
          </a:xfrm>
          <a:prstGeom prst="rect">
            <a:avLst/>
          </a:prstGeom>
        </p:spPr>
      </p:pic>
      <p:sp>
        <p:nvSpPr>
          <p:cNvPr id="5" name="Text Placeholder 4"/>
          <p:cNvSpPr>
            <a:spLocks noGrp="1"/>
          </p:cNvSpPr>
          <p:nvPr>
            <p:ph type="body" sz="quarter" idx="10"/>
          </p:nvPr>
        </p:nvSpPr>
        <p:spPr>
          <a:xfrm>
            <a:off x="8904288" y="6082003"/>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gn="r">
              <a:lnSpc>
                <a:spcPct val="100000"/>
              </a:lnSpc>
              <a:spcBef>
                <a:spcPts val="0"/>
              </a:spcBef>
              <a:spcAft>
                <a:spcPts val="0"/>
              </a:spcAft>
              <a:buFont typeface="Arial" panose="020B0604020202020204" pitchFamily="34" charset="0"/>
              <a:buNone/>
              <a:defRPr sz="800" b="1"/>
            </a:lvl3pPr>
            <a:lvl4pPr marL="0" indent="0" algn="r">
              <a:lnSpc>
                <a:spcPct val="100000"/>
              </a:lnSpc>
              <a:spcBef>
                <a:spcPts val="0"/>
              </a:spcBef>
              <a:spcAft>
                <a:spcPts val="0"/>
              </a:spcAft>
              <a:buNone/>
              <a:defRPr sz="800" b="1"/>
            </a:lvl4pPr>
            <a:lvl5pPr marL="0" indent="0" algn="r">
              <a:lnSpc>
                <a:spcPct val="100000"/>
              </a:lnSpc>
              <a:spcBef>
                <a:spcPts val="0"/>
              </a:spcBef>
              <a:spcAft>
                <a:spcPts val="0"/>
              </a:spcAft>
              <a:buNone/>
              <a:defRPr sz="800" b="1"/>
            </a:lvl5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4218353533"/>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Opener (Im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11" name="Picture Placeholder 10"/>
          <p:cNvSpPr>
            <a:spLocks noGrp="1"/>
          </p:cNvSpPr>
          <p:nvPr>
            <p:ph type="pic" sz="quarter" idx="14" hasCustomPrompt="1"/>
          </p:nvPr>
        </p:nvSpPr>
        <p:spPr>
          <a:xfrm>
            <a:off x="4526474" y="0"/>
            <a:ext cx="7665527" cy="6858000"/>
          </a:xfrm>
          <a:custGeom>
            <a:avLst/>
            <a:gdLst>
              <a:gd name="connsiteX0" fmla="*/ 344605 w 7665527"/>
              <a:gd name="connsiteY0" fmla="*/ 0 h 6858000"/>
              <a:gd name="connsiteX1" fmla="*/ 2099377 w 7665527"/>
              <a:gd name="connsiteY1" fmla="*/ 0 h 6858000"/>
              <a:gd name="connsiteX2" fmla="*/ 5874361 w 7665527"/>
              <a:gd name="connsiteY2" fmla="*/ 0 h 6858000"/>
              <a:gd name="connsiteX3" fmla="*/ 7665527 w 7665527"/>
              <a:gd name="connsiteY3" fmla="*/ 0 h 6858000"/>
              <a:gd name="connsiteX4" fmla="*/ 7665527 w 7665527"/>
              <a:gd name="connsiteY4" fmla="*/ 6858000 h 6858000"/>
              <a:gd name="connsiteX5" fmla="*/ 2099377 w 7665527"/>
              <a:gd name="connsiteY5" fmla="*/ 6858000 h 6858000"/>
              <a:gd name="connsiteX6" fmla="*/ 2099377 w 7665527"/>
              <a:gd name="connsiteY6" fmla="*/ 6856263 h 6858000"/>
              <a:gd name="connsiteX7" fmla="*/ 769894 w 7665527"/>
              <a:gd name="connsiteY7" fmla="*/ 6856263 h 6858000"/>
              <a:gd name="connsiteX8" fmla="*/ 690672 w 7665527"/>
              <a:gd name="connsiteY8" fmla="*/ 6657162 h 6858000"/>
              <a:gd name="connsiteX9" fmla="*/ 0 w 7665527"/>
              <a:gd name="connsiteY9" fmla="*/ 2773693 h 6858000"/>
              <a:gd name="connsiteX10" fmla="*/ 344605 w 7665527"/>
              <a:gd name="connsiteY1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65527" h="6858000">
                <a:moveTo>
                  <a:pt x="344605" y="0"/>
                </a:moveTo>
                <a:lnTo>
                  <a:pt x="2099377" y="0"/>
                </a:lnTo>
                <a:lnTo>
                  <a:pt x="5874361" y="0"/>
                </a:lnTo>
                <a:lnTo>
                  <a:pt x="7665527" y="0"/>
                </a:lnTo>
                <a:lnTo>
                  <a:pt x="7665527" y="6858000"/>
                </a:lnTo>
                <a:lnTo>
                  <a:pt x="2099377" y="6858000"/>
                </a:lnTo>
                <a:lnTo>
                  <a:pt x="2099377" y="6856263"/>
                </a:lnTo>
                <a:lnTo>
                  <a:pt x="769894" y="6856263"/>
                </a:lnTo>
                <a:lnTo>
                  <a:pt x="690672" y="6657162"/>
                </a:lnTo>
                <a:cubicBezTo>
                  <a:pt x="243544" y="5446711"/>
                  <a:pt x="0" y="4138144"/>
                  <a:pt x="0" y="2773693"/>
                </a:cubicBezTo>
                <a:cubicBezTo>
                  <a:pt x="0" y="1814844"/>
                  <a:pt x="119286" y="889174"/>
                  <a:pt x="344605" y="0"/>
                </a:cubicBezTo>
                <a:close/>
              </a:path>
            </a:pathLst>
          </a:custGeom>
          <a:solidFill>
            <a:schemeClr val="bg1"/>
          </a:solidFill>
        </p:spPr>
        <p:txBody>
          <a:bodyPr wrap="square" anchor="ctr">
            <a:noAutofit/>
          </a:bodyPr>
          <a:lstStyle>
            <a:lvl1pPr algn="ctr">
              <a:defRPr>
                <a:solidFill>
                  <a:srgbClr val="0085AC"/>
                </a:solidFill>
              </a:defRPr>
            </a:lvl1pPr>
          </a:lstStyle>
          <a:p>
            <a:r>
              <a:rPr lang="en-AU" dirty="0"/>
              <a:t>Drag and drop image here or</a:t>
            </a:r>
            <a:br>
              <a:rPr lang="en-AU" dirty="0"/>
            </a:br>
            <a:r>
              <a:rPr lang="en-AU" dirty="0"/>
              <a:t>click icon below to add picture</a:t>
            </a:r>
            <a:br>
              <a:rPr lang="en-AU" dirty="0"/>
            </a:br>
            <a:br>
              <a:rPr lang="en-AU" dirty="0"/>
            </a:br>
            <a:br>
              <a:rPr lang="en-AU" dirty="0"/>
            </a:br>
            <a:endParaRPr lang="en-AU" dirty="0"/>
          </a:p>
        </p:txBody>
      </p:sp>
      <p:sp>
        <p:nvSpPr>
          <p:cNvPr id="2" name="Title 1"/>
          <p:cNvSpPr>
            <a:spLocks noGrp="1"/>
          </p:cNvSpPr>
          <p:nvPr>
            <p:ph type="ctrTitle"/>
          </p:nvPr>
        </p:nvSpPr>
        <p:spPr>
          <a:xfrm>
            <a:off x="622801" y="540000"/>
            <a:ext cx="3636462" cy="2387600"/>
          </a:xfrm>
        </p:spPr>
        <p:txBody>
          <a:bodyPr anchor="t">
            <a:noAutofit/>
          </a:bodyPr>
          <a:lstStyle>
            <a:lvl1pPr algn="l">
              <a:lnSpc>
                <a:spcPct val="93000"/>
              </a:lnSpc>
              <a:defRPr sz="4200"/>
            </a:lvl1pPr>
          </a:lstStyle>
          <a:p>
            <a:r>
              <a:rPr lang="en-US" dirty="0"/>
              <a:t>Click to edit Master title style</a:t>
            </a:r>
            <a:endParaRPr lang="en-AU" dirty="0"/>
          </a:p>
        </p:txBody>
      </p:sp>
      <p:sp>
        <p:nvSpPr>
          <p:cNvPr id="26" name="Footer Placeholder 25"/>
          <p:cNvSpPr>
            <a:spLocks noGrp="1"/>
          </p:cNvSpPr>
          <p:nvPr>
            <p:ph type="ftr" sz="quarter" idx="12"/>
          </p:nvPr>
        </p:nvSpPr>
        <p:spPr>
          <a:xfrm>
            <a:off x="622801" y="6092825"/>
            <a:ext cx="8281486" cy="323850"/>
          </a:xfrm>
        </p:spPr>
        <p:txBody>
          <a:bodyPr/>
          <a:lstStyle/>
          <a:p>
            <a:endParaRPr lang="en-AU" dirty="0"/>
          </a:p>
        </p:txBody>
      </p:sp>
      <p:sp>
        <p:nvSpPr>
          <p:cNvPr id="27" name="Slide Number Placeholder 26"/>
          <p:cNvSpPr>
            <a:spLocks noGrp="1"/>
          </p:cNvSpPr>
          <p:nvPr>
            <p:ph type="sldNum" sz="quarter" idx="13"/>
          </p:nvPr>
        </p:nvSpPr>
        <p:spPr/>
        <p:txBody>
          <a:bodyPr/>
          <a:lstStyle>
            <a:lvl1pPr>
              <a:defRPr>
                <a:solidFill>
                  <a:srgbClr val="592C82"/>
                </a:solidFill>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2097098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Opener (Text Only)">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622801" y="540000"/>
            <a:ext cx="4567942" cy="2387600"/>
          </a:xfrm>
        </p:spPr>
        <p:txBody>
          <a:bodyPr anchor="t">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Footer Placeholder 2"/>
          <p:cNvSpPr>
            <a:spLocks noGrp="1"/>
          </p:cNvSpPr>
          <p:nvPr>
            <p:ph type="ftr" sz="quarter" idx="10"/>
          </p:nvPr>
        </p:nvSpPr>
        <p:spPr>
          <a:xfrm>
            <a:off x="622801" y="6092825"/>
            <a:ext cx="8281486" cy="323850"/>
          </a:xfrm>
        </p:spPr>
        <p:txBody>
          <a:bodyPr/>
          <a:lstStyle>
            <a:lvl1pPr>
              <a:defRPr>
                <a:solidFill>
                  <a:srgbClr val="898989"/>
                </a:solidFill>
              </a:defRPr>
            </a:lvl1pPr>
          </a:lstStyle>
          <a:p>
            <a:endParaRPr lang="en-AU" dirty="0"/>
          </a:p>
        </p:txBody>
      </p:sp>
      <p:sp>
        <p:nvSpPr>
          <p:cNvPr id="4" name="Slide Number Placeholder 3"/>
          <p:cNvSpPr>
            <a:spLocks noGrp="1"/>
          </p:cNvSpPr>
          <p:nvPr>
            <p:ph type="sldNum" sz="quarter" idx="11"/>
          </p:nvPr>
        </p:nvSpPr>
        <p:spPr/>
        <p:txBody>
          <a:bodyPr/>
          <a:lstStyle>
            <a:lvl1pP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118402873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00328"/>
            <a:ext cx="12192000" cy="5757672"/>
          </a:xfrm>
          <a:prstGeom prst="rect">
            <a:avLst/>
          </a:prstGeom>
        </p:spPr>
      </p:pic>
      <p:sp>
        <p:nvSpPr>
          <p:cNvPr id="4" name="Text Placeholder 3"/>
          <p:cNvSpPr>
            <a:spLocks noGrp="1"/>
          </p:cNvSpPr>
          <p:nvPr>
            <p:ph type="body" sz="quarter" idx="10"/>
          </p:nvPr>
        </p:nvSpPr>
        <p:spPr>
          <a:xfrm>
            <a:off x="479425" y="1414580"/>
            <a:ext cx="6818522" cy="2190750"/>
          </a:xfrm>
        </p:spPr>
        <p:txBody>
          <a:bodyPr anchor="b"/>
          <a:lstStyle>
            <a:lvl1pPr marL="0" indent="0">
              <a:lnSpc>
                <a:spcPct val="83000"/>
              </a:lnSpc>
              <a:buFont typeface="Arial" panose="020B0604020202020204" pitchFamily="34" charset="0"/>
              <a:buNone/>
              <a:defRPr sz="6000" b="1"/>
            </a:lvl1pPr>
            <a:lvl2pPr marL="0" indent="0">
              <a:lnSpc>
                <a:spcPts val="6000"/>
              </a:lnSpc>
              <a:buFont typeface="Arial" panose="020B0604020202020204" pitchFamily="34" charset="0"/>
              <a:buNone/>
              <a:defRPr sz="6000" b="1"/>
            </a:lvl2pPr>
            <a:lvl3pPr marL="0" indent="0">
              <a:lnSpc>
                <a:spcPts val="6000"/>
              </a:lnSpc>
              <a:buFont typeface="Arial" panose="020B0604020202020204" pitchFamily="34" charset="0"/>
              <a:buNone/>
              <a:defRPr sz="6000" b="1"/>
            </a:lvl3pPr>
            <a:lvl4pPr marL="0" indent="0">
              <a:lnSpc>
                <a:spcPts val="6000"/>
              </a:lnSpc>
              <a:buNone/>
              <a:defRPr sz="6000" b="1"/>
            </a:lvl4pPr>
            <a:lvl5pPr marL="0" indent="0">
              <a:lnSpc>
                <a:spcPts val="6000"/>
              </a:lnSpc>
              <a:buNone/>
              <a:defRPr sz="6000" b="1"/>
            </a:lvl5pPr>
          </a:lstStyle>
          <a:p>
            <a:pPr lvl="0"/>
            <a:r>
              <a:rPr lang="en-US" dirty="0"/>
              <a:t>Edit Master text styles</a:t>
            </a:r>
            <a:endParaRPr lang="en-AU" dirty="0"/>
          </a:p>
        </p:txBody>
      </p:sp>
    </p:spTree>
    <p:extLst>
      <p:ext uri="{BB962C8B-B14F-4D97-AF65-F5344CB8AC3E}">
        <p14:creationId xmlns:p14="http://schemas.microsoft.com/office/powerpoint/2010/main" val="3943039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Title 1"/>
          <p:cNvSpPr>
            <a:spLocks noGrp="1"/>
          </p:cNvSpPr>
          <p:nvPr>
            <p:ph type="title"/>
          </p:nvPr>
        </p:nvSpPr>
        <p:spPr>
          <a:xfrm>
            <a:off x="623886" y="576001"/>
            <a:ext cx="10944226" cy="873387"/>
          </a:xfrm>
        </p:spPr>
        <p:txBody>
          <a:bodyPr/>
          <a:lstStyle/>
          <a:p>
            <a:r>
              <a:rPr lang="en-US" dirty="0"/>
              <a:t>Click to edit Master title style</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
        <p:nvSpPr>
          <p:cNvPr id="4" name="Text Placeholder 3"/>
          <p:cNvSpPr>
            <a:spLocks noGrp="1"/>
          </p:cNvSpPr>
          <p:nvPr>
            <p:ph type="body" sz="quarter" idx="14"/>
          </p:nvPr>
        </p:nvSpPr>
        <p:spPr>
          <a:xfrm>
            <a:off x="623886" y="1628774"/>
            <a:ext cx="10944225" cy="4321175"/>
          </a:xfrm>
        </p:spPr>
        <p:txBody>
          <a:bodyPr/>
          <a:lstStyle>
            <a:lvl1pPr>
              <a:defRPr>
                <a:solidFill>
                  <a:srgbClr val="0085AC"/>
                </a:solidFill>
              </a:defRPr>
            </a:lvl1pPr>
            <a:lvl2pPr>
              <a:defRPr>
                <a:solidFill>
                  <a:srgbClr val="0085AC"/>
                </a:solidFill>
              </a:defRPr>
            </a:lvl2pPr>
            <a:lvl3pPr>
              <a:defRPr>
                <a:solidFill>
                  <a:srgbClr val="0085AC"/>
                </a:solidFill>
              </a:defRPr>
            </a:lvl3pPr>
            <a:lvl4pPr>
              <a:defRPr>
                <a:solidFill>
                  <a:srgbClr val="0085AC"/>
                </a:solidFill>
              </a:defRPr>
            </a:lvl4pPr>
            <a:lvl5pPr>
              <a:defRPr>
                <a:solidFill>
                  <a:srgbClr val="0085AC"/>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758214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0ACBC296-6F1C-40EB-A7B9-B66F495956D9}" type="slidenum">
              <a:rPr lang="en-AU" smtClean="0"/>
              <a:t>‹#›</a:t>
            </a:fld>
            <a:endParaRPr lang="en-AU"/>
          </a:p>
        </p:txBody>
      </p:sp>
      <p:pic>
        <p:nvPicPr>
          <p:cNvPr id="4" name="Picture 3" descr="A blue and white rectangular sign&#10;&#10;Description automatically generated">
            <a:extLst>
              <a:ext uri="{FF2B5EF4-FFF2-40B4-BE49-F238E27FC236}">
                <a16:creationId xmlns:a16="http://schemas.microsoft.com/office/drawing/2014/main" id="{C4E7D9D9-E61F-00BC-73F3-9AE27481E0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65458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pic>
        <p:nvPicPr>
          <p:cNvPr id="5" name="Picture 4" descr="A blue and white rectangular sign&#10;&#10;Description automatically generated">
            <a:extLst>
              <a:ext uri="{FF2B5EF4-FFF2-40B4-BE49-F238E27FC236}">
                <a16:creationId xmlns:a16="http://schemas.microsoft.com/office/drawing/2014/main" id="{C9B6AD90-4484-A520-F330-D7F3E836553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4022342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dirty="0"/>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pic>
        <p:nvPicPr>
          <p:cNvPr id="5" name="Picture 4" descr="A blue and white rectangular sign&#10;&#10;Description automatically generated">
            <a:extLst>
              <a:ext uri="{FF2B5EF4-FFF2-40B4-BE49-F238E27FC236}">
                <a16:creationId xmlns:a16="http://schemas.microsoft.com/office/drawing/2014/main" id="{053490A2-BB1D-4780-4C30-E72EFC2ECD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956356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wo Columns (Subheading)">
    <p:spTree>
      <p:nvGrpSpPr>
        <p:cNvPr id="1" name=""/>
        <p:cNvGrpSpPr/>
        <p:nvPr/>
      </p:nvGrpSpPr>
      <p:grpSpPr>
        <a:xfrm>
          <a:off x="0" y="0"/>
          <a:ext cx="0" cy="0"/>
          <a:chOff x="0" y="0"/>
          <a:chExt cx="0" cy="0"/>
        </a:xfrm>
      </p:grpSpPr>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pic>
        <p:nvPicPr>
          <p:cNvPr id="7" name="Picture 6" descr="A blue and white rectangular sign&#10;&#10;Description automatically generated">
            <a:extLst>
              <a:ext uri="{FF2B5EF4-FFF2-40B4-BE49-F238E27FC236}">
                <a16:creationId xmlns:a16="http://schemas.microsoft.com/office/drawing/2014/main" id="{763BFAC6-1631-FAF7-6E3A-8F18186315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3752942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Picture Placeholder 9"/>
          <p:cNvSpPr>
            <a:spLocks noGrp="1"/>
          </p:cNvSpPr>
          <p:nvPr>
            <p:ph type="pic" sz="quarter" idx="14" hasCustomPrompt="1"/>
          </p:nvPr>
        </p:nvSpPr>
        <p:spPr>
          <a:xfrm>
            <a:off x="6186112" y="1"/>
            <a:ext cx="6005888" cy="6705600"/>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pic>
        <p:nvPicPr>
          <p:cNvPr id="3" name="Picture 2" descr="A blue and white rectangular sign&#10;&#10;Description automatically generated">
            <a:extLst>
              <a:ext uri="{FF2B5EF4-FFF2-40B4-BE49-F238E27FC236}">
                <a16:creationId xmlns:a16="http://schemas.microsoft.com/office/drawing/2014/main" id="{DDB4E51C-7EB6-6370-CC02-F722068526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143736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Tree>
    <p:extLst>
      <p:ext uri="{BB962C8B-B14F-4D97-AF65-F5344CB8AC3E}">
        <p14:creationId xmlns:p14="http://schemas.microsoft.com/office/powerpoint/2010/main" val="772992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622468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spTree>
    <p:extLst>
      <p:ext uri="{BB962C8B-B14F-4D97-AF65-F5344CB8AC3E}">
        <p14:creationId xmlns:p14="http://schemas.microsoft.com/office/powerpoint/2010/main" val="1061037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Two Columns (Subheadings)">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889407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12" name="Picture Placeholder 9"/>
          <p:cNvSpPr>
            <a:spLocks noGrp="1"/>
          </p:cNvSpPr>
          <p:nvPr>
            <p:ph type="pic" sz="quarter" idx="14" hasCustomPrompt="1"/>
          </p:nvPr>
        </p:nvSpPr>
        <p:spPr>
          <a:xfrm>
            <a:off x="6186112" y="0"/>
            <a:ext cx="6005888" cy="6857999"/>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695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7.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3.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4.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85A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9424" y="534760"/>
            <a:ext cx="11233151" cy="914627"/>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479424" y="1628775"/>
            <a:ext cx="11233151" cy="4321175"/>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4" name="Footer Placeholder 3"/>
          <p:cNvSpPr>
            <a:spLocks noGrp="1"/>
          </p:cNvSpPr>
          <p:nvPr>
            <p:ph type="ftr" sz="quarter" idx="3"/>
          </p:nvPr>
        </p:nvSpPr>
        <p:spPr>
          <a:xfrm>
            <a:off x="479424" y="6092825"/>
            <a:ext cx="8424863" cy="323850"/>
          </a:xfrm>
          <a:prstGeom prst="rect">
            <a:avLst/>
          </a:prstGeom>
        </p:spPr>
        <p:txBody>
          <a:bodyPr vert="horz" lIns="0" tIns="0" rIns="0" bIns="0" rtlCol="0" anchor="ctr"/>
          <a:lstStyle>
            <a:lvl1pPr algn="l">
              <a:defRPr sz="1000">
                <a:solidFill>
                  <a:schemeClr val="tx1"/>
                </a:solidFill>
                <a:latin typeface="Arial" panose="020B0604020202020204" pitchFamily="34" charset="0"/>
                <a:cs typeface="Arial" panose="020B0604020202020204" pitchFamily="34" charset="0"/>
              </a:defRPr>
            </a:lvl1pPr>
          </a:lstStyle>
          <a:p>
            <a:endParaRPr lang="en-AU" dirty="0"/>
          </a:p>
        </p:txBody>
      </p:sp>
      <p:sp>
        <p:nvSpPr>
          <p:cNvPr id="5" name="Slide Number Placeholder 4"/>
          <p:cNvSpPr>
            <a:spLocks noGrp="1"/>
          </p:cNvSpPr>
          <p:nvPr>
            <p:ph type="sldNum" sz="quarter" idx="4"/>
          </p:nvPr>
        </p:nvSpPr>
        <p:spPr>
          <a:xfrm>
            <a:off x="8904287" y="6084887"/>
            <a:ext cx="2663825" cy="331788"/>
          </a:xfrm>
          <a:prstGeom prst="rect">
            <a:avLst/>
          </a:prstGeom>
        </p:spPr>
        <p:txBody>
          <a:bodyPr vert="horz" lIns="0" tIns="0" rIns="0" bIns="0" rtlCol="0" anchor="ctr"/>
          <a:lstStyle>
            <a:lvl1pPr algn="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
        <p:nvSpPr>
          <p:cNvPr id="7" name="TextBox 6">
            <a:extLst>
              <a:ext uri="{FF2B5EF4-FFF2-40B4-BE49-F238E27FC236}">
                <a16:creationId xmlns:a16="http://schemas.microsoft.com/office/drawing/2014/main" id="{169818AE-AA6C-5E7D-4DA6-5F0DE420D1A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2874052247"/>
      </p:ext>
    </p:extLst>
  </p:cSld>
  <p:clrMap bg1="lt1" tx1="dk1" bg2="lt2" tx2="dk2" accent1="accent1" accent2="accent2" accent3="accent3" accent4="accent4" accent5="accent5" accent6="accent6" hlink="hlink" folHlink="folHlink"/>
  <p:sldLayoutIdLst>
    <p:sldLayoutId id="2147483649" r:id="rId1"/>
    <p:sldLayoutId id="2147483703" r:id="rId2"/>
    <p:sldLayoutId id="2147483673" r:id="rId3"/>
    <p:sldLayoutId id="2147483704" r:id="rId4"/>
    <p:sldLayoutId id="2147483650" r:id="rId5"/>
  </p:sldLayoutIdLst>
  <p:hf hdr="0"/>
  <p:txStyles>
    <p:titleStyle>
      <a:lvl1pPr algn="l" defTabSz="914400" rtl="0" eaLnBrk="1" latinLnBrk="0" hangingPunct="1">
        <a:lnSpc>
          <a:spcPct val="93000"/>
        </a:lnSpc>
        <a:spcBef>
          <a:spcPct val="0"/>
        </a:spcBef>
        <a:buNone/>
        <a:defRPr sz="42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Tx/>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2" userDrawn="1">
          <p15:clr>
            <a:srgbClr val="F26B43"/>
          </p15:clr>
        </p15:guide>
        <p15:guide id="4" pos="7378" userDrawn="1">
          <p15:clr>
            <a:srgbClr val="F26B43"/>
          </p15:clr>
        </p15:guide>
        <p15:guide id="5" pos="2071" userDrawn="1">
          <p15:clr>
            <a:srgbClr val="F26B43"/>
          </p15:clr>
        </p15:guide>
        <p15:guide id="6" pos="5609" userDrawn="1">
          <p15:clr>
            <a:srgbClr val="F26B43"/>
          </p15:clr>
        </p15:guide>
        <p15:guide id="7" orient="horz" pos="4133" userDrawn="1">
          <p15:clr>
            <a:srgbClr val="F26B43"/>
          </p15:clr>
        </p15:guide>
        <p15:guide id="8" orient="horz" pos="300" userDrawn="1">
          <p15:clr>
            <a:srgbClr val="F26B43"/>
          </p15:clr>
        </p15:guide>
        <p15:guide id="9" orient="horz" pos="3838" userDrawn="1">
          <p15:clr>
            <a:srgbClr val="F26B43"/>
          </p15:clr>
        </p15:guide>
        <p15:guide id="10" pos="393" userDrawn="1">
          <p15:clr>
            <a:srgbClr val="F26B43"/>
          </p15:clr>
        </p15:guide>
        <p15:guide id="11" pos="7287" userDrawn="1">
          <p15:clr>
            <a:srgbClr val="F26B43"/>
          </p15:clr>
        </p15:guide>
        <p15:guide id="12" orient="horz" pos="391" userDrawn="1">
          <p15:clr>
            <a:srgbClr val="F26B43"/>
          </p15:clr>
        </p15:guide>
        <p15:guide id="13" pos="2683" userDrawn="1">
          <p15:clr>
            <a:srgbClr val="F26B43"/>
          </p15:clr>
        </p15:guide>
        <p15:guide id="14" orient="horz" pos="1162" userDrawn="1">
          <p15:clr>
            <a:srgbClr val="F26B43"/>
          </p15:clr>
        </p15:guide>
        <p15:guide id="15" orient="horz" pos="4042" userDrawn="1">
          <p15:clr>
            <a:srgbClr val="F26B43"/>
          </p15:clr>
        </p15:guide>
        <p15:guide id="16" orient="horz" pos="3748" userDrawn="1">
          <p15:clr>
            <a:srgbClr val="F26B43"/>
          </p15:clr>
        </p15:guide>
        <p15:guide id="17" orient="horz" pos="1026" userDrawn="1">
          <p15:clr>
            <a:srgbClr val="F26B43"/>
          </p15:clr>
        </p15:guide>
        <p15:guide id="18" orient="horz" pos="913" userDrawn="1">
          <p15:clr>
            <a:srgbClr val="F26B43"/>
          </p15:clr>
        </p15:guide>
        <p15:guide id="19" userDrawn="1">
          <p15:clr>
            <a:srgbClr val="F26B43"/>
          </p15:clr>
        </p15:guide>
        <p15:guide id="20" pos="7680" userDrawn="1">
          <p15:clr>
            <a:srgbClr val="F26B43"/>
          </p15:clr>
        </p15:guide>
        <p15:guide id="21" orient="horz" userDrawn="1">
          <p15:clr>
            <a:srgbClr val="F26B43"/>
          </p15:clr>
        </p15:guide>
        <p15:guide id="22" orient="horz" pos="43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numCol="4" spcCol="30600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8" name="TextBox 7">
            <a:extLst>
              <a:ext uri="{FF2B5EF4-FFF2-40B4-BE49-F238E27FC236}">
                <a16:creationId xmlns:a16="http://schemas.microsoft.com/office/drawing/2014/main" id="{0321548E-A83D-2427-9DE4-41C813C0A2BF}"/>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69693228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1pPr>
      <a:lvl2pPr marL="36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2pPr>
      <a:lvl3pPr marL="72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3pPr>
      <a:lvl4pPr marL="1080000" indent="360000" algn="l" defTabSz="360000" rtl="0" eaLnBrk="1" latinLnBrk="0" hangingPunct="1">
        <a:lnSpc>
          <a:spcPct val="100000"/>
        </a:lnSpc>
        <a:spcBef>
          <a:spcPts val="0"/>
        </a:spcBef>
        <a:spcAft>
          <a:spcPts val="1000"/>
        </a:spcAft>
        <a:buClr>
          <a:srgbClr val="0085AC"/>
        </a:buClr>
        <a:buFont typeface="+mj-lt"/>
        <a:buAutoNum type="arabicPeriod"/>
        <a:tabLst>
          <a:tab pos="0" algn="l"/>
          <a:tab pos="180000" algn="l"/>
          <a:tab pos="360000" algn="l"/>
          <a:tab pos="540000" algn="l"/>
          <a:tab pos="720000" algn="l"/>
          <a:tab pos="900000" algn="l"/>
        </a:tabLst>
        <a:defRPr sz="1200" b="0" kern="1200">
          <a:solidFill>
            <a:srgbClr val="0085AC"/>
          </a:solidFill>
          <a:latin typeface="Arial" panose="020B0604020202020204" pitchFamily="34" charset="0"/>
          <a:ea typeface="+mn-ea"/>
          <a:cs typeface="Arial" panose="020B0604020202020204" pitchFamily="34" charset="0"/>
        </a:defRPr>
      </a:lvl4pPr>
      <a:lvl5pPr marL="1440000" indent="0" algn="l" defTabSz="360000" rtl="0" eaLnBrk="1" latinLnBrk="0" hangingPunct="1">
        <a:lnSpc>
          <a:spcPct val="100000"/>
        </a:lnSpc>
        <a:spcBef>
          <a:spcPts val="0"/>
        </a:spcBef>
        <a:spcAft>
          <a:spcPts val="1000"/>
        </a:spcAft>
        <a:buClr>
          <a:srgbClr val="592C82"/>
        </a:buClr>
        <a:buFont typeface="+mj-lt"/>
        <a:buNone/>
        <a:defRPr sz="1200" b="0" kern="1200">
          <a:solidFill>
            <a:srgbClr val="0085AC"/>
          </a:solidFill>
          <a:latin typeface="Arial" panose="020B0604020202020204" pitchFamily="34" charset="0"/>
          <a:ea typeface="+mn-ea"/>
          <a:cs typeface="Arial" panose="020B0604020202020204" pitchFamily="34" charset="0"/>
        </a:defRPr>
      </a:lvl5pPr>
      <a:lvl6pPr marL="88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6pPr>
      <a:lvl7pPr marL="106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a:solidFill>
            <a:srgbClr val="592C82"/>
          </a:solidFill>
          <a:latin typeface="Arial" panose="020B0604020202020204" pitchFamily="34" charset="0"/>
          <a:ea typeface="+mn-ea"/>
          <a:cs typeface="Arial" panose="020B0604020202020204" pitchFamily="34" charset="0"/>
        </a:defRPr>
      </a:lvl7pPr>
      <a:lvl8pPr marL="124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287" userDrawn="1">
          <p15:clr>
            <a:srgbClr val="F26B43"/>
          </p15:clr>
        </p15:guide>
        <p15:guide id="5" orient="horz" pos="4224" userDrawn="1">
          <p15:clr>
            <a:srgbClr val="F26B43"/>
          </p15:clr>
        </p15:guide>
        <p15:guide id="6" orient="horz" pos="4133" userDrawn="1">
          <p15:clr>
            <a:srgbClr val="F26B43"/>
          </p15:clr>
        </p15:guide>
        <p15:guide id="7" orient="horz" pos="3748" userDrawn="1">
          <p15:clr>
            <a:srgbClr val="F26B43"/>
          </p15:clr>
        </p15:guide>
        <p15:guide id="8" pos="393" userDrawn="1">
          <p15:clr>
            <a:srgbClr val="F26B43"/>
          </p15:clr>
        </p15:guide>
        <p15:guide id="9" orient="horz" pos="391" userDrawn="1">
          <p15:clr>
            <a:srgbClr val="F26B43"/>
          </p15:clr>
        </p15:guide>
        <p15:guide id="10" pos="2116" userDrawn="1">
          <p15:clr>
            <a:srgbClr val="F26B43"/>
          </p15:clr>
        </p15:guide>
        <p15:guide id="11" pos="5564" userDrawn="1">
          <p15:clr>
            <a:srgbClr val="F26B43"/>
          </p15:clr>
        </p15:guide>
        <p15:guide id="12" orient="horz" pos="527" userDrawn="1">
          <p15:clr>
            <a:srgbClr val="F26B43"/>
          </p15:clr>
        </p15:guide>
        <p15:guide id="13" orient="horz" pos="913" userDrawn="1">
          <p15:clr>
            <a:srgbClr val="F26B43"/>
          </p15:clr>
        </p15:guide>
        <p15:guide id="14" orient="horz" pos="1026" userDrawn="1">
          <p15:clr>
            <a:srgbClr val="F26B43"/>
          </p15:clr>
        </p15:guide>
        <p15:guide id="15" orient="horz" pos="4042" userDrawn="1">
          <p15:clr>
            <a:srgbClr val="F26B43"/>
          </p15:clr>
        </p15:guide>
        <p15:guide id="16" orient="horz" pos="3838" userDrawn="1">
          <p15:clr>
            <a:srgbClr val="F26B43"/>
          </p15:clr>
        </p15:guide>
        <p15:guide id="17" orient="horz" userDrawn="1">
          <p15:clr>
            <a:srgbClr val="F26B43"/>
          </p15:clr>
        </p15:guide>
        <p15:guide id="18" userDrawn="1">
          <p15:clr>
            <a:srgbClr val="F26B43"/>
          </p15:clr>
        </p15:guide>
        <p15:guide id="19" pos="7680" userDrawn="1">
          <p15:clr>
            <a:srgbClr val="F26B43"/>
          </p15:clr>
        </p15:guide>
        <p15:guide id="20" orient="horz" pos="432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a:p>
        </p:txBody>
      </p:sp>
      <p:sp>
        <p:nvSpPr>
          <p:cNvPr id="8" name="TextBox 7">
            <a:extLst>
              <a:ext uri="{FF2B5EF4-FFF2-40B4-BE49-F238E27FC236}">
                <a16:creationId xmlns:a16="http://schemas.microsoft.com/office/drawing/2014/main" id="{35E60B6B-0872-9099-5E04-38E23CC0A73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28694653"/>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8" r:id="rId3"/>
    <p:sldLayoutId id="2147483700" r:id="rId4"/>
    <p:sldLayoutId id="2147483702"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pos="7287" userDrawn="1">
          <p15:clr>
            <a:srgbClr val="F26B43"/>
          </p15:clr>
        </p15:guide>
        <p15:guide id="19" pos="7680" userDrawn="1">
          <p15:clr>
            <a:srgbClr val="F26B43"/>
          </p15:clr>
        </p15:guide>
        <p15:guide id="20" orient="horz" userDrawn="1">
          <p15:clr>
            <a:srgbClr val="F26B43"/>
          </p15:clr>
        </p15:guide>
        <p15:guide id="21" orient="horz" pos="432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7" name="TextBox 6">
            <a:extLst>
              <a:ext uri="{FF2B5EF4-FFF2-40B4-BE49-F238E27FC236}">
                <a16:creationId xmlns:a16="http://schemas.microsoft.com/office/drawing/2014/main" id="{AA6B1D2A-0009-DC8A-A51B-61E91E013B9B}"/>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290287322"/>
      </p:ext>
    </p:extLst>
  </p:cSld>
  <p:clrMap bg1="lt1" tx1="dk1" bg2="lt2" tx2="dk2" accent1="accent1" accent2="accent2" accent3="accent3" accent4="accent4" accent5="accent5" accent6="accent6" hlink="hlink" folHlink="folHlink"/>
  <p:sldLayoutIdLst>
    <p:sldLayoutId id="2147483681" r:id="rId1"/>
    <p:sldLayoutId id="2147483683" r:id="rId2"/>
    <p:sldLayoutId id="2147483685" r:id="rId3"/>
    <p:sldLayoutId id="2147483687" r:id="rId4"/>
    <p:sldLayoutId id="2147483689"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287">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orient="horz" userDrawn="1">
          <p15:clr>
            <a:srgbClr val="F26B43"/>
          </p15:clr>
        </p15:guide>
        <p15:guide id="19" pos="7680" userDrawn="1">
          <p15:clr>
            <a:srgbClr val="F26B43"/>
          </p15:clr>
        </p15:guide>
        <p15:guide id="20" orient="horz" pos="432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ABBF3D44-47DF-144C-6B6B-F8BC5ABE8B28}"/>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27006" r="27006"/>
          <a:stretch/>
        </p:blipFill>
        <p:spPr/>
      </p:pic>
      <p:sp>
        <p:nvSpPr>
          <p:cNvPr id="3" name="Title 2">
            <a:extLst>
              <a:ext uri="{FF2B5EF4-FFF2-40B4-BE49-F238E27FC236}">
                <a16:creationId xmlns:a16="http://schemas.microsoft.com/office/drawing/2014/main" id="{D0BFB077-BD65-1C29-AFB6-57D9DDDED7DF}"/>
              </a:ext>
            </a:extLst>
          </p:cNvPr>
          <p:cNvSpPr>
            <a:spLocks noGrp="1"/>
          </p:cNvSpPr>
          <p:nvPr>
            <p:ph type="ctrTitle"/>
          </p:nvPr>
        </p:nvSpPr>
        <p:spPr/>
        <p:txBody>
          <a:bodyPr/>
          <a:lstStyle/>
          <a:p>
            <a:r>
              <a:rPr lang="en-AU" dirty="0"/>
              <a:t>Keys4Life</a:t>
            </a:r>
          </a:p>
        </p:txBody>
      </p:sp>
      <p:sp>
        <p:nvSpPr>
          <p:cNvPr id="4" name="Subtitle 3">
            <a:extLst>
              <a:ext uri="{FF2B5EF4-FFF2-40B4-BE49-F238E27FC236}">
                <a16:creationId xmlns:a16="http://schemas.microsoft.com/office/drawing/2014/main" id="{62261105-7954-4A9B-669C-42F050F7868C}"/>
              </a:ext>
            </a:extLst>
          </p:cNvPr>
          <p:cNvSpPr>
            <a:spLocks noGrp="1"/>
          </p:cNvSpPr>
          <p:nvPr>
            <p:ph type="subTitle" idx="1"/>
          </p:nvPr>
        </p:nvSpPr>
        <p:spPr/>
        <p:txBody>
          <a:bodyPr/>
          <a:lstStyle/>
          <a:p>
            <a:r>
              <a:rPr lang="en-AU" dirty="0"/>
              <a:t>Lesson 5 </a:t>
            </a:r>
          </a:p>
          <a:p>
            <a:r>
              <a:rPr lang="en-AU" dirty="0"/>
              <a:t>Why crashes happen</a:t>
            </a:r>
          </a:p>
        </p:txBody>
      </p:sp>
    </p:spTree>
    <p:extLst>
      <p:ext uri="{BB962C8B-B14F-4D97-AF65-F5344CB8AC3E}">
        <p14:creationId xmlns:p14="http://schemas.microsoft.com/office/powerpoint/2010/main" val="355389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E4CC7-25AE-130E-C364-550B8CA875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258528-D319-469D-EC5F-FE2CBE39E911}"/>
              </a:ext>
            </a:extLst>
          </p:cNvPr>
          <p:cNvSpPr>
            <a:spLocks noGrp="1"/>
          </p:cNvSpPr>
          <p:nvPr>
            <p:ph type="title"/>
          </p:nvPr>
        </p:nvSpPr>
        <p:spPr/>
        <p:txBody>
          <a:bodyPr/>
          <a:lstStyle/>
          <a:p>
            <a:r>
              <a:rPr lang="en-AU" dirty="0"/>
              <a:t>Learning Intentions</a:t>
            </a:r>
          </a:p>
        </p:txBody>
      </p:sp>
      <p:sp>
        <p:nvSpPr>
          <p:cNvPr id="3" name="Content Placeholder 2">
            <a:extLst>
              <a:ext uri="{FF2B5EF4-FFF2-40B4-BE49-F238E27FC236}">
                <a16:creationId xmlns:a16="http://schemas.microsoft.com/office/drawing/2014/main" id="{C7814785-485C-BA2D-74D1-CAFC527EFBE7}"/>
              </a:ext>
            </a:extLst>
          </p:cNvPr>
          <p:cNvSpPr>
            <a:spLocks noGrp="1"/>
          </p:cNvSpPr>
          <p:nvPr>
            <p:ph idx="1"/>
          </p:nvPr>
        </p:nvSpPr>
        <p:spPr/>
        <p:txBody>
          <a:bodyPr/>
          <a:lstStyle/>
          <a:p>
            <a:pPr marL="342900" indent="-342900">
              <a:buFont typeface="Arial" panose="020B0604020202020204" pitchFamily="34" charset="0"/>
              <a:buAutoNum type="arabicPeriod"/>
            </a:pPr>
            <a:r>
              <a:rPr lang="en-AU" dirty="0">
                <a:solidFill>
                  <a:schemeClr val="tx1"/>
                </a:solidFill>
              </a:rPr>
              <a:t>Understand the driving triangle and the factors that can contribute to a crash. </a:t>
            </a:r>
          </a:p>
          <a:p>
            <a:pPr marL="342900" indent="-342900">
              <a:buFont typeface="Arial" panose="020B0604020202020204" pitchFamily="34" charset="0"/>
              <a:buAutoNum type="arabicPeriod"/>
            </a:pPr>
            <a:r>
              <a:rPr lang="en-AU" dirty="0">
                <a:solidFill>
                  <a:schemeClr val="tx1"/>
                </a:solidFill>
              </a:rPr>
              <a:t>Explore scenarios to determine driving risks and strategies to mitigate these.</a:t>
            </a:r>
          </a:p>
          <a:p>
            <a:endParaRPr lang="en-AU" dirty="0"/>
          </a:p>
        </p:txBody>
      </p:sp>
    </p:spTree>
    <p:extLst>
      <p:ext uri="{BB962C8B-B14F-4D97-AF65-F5344CB8AC3E}">
        <p14:creationId xmlns:p14="http://schemas.microsoft.com/office/powerpoint/2010/main" val="2600368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B59BC34-3506-4B2C-8007-CDBBA0CCCD01}"/>
              </a:ext>
            </a:extLst>
          </p:cNvPr>
          <p:cNvSpPr txBox="1"/>
          <p:nvPr/>
        </p:nvSpPr>
        <p:spPr>
          <a:xfrm>
            <a:off x="674685" y="1232457"/>
            <a:ext cx="10639428" cy="369332"/>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Road crashes are often the result of the interaction of the driver, the vehicle and environment. </a:t>
            </a:r>
          </a:p>
        </p:txBody>
      </p:sp>
      <p:sp>
        <p:nvSpPr>
          <p:cNvPr id="8" name="Title 1">
            <a:extLst>
              <a:ext uri="{FF2B5EF4-FFF2-40B4-BE49-F238E27FC236}">
                <a16:creationId xmlns:a16="http://schemas.microsoft.com/office/drawing/2014/main" id="{D2DFE579-8D57-4AF1-648A-A9AD30CF50E6}"/>
              </a:ext>
            </a:extLst>
          </p:cNvPr>
          <p:cNvSpPr txBox="1">
            <a:spLocks/>
          </p:cNvSpPr>
          <p:nvPr/>
        </p:nvSpPr>
        <p:spPr>
          <a:xfrm>
            <a:off x="776286" y="728401"/>
            <a:ext cx="10944226" cy="87338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a:lstStyle>
          <a:p>
            <a:r>
              <a:rPr lang="en-AU" dirty="0"/>
              <a:t>Driving triangle</a:t>
            </a:r>
          </a:p>
        </p:txBody>
      </p:sp>
      <p:pic>
        <p:nvPicPr>
          <p:cNvPr id="3" name="Picture 2">
            <a:extLst>
              <a:ext uri="{FF2B5EF4-FFF2-40B4-BE49-F238E27FC236}">
                <a16:creationId xmlns:a16="http://schemas.microsoft.com/office/drawing/2014/main" id="{A76995BE-CC55-13D3-85AA-516CCB0F872C}"/>
              </a:ext>
            </a:extLst>
          </p:cNvPr>
          <p:cNvPicPr>
            <a:picLocks noChangeAspect="1"/>
          </p:cNvPicPr>
          <p:nvPr/>
        </p:nvPicPr>
        <p:blipFill>
          <a:blip r:embed="rId3"/>
          <a:stretch>
            <a:fillRect/>
          </a:stretch>
        </p:blipFill>
        <p:spPr>
          <a:xfrm>
            <a:off x="3498500" y="1601789"/>
            <a:ext cx="4991797" cy="4029637"/>
          </a:xfrm>
          <a:prstGeom prst="rect">
            <a:avLst/>
          </a:prstGeom>
        </p:spPr>
      </p:pic>
    </p:spTree>
    <p:extLst>
      <p:ext uri="{BB962C8B-B14F-4D97-AF65-F5344CB8AC3E}">
        <p14:creationId xmlns:p14="http://schemas.microsoft.com/office/powerpoint/2010/main" val="3284845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EDEEA-AD17-408F-9380-58EAC8296974}"/>
              </a:ext>
            </a:extLst>
          </p:cNvPr>
          <p:cNvSpPr>
            <a:spLocks noGrp="1"/>
          </p:cNvSpPr>
          <p:nvPr>
            <p:ph type="title"/>
          </p:nvPr>
        </p:nvSpPr>
        <p:spPr>
          <a:xfrm>
            <a:off x="864940" y="582019"/>
            <a:ext cx="8064498" cy="422289"/>
          </a:xfrm>
        </p:spPr>
        <p:txBody>
          <a:bodyPr/>
          <a:lstStyle/>
          <a:p>
            <a:r>
              <a:rPr lang="en-AU" dirty="0"/>
              <a:t>Driving triangle</a:t>
            </a:r>
          </a:p>
        </p:txBody>
      </p:sp>
      <p:pic>
        <p:nvPicPr>
          <p:cNvPr id="3" name="Picture 2">
            <a:extLst>
              <a:ext uri="{FF2B5EF4-FFF2-40B4-BE49-F238E27FC236}">
                <a16:creationId xmlns:a16="http://schemas.microsoft.com/office/drawing/2014/main" id="{9FB84361-0FC6-66C4-60C9-2C6F26DCCAD6}"/>
              </a:ext>
            </a:extLst>
          </p:cNvPr>
          <p:cNvPicPr>
            <a:picLocks noChangeAspect="1"/>
          </p:cNvPicPr>
          <p:nvPr/>
        </p:nvPicPr>
        <p:blipFill>
          <a:blip r:embed="rId3"/>
          <a:stretch>
            <a:fillRect/>
          </a:stretch>
        </p:blipFill>
        <p:spPr>
          <a:xfrm>
            <a:off x="0" y="1640084"/>
            <a:ext cx="4062255" cy="3279263"/>
          </a:xfrm>
          <a:prstGeom prst="rect">
            <a:avLst/>
          </a:prstGeom>
        </p:spPr>
      </p:pic>
      <p:graphicFrame>
        <p:nvGraphicFramePr>
          <p:cNvPr id="10" name="Table 9">
            <a:extLst>
              <a:ext uri="{FF2B5EF4-FFF2-40B4-BE49-F238E27FC236}">
                <a16:creationId xmlns:a16="http://schemas.microsoft.com/office/drawing/2014/main" id="{537BF7BA-B4F0-6599-8FBA-2F9EE3E1DACA}"/>
              </a:ext>
            </a:extLst>
          </p:cNvPr>
          <p:cNvGraphicFramePr>
            <a:graphicFrameLocks noGrp="1"/>
          </p:cNvGraphicFramePr>
          <p:nvPr>
            <p:extLst>
              <p:ext uri="{D42A27DB-BD31-4B8C-83A1-F6EECF244321}">
                <p14:modId xmlns:p14="http://schemas.microsoft.com/office/powerpoint/2010/main" val="1548218027"/>
              </p:ext>
            </p:extLst>
          </p:nvPr>
        </p:nvGraphicFramePr>
        <p:xfrm>
          <a:off x="4236118" y="1201351"/>
          <a:ext cx="7302501" cy="4302760"/>
        </p:xfrm>
        <a:graphic>
          <a:graphicData uri="http://schemas.openxmlformats.org/drawingml/2006/table">
            <a:tbl>
              <a:tblPr firstRow="1" bandRow="1">
                <a:tableStyleId>{5C22544A-7EE6-4342-B048-85BDC9FD1C3A}</a:tableStyleId>
              </a:tblPr>
              <a:tblGrid>
                <a:gridCol w="2434167">
                  <a:extLst>
                    <a:ext uri="{9D8B030D-6E8A-4147-A177-3AD203B41FA5}">
                      <a16:colId xmlns:a16="http://schemas.microsoft.com/office/drawing/2014/main" val="4074308657"/>
                    </a:ext>
                  </a:extLst>
                </a:gridCol>
                <a:gridCol w="2434167">
                  <a:extLst>
                    <a:ext uri="{9D8B030D-6E8A-4147-A177-3AD203B41FA5}">
                      <a16:colId xmlns:a16="http://schemas.microsoft.com/office/drawing/2014/main" val="1733856471"/>
                    </a:ext>
                  </a:extLst>
                </a:gridCol>
                <a:gridCol w="2434167">
                  <a:extLst>
                    <a:ext uri="{9D8B030D-6E8A-4147-A177-3AD203B41FA5}">
                      <a16:colId xmlns:a16="http://schemas.microsoft.com/office/drawing/2014/main" val="301132589"/>
                    </a:ext>
                  </a:extLst>
                </a:gridCol>
              </a:tblGrid>
              <a:tr h="370840">
                <a:tc>
                  <a:txBody>
                    <a:bodyPr/>
                    <a:lstStyle/>
                    <a:p>
                      <a:r>
                        <a:rPr lang="en-AU" dirty="0"/>
                        <a:t>Driver</a:t>
                      </a:r>
                    </a:p>
                  </a:txBody>
                  <a:tcPr>
                    <a:lnL w="12700" cap="flat" cmpd="sng" algn="ctr">
                      <a:solidFill>
                        <a:srgbClr val="0085AC"/>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solidFill>
                      <a:srgbClr val="0085AC"/>
                    </a:solidFill>
                  </a:tcPr>
                </a:tc>
                <a:tc>
                  <a:txBody>
                    <a:bodyPr/>
                    <a:lstStyle/>
                    <a:p>
                      <a:r>
                        <a:rPr lang="en-AU" dirty="0"/>
                        <a:t>Vehicle</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solidFill>
                      <a:srgbClr val="0085AC"/>
                    </a:solidFill>
                  </a:tcPr>
                </a:tc>
                <a:tc>
                  <a:txBody>
                    <a:bodyPr/>
                    <a:lstStyle/>
                    <a:p>
                      <a:r>
                        <a:rPr lang="en-AU" dirty="0"/>
                        <a:t>Environment </a:t>
                      </a:r>
                    </a:p>
                  </a:txBody>
                  <a:tcPr>
                    <a:lnL w="12700" cap="flat" cmpd="sng" algn="ctr">
                      <a:solidFill>
                        <a:schemeClr val="bg1"/>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solidFill>
                      <a:srgbClr val="0085AC"/>
                    </a:solidFill>
                  </a:tcPr>
                </a:tc>
                <a:extLst>
                  <a:ext uri="{0D108BD9-81ED-4DB2-BD59-A6C34878D82A}">
                    <a16:rowId xmlns:a16="http://schemas.microsoft.com/office/drawing/2014/main" val="4094537565"/>
                  </a:ext>
                </a:extLst>
              </a:tr>
              <a:tr h="370840">
                <a:tc>
                  <a:txBody>
                    <a:bodyPr/>
                    <a:lstStyle/>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Inexperienced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Overconfident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Risk taker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Angry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Under the influence of drugs and/or alcohol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Tired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Not wearing a seatbelt</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Distracted:</a:t>
                      </a:r>
                    </a:p>
                    <a:p>
                      <a:pPr marL="742950" lvl="1" indent="-285750">
                        <a:buFont typeface="Arial" panose="020B0604020202020204" pitchFamily="34" charset="0"/>
                        <a:buChar char="•"/>
                      </a:pPr>
                      <a:r>
                        <a:rPr lang="en-AU" dirty="0">
                          <a:latin typeface="Arial" panose="020B0604020202020204" pitchFamily="34" charset="0"/>
                          <a:cs typeface="Arial" panose="020B0604020202020204" pitchFamily="34" charset="0"/>
                        </a:rPr>
                        <a:t>Phone</a:t>
                      </a:r>
                    </a:p>
                    <a:p>
                      <a:pPr marL="742950" lvl="1" indent="-285750">
                        <a:buFont typeface="Arial" panose="020B0604020202020204" pitchFamily="34" charset="0"/>
                        <a:buChar char="•"/>
                      </a:pPr>
                      <a:r>
                        <a:rPr lang="en-AU" dirty="0">
                          <a:latin typeface="Arial" panose="020B0604020202020204" pitchFamily="34" charset="0"/>
                          <a:cs typeface="Arial" panose="020B0604020202020204" pitchFamily="34" charset="0"/>
                        </a:rPr>
                        <a:t>Passengers</a:t>
                      </a:r>
                    </a:p>
                    <a:p>
                      <a:endParaRPr lang="en-AU" dirty="0"/>
                    </a:p>
                  </a:txBody>
                  <a:tcP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tc>
                  <a:txBody>
                    <a:bodyPr/>
                    <a:lstStyle/>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Foggy windscreen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Faulty brakes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High powered</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Headlights not working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No seatbelts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Small car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4WD Motorbike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No rear or side mirrors</a:t>
                      </a:r>
                    </a:p>
                    <a:p>
                      <a:endParaRPr lang="en-AU" dirty="0"/>
                    </a:p>
                  </a:txBody>
                  <a:tcP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tc>
                  <a:txBody>
                    <a:bodyPr/>
                    <a:lstStyle/>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Wet weather</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Road works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Nighttime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Peak hour traffic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Aggressive passenger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Faulty traffic signals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Corrugated road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Wildlife on the road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Unsealed road </a:t>
                      </a:r>
                    </a:p>
                    <a:p>
                      <a:pPr marL="285750" indent="-285750">
                        <a:buFont typeface="Arial" panose="020B0604020202020204" pitchFamily="34" charset="0"/>
                        <a:buChar char="•"/>
                      </a:pPr>
                      <a:r>
                        <a:rPr lang="en-AU" dirty="0">
                          <a:latin typeface="Arial" panose="020B0604020202020204" pitchFamily="34" charset="0"/>
                          <a:cs typeface="Arial" panose="020B0604020202020204" pitchFamily="34" charset="0"/>
                        </a:rPr>
                        <a:t>Sunset </a:t>
                      </a:r>
                    </a:p>
                    <a:p>
                      <a:endParaRPr lang="en-AU" dirty="0"/>
                    </a:p>
                  </a:txBody>
                  <a:tcPr>
                    <a:lnL w="12700" cap="flat" cmpd="sng" algn="ctr">
                      <a:solidFill>
                        <a:srgbClr val="0085AC"/>
                      </a:solidFill>
                      <a:prstDash val="solid"/>
                      <a:round/>
                      <a:headEnd type="none" w="med" len="med"/>
                      <a:tailEnd type="none" w="med" len="med"/>
                    </a:lnL>
                    <a:lnR w="12700" cap="flat" cmpd="sng" algn="ctr">
                      <a:solidFill>
                        <a:srgbClr val="0085AC"/>
                      </a:solidFill>
                      <a:prstDash val="solid"/>
                      <a:round/>
                      <a:headEnd type="none" w="med" len="med"/>
                      <a:tailEnd type="none" w="med" len="med"/>
                    </a:lnR>
                    <a:lnT w="12700" cap="flat" cmpd="sng" algn="ctr">
                      <a:solidFill>
                        <a:srgbClr val="0085AC"/>
                      </a:solidFill>
                      <a:prstDash val="solid"/>
                      <a:round/>
                      <a:headEnd type="none" w="med" len="med"/>
                      <a:tailEnd type="none" w="med" len="med"/>
                    </a:lnT>
                    <a:lnB w="12700" cap="flat" cmpd="sng" algn="ctr">
                      <a:solidFill>
                        <a:srgbClr val="0085AC"/>
                      </a:solidFill>
                      <a:prstDash val="solid"/>
                      <a:round/>
                      <a:headEnd type="none" w="med" len="med"/>
                      <a:tailEnd type="none" w="med" len="med"/>
                    </a:lnB>
                    <a:noFill/>
                  </a:tcPr>
                </a:tc>
                <a:extLst>
                  <a:ext uri="{0D108BD9-81ED-4DB2-BD59-A6C34878D82A}">
                    <a16:rowId xmlns:a16="http://schemas.microsoft.com/office/drawing/2014/main" val="3009680052"/>
                  </a:ext>
                </a:extLst>
              </a:tr>
            </a:tbl>
          </a:graphicData>
        </a:graphic>
      </p:graphicFrame>
    </p:spTree>
    <p:extLst>
      <p:ext uri="{BB962C8B-B14F-4D97-AF65-F5344CB8AC3E}">
        <p14:creationId xmlns:p14="http://schemas.microsoft.com/office/powerpoint/2010/main" val="3235380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EDEEA-AD17-408F-9380-58EAC8296974}"/>
              </a:ext>
            </a:extLst>
          </p:cNvPr>
          <p:cNvSpPr>
            <a:spLocks noGrp="1"/>
          </p:cNvSpPr>
          <p:nvPr>
            <p:ph type="title"/>
          </p:nvPr>
        </p:nvSpPr>
        <p:spPr>
          <a:xfrm>
            <a:off x="788740" y="582019"/>
            <a:ext cx="8064498" cy="422289"/>
          </a:xfrm>
        </p:spPr>
        <p:txBody>
          <a:bodyPr/>
          <a:lstStyle/>
          <a:p>
            <a:r>
              <a:rPr lang="en-AU" dirty="0"/>
              <a:t>Driving risks</a:t>
            </a:r>
          </a:p>
        </p:txBody>
      </p:sp>
      <p:sp>
        <p:nvSpPr>
          <p:cNvPr id="4" name="TextBox 3">
            <a:extLst>
              <a:ext uri="{FF2B5EF4-FFF2-40B4-BE49-F238E27FC236}">
                <a16:creationId xmlns:a16="http://schemas.microsoft.com/office/drawing/2014/main" id="{1B59BC34-3506-4B2C-8007-CDBBA0CCCD01}"/>
              </a:ext>
            </a:extLst>
          </p:cNvPr>
          <p:cNvSpPr txBox="1"/>
          <p:nvPr/>
        </p:nvSpPr>
        <p:spPr>
          <a:xfrm>
            <a:off x="800770" y="4408490"/>
            <a:ext cx="10590460" cy="646331"/>
          </a:xfrm>
          <a:prstGeom prst="rect">
            <a:avLst/>
          </a:prstGeom>
          <a:noFill/>
        </p:spPr>
        <p:txBody>
          <a:bodyPr wrap="square" rtlCol="0">
            <a:spAutoFit/>
          </a:bodyPr>
          <a:lstStyle/>
          <a:p>
            <a:pPr marL="342900" indent="-342900">
              <a:buFont typeface="+mj-lt"/>
              <a:buAutoNum type="arabicPeriod"/>
            </a:pPr>
            <a:r>
              <a:rPr lang="en-AU" dirty="0">
                <a:latin typeface="Arial" panose="020B0604020202020204" pitchFamily="34" charset="0"/>
                <a:cs typeface="Arial" panose="020B0604020202020204" pitchFamily="34" charset="0"/>
              </a:rPr>
              <a:t>What are the associated risks of this scenario?</a:t>
            </a:r>
          </a:p>
          <a:p>
            <a:pPr marL="342900" indent="-342900">
              <a:buFont typeface="+mj-lt"/>
              <a:buAutoNum type="arabicPeriod"/>
            </a:pPr>
            <a:r>
              <a:rPr lang="en-AU" dirty="0">
                <a:latin typeface="Arial" panose="020B0604020202020204" pitchFamily="34" charset="0"/>
                <a:cs typeface="Arial" panose="020B0604020202020204" pitchFamily="34" charset="0"/>
              </a:rPr>
              <a:t>What strategies could reduce the level of risk to the driver, passengers and other road users. </a:t>
            </a:r>
          </a:p>
        </p:txBody>
      </p:sp>
      <p:pic>
        <p:nvPicPr>
          <p:cNvPr id="6" name="Picture 5">
            <a:extLst>
              <a:ext uri="{FF2B5EF4-FFF2-40B4-BE49-F238E27FC236}">
                <a16:creationId xmlns:a16="http://schemas.microsoft.com/office/drawing/2014/main" id="{DE980513-BFA6-6CE9-1CE8-85772B9F0C1D}"/>
              </a:ext>
            </a:extLst>
          </p:cNvPr>
          <p:cNvPicPr>
            <a:picLocks noChangeAspect="1"/>
          </p:cNvPicPr>
          <p:nvPr/>
        </p:nvPicPr>
        <p:blipFill>
          <a:blip r:embed="rId3"/>
          <a:srcRect t="1997"/>
          <a:stretch>
            <a:fillRect/>
          </a:stretch>
        </p:blipFill>
        <p:spPr>
          <a:xfrm>
            <a:off x="2279430" y="2282640"/>
            <a:ext cx="2237599" cy="1771200"/>
          </a:xfrm>
          <a:prstGeom prst="rect">
            <a:avLst/>
          </a:prstGeom>
          <a:ln>
            <a:solidFill>
              <a:schemeClr val="tx1"/>
            </a:solidFill>
          </a:ln>
        </p:spPr>
      </p:pic>
      <p:pic>
        <p:nvPicPr>
          <p:cNvPr id="8" name="Picture 7">
            <a:extLst>
              <a:ext uri="{FF2B5EF4-FFF2-40B4-BE49-F238E27FC236}">
                <a16:creationId xmlns:a16="http://schemas.microsoft.com/office/drawing/2014/main" id="{AEB348C9-D910-88A5-956E-FC9650E79471}"/>
              </a:ext>
            </a:extLst>
          </p:cNvPr>
          <p:cNvPicPr>
            <a:picLocks noChangeAspect="1"/>
          </p:cNvPicPr>
          <p:nvPr/>
        </p:nvPicPr>
        <p:blipFill>
          <a:blip r:embed="rId4"/>
          <a:stretch>
            <a:fillRect/>
          </a:stretch>
        </p:blipFill>
        <p:spPr>
          <a:xfrm>
            <a:off x="4727357" y="2281943"/>
            <a:ext cx="2210108" cy="1771897"/>
          </a:xfrm>
          <a:prstGeom prst="rect">
            <a:avLst/>
          </a:prstGeom>
          <a:ln>
            <a:solidFill>
              <a:schemeClr val="tx1"/>
            </a:solidFill>
          </a:ln>
        </p:spPr>
      </p:pic>
      <p:pic>
        <p:nvPicPr>
          <p:cNvPr id="10" name="Picture 9">
            <a:extLst>
              <a:ext uri="{FF2B5EF4-FFF2-40B4-BE49-F238E27FC236}">
                <a16:creationId xmlns:a16="http://schemas.microsoft.com/office/drawing/2014/main" id="{F56996C8-1B28-8F2C-DD47-F7CE1AACF436}"/>
              </a:ext>
            </a:extLst>
          </p:cNvPr>
          <p:cNvPicPr>
            <a:picLocks noChangeAspect="1"/>
          </p:cNvPicPr>
          <p:nvPr/>
        </p:nvPicPr>
        <p:blipFill>
          <a:blip r:embed="rId5"/>
          <a:stretch>
            <a:fillRect/>
          </a:stretch>
        </p:blipFill>
        <p:spPr>
          <a:xfrm>
            <a:off x="7147793" y="2281943"/>
            <a:ext cx="2235777" cy="1771200"/>
          </a:xfrm>
          <a:prstGeom prst="rect">
            <a:avLst/>
          </a:prstGeom>
          <a:ln>
            <a:solidFill>
              <a:schemeClr val="tx1"/>
            </a:solidFill>
          </a:ln>
        </p:spPr>
      </p:pic>
      <p:sp>
        <p:nvSpPr>
          <p:cNvPr id="11" name="TextBox 10">
            <a:extLst>
              <a:ext uri="{FF2B5EF4-FFF2-40B4-BE49-F238E27FC236}">
                <a16:creationId xmlns:a16="http://schemas.microsoft.com/office/drawing/2014/main" id="{8BDFF68D-21A7-5AC2-7CAA-257738DB52C6}"/>
              </a:ext>
            </a:extLst>
          </p:cNvPr>
          <p:cNvSpPr txBox="1"/>
          <p:nvPr/>
        </p:nvSpPr>
        <p:spPr>
          <a:xfrm>
            <a:off x="699840" y="1559356"/>
            <a:ext cx="10590460" cy="369332"/>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Consider this scenario:</a:t>
            </a:r>
          </a:p>
        </p:txBody>
      </p:sp>
    </p:spTree>
    <p:extLst>
      <p:ext uri="{BB962C8B-B14F-4D97-AF65-F5344CB8AC3E}">
        <p14:creationId xmlns:p14="http://schemas.microsoft.com/office/powerpoint/2010/main" val="2394519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617EF-BAFC-CFB6-FAF0-9AD4A399E8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2E48EB-774D-D393-EF05-5ABF1D8981A4}"/>
              </a:ext>
            </a:extLst>
          </p:cNvPr>
          <p:cNvSpPr>
            <a:spLocks noGrp="1"/>
          </p:cNvSpPr>
          <p:nvPr>
            <p:ph type="title"/>
          </p:nvPr>
        </p:nvSpPr>
        <p:spPr>
          <a:xfrm>
            <a:off x="788740" y="582019"/>
            <a:ext cx="8064498" cy="422289"/>
          </a:xfrm>
        </p:spPr>
        <p:txBody>
          <a:bodyPr/>
          <a:lstStyle/>
          <a:p>
            <a:r>
              <a:rPr lang="en-AU" dirty="0"/>
              <a:t>Human continuum </a:t>
            </a:r>
          </a:p>
        </p:txBody>
      </p:sp>
      <p:sp>
        <p:nvSpPr>
          <p:cNvPr id="11" name="TextBox 10">
            <a:extLst>
              <a:ext uri="{FF2B5EF4-FFF2-40B4-BE49-F238E27FC236}">
                <a16:creationId xmlns:a16="http://schemas.microsoft.com/office/drawing/2014/main" id="{92ABCD74-FFC6-F136-6188-F53C4AC5AED3}"/>
              </a:ext>
            </a:extLst>
          </p:cNvPr>
          <p:cNvSpPr txBox="1"/>
          <p:nvPr/>
        </p:nvSpPr>
        <p:spPr>
          <a:xfrm>
            <a:off x="788740" y="1506399"/>
            <a:ext cx="10971460" cy="369332"/>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Considering your groups scenario, stand at a point along the continuum that represents the level of risk.</a:t>
            </a:r>
          </a:p>
        </p:txBody>
      </p:sp>
      <p:sp>
        <p:nvSpPr>
          <p:cNvPr id="5" name="Arrow: Left-Right 4">
            <a:extLst>
              <a:ext uri="{FF2B5EF4-FFF2-40B4-BE49-F238E27FC236}">
                <a16:creationId xmlns:a16="http://schemas.microsoft.com/office/drawing/2014/main" id="{41B0BD14-E2B5-E565-D538-E23FD6DDF81B}"/>
              </a:ext>
            </a:extLst>
          </p:cNvPr>
          <p:cNvSpPr/>
          <p:nvPr/>
        </p:nvSpPr>
        <p:spPr>
          <a:xfrm>
            <a:off x="2540000" y="2483736"/>
            <a:ext cx="7518400" cy="1299825"/>
          </a:xfrm>
          <a:prstGeom prst="leftRightArrow">
            <a:avLst/>
          </a:prstGeom>
          <a:solidFill>
            <a:srgbClr val="0085AC"/>
          </a:solid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extBox 6">
            <a:extLst>
              <a:ext uri="{FF2B5EF4-FFF2-40B4-BE49-F238E27FC236}">
                <a16:creationId xmlns:a16="http://schemas.microsoft.com/office/drawing/2014/main" id="{B6C568B7-846C-4EE9-894E-F52F4CAE3D9B}"/>
              </a:ext>
            </a:extLst>
          </p:cNvPr>
          <p:cNvSpPr txBox="1"/>
          <p:nvPr/>
        </p:nvSpPr>
        <p:spPr>
          <a:xfrm>
            <a:off x="2540000" y="4022234"/>
            <a:ext cx="1320800" cy="369332"/>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Low risk</a:t>
            </a:r>
          </a:p>
        </p:txBody>
      </p:sp>
      <p:sp>
        <p:nvSpPr>
          <p:cNvPr id="9" name="TextBox 8">
            <a:extLst>
              <a:ext uri="{FF2B5EF4-FFF2-40B4-BE49-F238E27FC236}">
                <a16:creationId xmlns:a16="http://schemas.microsoft.com/office/drawing/2014/main" id="{6F37DBA1-8A0D-5FCA-FA07-EDAD0FF16D17}"/>
              </a:ext>
            </a:extLst>
          </p:cNvPr>
          <p:cNvSpPr txBox="1"/>
          <p:nvPr/>
        </p:nvSpPr>
        <p:spPr>
          <a:xfrm>
            <a:off x="9207500" y="4022234"/>
            <a:ext cx="1320800" cy="369332"/>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High risk</a:t>
            </a:r>
          </a:p>
        </p:txBody>
      </p:sp>
    </p:spTree>
    <p:extLst>
      <p:ext uri="{BB962C8B-B14F-4D97-AF65-F5344CB8AC3E}">
        <p14:creationId xmlns:p14="http://schemas.microsoft.com/office/powerpoint/2010/main" val="3978898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CBB47-CCE0-C5D7-00B4-E53397D4A8A1}"/>
              </a:ext>
            </a:extLst>
          </p:cNvPr>
          <p:cNvSpPr>
            <a:spLocks noGrp="1"/>
          </p:cNvSpPr>
          <p:nvPr>
            <p:ph type="title"/>
          </p:nvPr>
        </p:nvSpPr>
        <p:spPr/>
        <p:txBody>
          <a:bodyPr/>
          <a:lstStyle/>
          <a:p>
            <a:r>
              <a:rPr lang="en-AU" dirty="0"/>
              <a:t>Decision making model </a:t>
            </a:r>
          </a:p>
        </p:txBody>
      </p:sp>
      <p:pic>
        <p:nvPicPr>
          <p:cNvPr id="8" name="Picture 7">
            <a:extLst>
              <a:ext uri="{FF2B5EF4-FFF2-40B4-BE49-F238E27FC236}">
                <a16:creationId xmlns:a16="http://schemas.microsoft.com/office/drawing/2014/main" id="{22AC050F-A535-7140-D239-7BAEF3F486EF}"/>
              </a:ext>
            </a:extLst>
          </p:cNvPr>
          <p:cNvPicPr>
            <a:picLocks noChangeAspect="1"/>
          </p:cNvPicPr>
          <p:nvPr/>
        </p:nvPicPr>
        <p:blipFill>
          <a:blip r:embed="rId3"/>
          <a:stretch>
            <a:fillRect/>
          </a:stretch>
        </p:blipFill>
        <p:spPr>
          <a:xfrm>
            <a:off x="2120340" y="1503050"/>
            <a:ext cx="7772959" cy="5033916"/>
          </a:xfrm>
          <a:prstGeom prst="rect">
            <a:avLst/>
          </a:prstGeom>
        </p:spPr>
      </p:pic>
      <p:sp>
        <p:nvSpPr>
          <p:cNvPr id="10" name="TextBox 9">
            <a:extLst>
              <a:ext uri="{FF2B5EF4-FFF2-40B4-BE49-F238E27FC236}">
                <a16:creationId xmlns:a16="http://schemas.microsoft.com/office/drawing/2014/main" id="{3EEC2AE6-91C1-6A6A-F463-A6A517D0BC6C}"/>
              </a:ext>
            </a:extLst>
          </p:cNvPr>
          <p:cNvSpPr txBox="1"/>
          <p:nvPr/>
        </p:nvSpPr>
        <p:spPr>
          <a:xfrm>
            <a:off x="508000" y="1126223"/>
            <a:ext cx="10731500" cy="369332"/>
          </a:xfrm>
          <a:prstGeom prst="rect">
            <a:avLst/>
          </a:prstGeom>
          <a:noFill/>
        </p:spPr>
        <p:txBody>
          <a:bodyPr wrap="square">
            <a:spAutoFit/>
          </a:bodyPr>
          <a:lstStyle/>
          <a:p>
            <a:r>
              <a:rPr lang="en-AU" dirty="0">
                <a:latin typeface="Arial" panose="020B0604020202020204" pitchFamily="34" charset="0"/>
                <a:cs typeface="Arial" panose="020B0604020202020204" pitchFamily="34" charset="0"/>
              </a:rPr>
              <a:t>Using the scenario created by you four final cards, as a group, work through the decision-making model. </a:t>
            </a:r>
          </a:p>
        </p:txBody>
      </p:sp>
      <p:pic>
        <p:nvPicPr>
          <p:cNvPr id="11" name="Picture 10">
            <a:extLst>
              <a:ext uri="{FF2B5EF4-FFF2-40B4-BE49-F238E27FC236}">
                <a16:creationId xmlns:a16="http://schemas.microsoft.com/office/drawing/2014/main" id="{74F93142-6F37-4218-ED95-C726A84B6BE6}"/>
              </a:ext>
            </a:extLst>
          </p:cNvPr>
          <p:cNvPicPr>
            <a:picLocks noChangeAspect="1"/>
          </p:cNvPicPr>
          <p:nvPr/>
        </p:nvPicPr>
        <p:blipFill>
          <a:blip r:embed="rId4"/>
          <a:srcRect t="1997" b="16272"/>
          <a:stretch>
            <a:fillRect/>
          </a:stretch>
        </p:blipFill>
        <p:spPr>
          <a:xfrm>
            <a:off x="2495331" y="2830420"/>
            <a:ext cx="1060669" cy="700180"/>
          </a:xfrm>
          <a:prstGeom prst="rect">
            <a:avLst/>
          </a:prstGeom>
          <a:ln>
            <a:solidFill>
              <a:schemeClr val="tx1"/>
            </a:solidFill>
          </a:ln>
        </p:spPr>
      </p:pic>
      <p:pic>
        <p:nvPicPr>
          <p:cNvPr id="12" name="Picture 11">
            <a:extLst>
              <a:ext uri="{FF2B5EF4-FFF2-40B4-BE49-F238E27FC236}">
                <a16:creationId xmlns:a16="http://schemas.microsoft.com/office/drawing/2014/main" id="{9B7E4B21-9CD8-CF04-564C-C2A9BD1D3ACD}"/>
              </a:ext>
            </a:extLst>
          </p:cNvPr>
          <p:cNvPicPr>
            <a:picLocks noChangeAspect="1"/>
          </p:cNvPicPr>
          <p:nvPr/>
        </p:nvPicPr>
        <p:blipFill>
          <a:blip r:embed="rId5"/>
          <a:srcRect b="10848"/>
          <a:stretch>
            <a:fillRect/>
          </a:stretch>
        </p:blipFill>
        <p:spPr>
          <a:xfrm>
            <a:off x="2495331" y="3538095"/>
            <a:ext cx="1060669" cy="758117"/>
          </a:xfrm>
          <a:prstGeom prst="rect">
            <a:avLst/>
          </a:prstGeom>
          <a:ln>
            <a:solidFill>
              <a:schemeClr val="tx1"/>
            </a:solidFill>
          </a:ln>
        </p:spPr>
      </p:pic>
      <p:pic>
        <p:nvPicPr>
          <p:cNvPr id="13" name="Picture 12">
            <a:extLst>
              <a:ext uri="{FF2B5EF4-FFF2-40B4-BE49-F238E27FC236}">
                <a16:creationId xmlns:a16="http://schemas.microsoft.com/office/drawing/2014/main" id="{919EF204-199F-27D7-83BC-99A8F9E216BF}"/>
              </a:ext>
            </a:extLst>
          </p:cNvPr>
          <p:cNvPicPr>
            <a:picLocks noChangeAspect="1"/>
          </p:cNvPicPr>
          <p:nvPr/>
        </p:nvPicPr>
        <p:blipFill>
          <a:blip r:embed="rId6"/>
          <a:srcRect b="16672"/>
          <a:stretch>
            <a:fillRect/>
          </a:stretch>
        </p:blipFill>
        <p:spPr>
          <a:xfrm>
            <a:off x="2495331" y="4303707"/>
            <a:ext cx="1060670" cy="700180"/>
          </a:xfrm>
          <a:prstGeom prst="rect">
            <a:avLst/>
          </a:prstGeom>
          <a:ln>
            <a:solidFill>
              <a:schemeClr val="tx1"/>
            </a:solidFill>
          </a:ln>
        </p:spPr>
      </p:pic>
      <p:pic>
        <p:nvPicPr>
          <p:cNvPr id="15" name="Picture 14">
            <a:extLst>
              <a:ext uri="{FF2B5EF4-FFF2-40B4-BE49-F238E27FC236}">
                <a16:creationId xmlns:a16="http://schemas.microsoft.com/office/drawing/2014/main" id="{31488339-131A-524F-9395-9D5EB96D14FA}"/>
              </a:ext>
            </a:extLst>
          </p:cNvPr>
          <p:cNvPicPr>
            <a:picLocks noChangeAspect="1"/>
          </p:cNvPicPr>
          <p:nvPr/>
        </p:nvPicPr>
        <p:blipFill>
          <a:blip r:embed="rId7"/>
          <a:stretch>
            <a:fillRect/>
          </a:stretch>
        </p:blipFill>
        <p:spPr>
          <a:xfrm>
            <a:off x="2495331" y="5011382"/>
            <a:ext cx="1060669" cy="711131"/>
          </a:xfrm>
          <a:prstGeom prst="rect">
            <a:avLst/>
          </a:prstGeom>
          <a:ln>
            <a:solidFill>
              <a:schemeClr val="tx1"/>
            </a:solidFill>
          </a:ln>
        </p:spPr>
      </p:pic>
      <p:sp>
        <p:nvSpPr>
          <p:cNvPr id="16" name="TextBox 15">
            <a:extLst>
              <a:ext uri="{FF2B5EF4-FFF2-40B4-BE49-F238E27FC236}">
                <a16:creationId xmlns:a16="http://schemas.microsoft.com/office/drawing/2014/main" id="{17C22B51-9B9C-9D3C-3001-B94425732495}"/>
              </a:ext>
            </a:extLst>
          </p:cNvPr>
          <p:cNvSpPr txBox="1"/>
          <p:nvPr/>
        </p:nvSpPr>
        <p:spPr>
          <a:xfrm>
            <a:off x="4508499" y="2507254"/>
            <a:ext cx="1060669" cy="646331"/>
          </a:xfrm>
          <a:prstGeom prst="rect">
            <a:avLst/>
          </a:prstGeom>
          <a:noFill/>
        </p:spPr>
        <p:txBody>
          <a:bodyPr wrap="square" rtlCol="0">
            <a:spAutoFit/>
          </a:bodyPr>
          <a:lstStyle/>
          <a:p>
            <a:pPr algn="ctr"/>
            <a:r>
              <a:rPr lang="en-AU" dirty="0"/>
              <a:t>Continue driving</a:t>
            </a:r>
          </a:p>
        </p:txBody>
      </p:sp>
      <p:sp>
        <p:nvSpPr>
          <p:cNvPr id="17" name="TextBox 16">
            <a:extLst>
              <a:ext uri="{FF2B5EF4-FFF2-40B4-BE49-F238E27FC236}">
                <a16:creationId xmlns:a16="http://schemas.microsoft.com/office/drawing/2014/main" id="{254BF23B-CA75-0ADA-E6B9-8A468DA471DD}"/>
              </a:ext>
            </a:extLst>
          </p:cNvPr>
          <p:cNvSpPr txBox="1"/>
          <p:nvPr/>
        </p:nvSpPr>
        <p:spPr>
          <a:xfrm>
            <a:off x="4508499" y="3897306"/>
            <a:ext cx="1060669" cy="646331"/>
          </a:xfrm>
          <a:prstGeom prst="rect">
            <a:avLst/>
          </a:prstGeom>
          <a:noFill/>
        </p:spPr>
        <p:txBody>
          <a:bodyPr wrap="square" rtlCol="0">
            <a:spAutoFit/>
          </a:bodyPr>
          <a:lstStyle/>
          <a:p>
            <a:pPr algn="ctr"/>
            <a:r>
              <a:rPr lang="en-AU" dirty="0"/>
              <a:t>Stop driving </a:t>
            </a:r>
          </a:p>
        </p:txBody>
      </p:sp>
      <p:sp>
        <p:nvSpPr>
          <p:cNvPr id="18" name="TextBox 17">
            <a:extLst>
              <a:ext uri="{FF2B5EF4-FFF2-40B4-BE49-F238E27FC236}">
                <a16:creationId xmlns:a16="http://schemas.microsoft.com/office/drawing/2014/main" id="{8DF06CF5-0045-E663-B8C4-F0BB130989BB}"/>
              </a:ext>
            </a:extLst>
          </p:cNvPr>
          <p:cNvSpPr txBox="1"/>
          <p:nvPr/>
        </p:nvSpPr>
        <p:spPr>
          <a:xfrm>
            <a:off x="4508499" y="5131612"/>
            <a:ext cx="1060669" cy="1200329"/>
          </a:xfrm>
          <a:prstGeom prst="rect">
            <a:avLst/>
          </a:prstGeom>
          <a:noFill/>
        </p:spPr>
        <p:txBody>
          <a:bodyPr wrap="square" rtlCol="0">
            <a:spAutoFit/>
          </a:bodyPr>
          <a:lstStyle/>
          <a:p>
            <a:pPr algn="ctr"/>
            <a:r>
              <a:rPr lang="en-AU" dirty="0"/>
              <a:t>Keep driving but slowly</a:t>
            </a:r>
          </a:p>
        </p:txBody>
      </p:sp>
      <p:sp>
        <p:nvSpPr>
          <p:cNvPr id="19" name="TextBox 18">
            <a:extLst>
              <a:ext uri="{FF2B5EF4-FFF2-40B4-BE49-F238E27FC236}">
                <a16:creationId xmlns:a16="http://schemas.microsoft.com/office/drawing/2014/main" id="{7A7B80A6-0540-9D7A-DF01-81506DB8DD38}"/>
              </a:ext>
            </a:extLst>
          </p:cNvPr>
          <p:cNvSpPr txBox="1"/>
          <p:nvPr/>
        </p:nvSpPr>
        <p:spPr>
          <a:xfrm>
            <a:off x="6232632" y="3464813"/>
            <a:ext cx="1635890" cy="1600438"/>
          </a:xfrm>
          <a:prstGeom prst="rect">
            <a:avLst/>
          </a:prstGeom>
          <a:solidFill>
            <a:schemeClr val="bg1"/>
          </a:solidFill>
          <a:ln>
            <a:solidFill>
              <a:schemeClr val="tx1"/>
            </a:solidFill>
          </a:ln>
        </p:spPr>
        <p:txBody>
          <a:bodyPr wrap="square" rtlCol="0">
            <a:spAutoFit/>
          </a:bodyPr>
          <a:lstStyle/>
          <a:p>
            <a:r>
              <a:rPr lang="en-AU" sz="1400" dirty="0"/>
              <a:t>Won’t crash – </a:t>
            </a:r>
          </a:p>
          <a:p>
            <a:pPr marL="285750" indent="-285750">
              <a:buFont typeface="Arial" panose="020B0604020202020204" pitchFamily="34" charset="0"/>
              <a:buChar char="•"/>
            </a:pPr>
            <a:r>
              <a:rPr lang="en-AU" sz="1400" dirty="0"/>
              <a:t>No one is at risk of being killed or seriously injured.</a:t>
            </a:r>
          </a:p>
          <a:p>
            <a:pPr marL="285750" indent="-285750">
              <a:buFont typeface="Arial" panose="020B0604020202020204" pitchFamily="34" charset="0"/>
              <a:buChar char="•"/>
            </a:pPr>
            <a:r>
              <a:rPr lang="en-AU" sz="1400" dirty="0"/>
              <a:t>No legal consequences</a:t>
            </a:r>
          </a:p>
        </p:txBody>
      </p:sp>
      <p:sp>
        <p:nvSpPr>
          <p:cNvPr id="20" name="TextBox 19">
            <a:extLst>
              <a:ext uri="{FF2B5EF4-FFF2-40B4-BE49-F238E27FC236}">
                <a16:creationId xmlns:a16="http://schemas.microsoft.com/office/drawing/2014/main" id="{837D8B28-AB8A-52E4-06D5-6B7F02B0FEFB}"/>
              </a:ext>
            </a:extLst>
          </p:cNvPr>
          <p:cNvSpPr txBox="1"/>
          <p:nvPr/>
        </p:nvSpPr>
        <p:spPr>
          <a:xfrm>
            <a:off x="8188319" y="3635695"/>
            <a:ext cx="1651780" cy="1169551"/>
          </a:xfrm>
          <a:prstGeom prst="rect">
            <a:avLst/>
          </a:prstGeom>
          <a:noFill/>
        </p:spPr>
        <p:txBody>
          <a:bodyPr wrap="square" rtlCol="0">
            <a:spAutoFit/>
          </a:bodyPr>
          <a:lstStyle/>
          <a:p>
            <a:r>
              <a:rPr lang="en-AU" sz="1400" dirty="0"/>
              <a:t>Can’t drive self to location:</a:t>
            </a:r>
          </a:p>
          <a:p>
            <a:pPr marL="285750" indent="-285750">
              <a:buFont typeface="Arial" panose="020B0604020202020204" pitchFamily="34" charset="0"/>
              <a:buChar char="•"/>
            </a:pPr>
            <a:r>
              <a:rPr lang="en-AU" sz="1400" dirty="0"/>
              <a:t>Could be late</a:t>
            </a:r>
          </a:p>
          <a:p>
            <a:pPr marL="285750" indent="-285750">
              <a:buFont typeface="Arial" panose="020B0604020202020204" pitchFamily="34" charset="0"/>
              <a:buChar char="•"/>
            </a:pPr>
            <a:r>
              <a:rPr lang="en-AU" sz="1400" dirty="0"/>
              <a:t>Pay for taxi/rideshare</a:t>
            </a:r>
          </a:p>
        </p:txBody>
      </p:sp>
      <p:sp>
        <p:nvSpPr>
          <p:cNvPr id="21" name="TextBox 20">
            <a:extLst>
              <a:ext uri="{FF2B5EF4-FFF2-40B4-BE49-F238E27FC236}">
                <a16:creationId xmlns:a16="http://schemas.microsoft.com/office/drawing/2014/main" id="{CD747470-08FB-2BD3-C60A-AD92A142D052}"/>
              </a:ext>
            </a:extLst>
          </p:cNvPr>
          <p:cNvSpPr txBox="1"/>
          <p:nvPr/>
        </p:nvSpPr>
        <p:spPr>
          <a:xfrm>
            <a:off x="6232632" y="2188759"/>
            <a:ext cx="1651780" cy="307777"/>
          </a:xfrm>
          <a:prstGeom prst="rect">
            <a:avLst/>
          </a:prstGeom>
          <a:noFill/>
        </p:spPr>
        <p:txBody>
          <a:bodyPr wrap="square" rtlCol="0">
            <a:spAutoFit/>
          </a:bodyPr>
          <a:lstStyle/>
          <a:p>
            <a:r>
              <a:rPr lang="en-AU" sz="1400" dirty="0"/>
              <a:t>Risk of crash is high!</a:t>
            </a:r>
          </a:p>
        </p:txBody>
      </p:sp>
      <p:sp>
        <p:nvSpPr>
          <p:cNvPr id="22" name="TextBox 21">
            <a:extLst>
              <a:ext uri="{FF2B5EF4-FFF2-40B4-BE49-F238E27FC236}">
                <a16:creationId xmlns:a16="http://schemas.microsoft.com/office/drawing/2014/main" id="{B30DDE41-1DEC-98D7-DE93-D13E3278C3EE}"/>
              </a:ext>
            </a:extLst>
          </p:cNvPr>
          <p:cNvSpPr txBox="1"/>
          <p:nvPr/>
        </p:nvSpPr>
        <p:spPr>
          <a:xfrm>
            <a:off x="8188319" y="2154644"/>
            <a:ext cx="3140081" cy="1384995"/>
          </a:xfrm>
          <a:prstGeom prst="rect">
            <a:avLst/>
          </a:prstGeom>
          <a:solidFill>
            <a:schemeClr val="bg1"/>
          </a:solidFill>
          <a:ln>
            <a:solidFill>
              <a:schemeClr val="tx1"/>
            </a:solidFill>
          </a:ln>
        </p:spPr>
        <p:txBody>
          <a:bodyPr wrap="square" rtlCol="0">
            <a:spAutoFit/>
          </a:bodyPr>
          <a:lstStyle/>
          <a:p>
            <a:pPr marL="285750" indent="-285750">
              <a:buFont typeface="Arial" panose="020B0604020202020204" pitchFamily="34" charset="0"/>
              <a:buChar char="•"/>
            </a:pPr>
            <a:r>
              <a:rPr lang="en-AU" sz="1400" dirty="0"/>
              <a:t>Crash could cause injury to death or serious injury to self and other road users.</a:t>
            </a:r>
          </a:p>
          <a:p>
            <a:pPr marL="285750" indent="-285750">
              <a:buFont typeface="Arial" panose="020B0604020202020204" pitchFamily="34" charset="0"/>
              <a:buChar char="•"/>
            </a:pPr>
            <a:r>
              <a:rPr lang="en-AU" sz="1400" dirty="0"/>
              <a:t>Legal consequences: e.g. fined, vehicle impounded, loss of licence, jail</a:t>
            </a:r>
          </a:p>
        </p:txBody>
      </p:sp>
      <p:sp>
        <p:nvSpPr>
          <p:cNvPr id="23" name="TextBox 22">
            <a:extLst>
              <a:ext uri="{FF2B5EF4-FFF2-40B4-BE49-F238E27FC236}">
                <a16:creationId xmlns:a16="http://schemas.microsoft.com/office/drawing/2014/main" id="{75AD6DD1-9EB1-7301-C4B1-95B14956A2B4}"/>
              </a:ext>
            </a:extLst>
          </p:cNvPr>
          <p:cNvSpPr txBox="1"/>
          <p:nvPr/>
        </p:nvSpPr>
        <p:spPr>
          <a:xfrm>
            <a:off x="6227154" y="5108611"/>
            <a:ext cx="1651780" cy="1384995"/>
          </a:xfrm>
          <a:prstGeom prst="rect">
            <a:avLst/>
          </a:prstGeom>
          <a:solidFill>
            <a:schemeClr val="bg1"/>
          </a:solidFill>
          <a:ln>
            <a:solidFill>
              <a:schemeClr val="tx1"/>
            </a:solidFill>
          </a:ln>
        </p:spPr>
        <p:txBody>
          <a:bodyPr wrap="square" rtlCol="0">
            <a:spAutoFit/>
          </a:bodyPr>
          <a:lstStyle/>
          <a:p>
            <a:r>
              <a:rPr lang="en-AU" sz="1400" dirty="0"/>
              <a:t>Risk of crash is still high!</a:t>
            </a:r>
          </a:p>
          <a:p>
            <a:pPr marL="285750" indent="-285750">
              <a:buFont typeface="Arial" panose="020B0604020202020204" pitchFamily="34" charset="0"/>
              <a:buChar char="•"/>
            </a:pPr>
            <a:r>
              <a:rPr lang="en-AU" sz="1400" dirty="0"/>
              <a:t>Brakes </a:t>
            </a:r>
            <a:r>
              <a:rPr lang="en-AU" sz="1400" u="sng" dirty="0"/>
              <a:t>might</a:t>
            </a:r>
            <a:r>
              <a:rPr lang="en-AU" sz="1400" dirty="0"/>
              <a:t> be more effective at slower speeds.</a:t>
            </a:r>
          </a:p>
        </p:txBody>
      </p:sp>
      <p:sp>
        <p:nvSpPr>
          <p:cNvPr id="24" name="TextBox 23">
            <a:extLst>
              <a:ext uri="{FF2B5EF4-FFF2-40B4-BE49-F238E27FC236}">
                <a16:creationId xmlns:a16="http://schemas.microsoft.com/office/drawing/2014/main" id="{D952EB0E-68AA-204F-28A8-7C7ADDBA2D42}"/>
              </a:ext>
            </a:extLst>
          </p:cNvPr>
          <p:cNvSpPr txBox="1"/>
          <p:nvPr/>
        </p:nvSpPr>
        <p:spPr>
          <a:xfrm>
            <a:off x="8188319" y="5109707"/>
            <a:ext cx="3140081" cy="1384995"/>
          </a:xfrm>
          <a:prstGeom prst="rect">
            <a:avLst/>
          </a:prstGeom>
          <a:solidFill>
            <a:schemeClr val="bg1"/>
          </a:solidFill>
          <a:ln>
            <a:solidFill>
              <a:schemeClr val="tx1"/>
            </a:solidFill>
          </a:ln>
        </p:spPr>
        <p:txBody>
          <a:bodyPr wrap="square" rtlCol="0">
            <a:spAutoFit/>
          </a:bodyPr>
          <a:lstStyle/>
          <a:p>
            <a:pPr marL="285750" indent="-285750">
              <a:buFont typeface="Arial" panose="020B0604020202020204" pitchFamily="34" charset="0"/>
              <a:buChar char="•"/>
            </a:pPr>
            <a:r>
              <a:rPr lang="en-AU" sz="1400" dirty="0"/>
              <a:t>Crash could cause injury to death or serious injury to self and other road users.</a:t>
            </a:r>
          </a:p>
          <a:p>
            <a:pPr marL="285750" indent="-285750">
              <a:buFont typeface="Arial" panose="020B0604020202020204" pitchFamily="34" charset="0"/>
              <a:buChar char="•"/>
            </a:pPr>
            <a:r>
              <a:rPr lang="en-AU" sz="1400" dirty="0"/>
              <a:t>Legal consequences: e.g. fined, vehicle impounded, loss of licence, jail</a:t>
            </a:r>
          </a:p>
        </p:txBody>
      </p:sp>
    </p:spTree>
    <p:extLst>
      <p:ext uri="{BB962C8B-B14F-4D97-AF65-F5344CB8AC3E}">
        <p14:creationId xmlns:p14="http://schemas.microsoft.com/office/powerpoint/2010/main" val="217288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animBg="1"/>
      <p:bldP spid="20" grpId="0"/>
      <p:bldP spid="21" grpId="0"/>
      <p:bldP spid="22" grpId="0" animBg="1"/>
      <p:bldP spid="23" grpId="0" animBg="1"/>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C6B9C-6151-A604-6D8F-A0387142214C}"/>
              </a:ext>
            </a:extLst>
          </p:cNvPr>
          <p:cNvSpPr>
            <a:spLocks noGrp="1"/>
          </p:cNvSpPr>
          <p:nvPr>
            <p:ph type="title"/>
          </p:nvPr>
        </p:nvSpPr>
        <p:spPr/>
        <p:txBody>
          <a:bodyPr/>
          <a:lstStyle/>
          <a:p>
            <a:r>
              <a:rPr lang="en-AU" dirty="0"/>
              <a:t>Class discussion</a:t>
            </a:r>
          </a:p>
        </p:txBody>
      </p:sp>
      <p:sp>
        <p:nvSpPr>
          <p:cNvPr id="3" name="Content Placeholder 2">
            <a:extLst>
              <a:ext uri="{FF2B5EF4-FFF2-40B4-BE49-F238E27FC236}">
                <a16:creationId xmlns:a16="http://schemas.microsoft.com/office/drawing/2014/main" id="{72F19A32-2D7E-6F1A-41F3-F8F12415937E}"/>
              </a:ext>
            </a:extLst>
          </p:cNvPr>
          <p:cNvSpPr>
            <a:spLocks noGrp="1"/>
          </p:cNvSpPr>
          <p:nvPr>
            <p:ph sz="half" idx="1"/>
          </p:nvPr>
        </p:nvSpPr>
        <p:spPr>
          <a:xfrm>
            <a:off x="623886" y="1449389"/>
            <a:ext cx="10844212" cy="3616325"/>
          </a:xfrm>
        </p:spPr>
        <p:txBody>
          <a:bodyPr/>
          <a:lstStyle/>
          <a:p>
            <a:pPr marL="342900" indent="-342900">
              <a:buFont typeface="+mj-lt"/>
              <a:buAutoNum type="arabicPeriod"/>
            </a:pPr>
            <a:r>
              <a:rPr lang="en-AU" b="0" dirty="0">
                <a:solidFill>
                  <a:schemeClr val="tx1"/>
                </a:solidFill>
              </a:rPr>
              <a:t>In the scenarios you discussed, which factor – driver, vehicle or environment – made the largest difference to the possible harm in each situation? Why? </a:t>
            </a:r>
          </a:p>
          <a:p>
            <a:pPr marL="342900" indent="-342900">
              <a:buFont typeface="+mj-lt"/>
              <a:buAutoNum type="arabicPeriod"/>
            </a:pPr>
            <a:r>
              <a:rPr lang="en-AU" b="0" dirty="0">
                <a:solidFill>
                  <a:schemeClr val="tx1"/>
                </a:solidFill>
              </a:rPr>
              <a:t>What else might affect a driver’s ability to make a safe decision?</a:t>
            </a:r>
          </a:p>
          <a:p>
            <a:pPr marL="342900" indent="-342900">
              <a:buFont typeface="+mj-lt"/>
              <a:buAutoNum type="arabicPeriod"/>
            </a:pPr>
            <a:r>
              <a:rPr lang="en-AU" b="0" dirty="0">
                <a:solidFill>
                  <a:schemeClr val="tx1"/>
                </a:solidFill>
              </a:rPr>
              <a:t>Did the wild card increase the level of risk in all driving situations? Why? </a:t>
            </a:r>
          </a:p>
          <a:p>
            <a:pPr marL="342900" indent="-342900">
              <a:buFont typeface="+mj-lt"/>
              <a:buAutoNum type="arabicPeriod"/>
            </a:pPr>
            <a:r>
              <a:rPr lang="en-AU" b="0" dirty="0">
                <a:solidFill>
                  <a:schemeClr val="tx1"/>
                </a:solidFill>
              </a:rPr>
              <a:t>What are some ways drivers can stay safer? </a:t>
            </a:r>
          </a:p>
        </p:txBody>
      </p:sp>
    </p:spTree>
    <p:extLst>
      <p:ext uri="{BB962C8B-B14F-4D97-AF65-F5344CB8AC3E}">
        <p14:creationId xmlns:p14="http://schemas.microsoft.com/office/powerpoint/2010/main" val="2162876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1C47D-80BB-B65F-4C68-2A230A8FFE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8E507E-2B95-9119-1283-01FF72F67EBE}"/>
              </a:ext>
            </a:extLst>
          </p:cNvPr>
          <p:cNvSpPr>
            <a:spLocks noGrp="1"/>
          </p:cNvSpPr>
          <p:nvPr>
            <p:ph type="title"/>
          </p:nvPr>
        </p:nvSpPr>
        <p:spPr/>
        <p:txBody>
          <a:bodyPr/>
          <a:lstStyle/>
          <a:p>
            <a:r>
              <a:rPr lang="en-AU" dirty="0"/>
              <a:t>Personal reflections</a:t>
            </a:r>
          </a:p>
        </p:txBody>
      </p:sp>
      <p:sp>
        <p:nvSpPr>
          <p:cNvPr id="4" name="Content Placeholder 2">
            <a:extLst>
              <a:ext uri="{FF2B5EF4-FFF2-40B4-BE49-F238E27FC236}">
                <a16:creationId xmlns:a16="http://schemas.microsoft.com/office/drawing/2014/main" id="{799CCA34-3476-080D-A795-8A8A694845A5}"/>
              </a:ext>
            </a:extLst>
          </p:cNvPr>
          <p:cNvSpPr txBox="1">
            <a:spLocks/>
          </p:cNvSpPr>
          <p:nvPr/>
        </p:nvSpPr>
        <p:spPr>
          <a:xfrm>
            <a:off x="692943" y="1583591"/>
            <a:ext cx="10806114" cy="2937609"/>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mj-lt"/>
              <a:buAutoNum type="arabicPeriod"/>
            </a:pPr>
            <a:r>
              <a:rPr lang="en-AU" b="0" dirty="0">
                <a:solidFill>
                  <a:schemeClr val="tx1"/>
                </a:solidFill>
              </a:rPr>
              <a:t>How confident are you to make decisions that affect your safety in traffic?</a:t>
            </a:r>
          </a:p>
          <a:p>
            <a:pPr marL="342900" indent="-342900">
              <a:buFont typeface="+mj-lt"/>
              <a:buAutoNum type="arabicPeriod"/>
            </a:pPr>
            <a:r>
              <a:rPr lang="en-AU" b="0" dirty="0">
                <a:solidFill>
                  <a:schemeClr val="tx1"/>
                </a:solidFill>
              </a:rPr>
              <a:t>Do you have responses that you know would be effective when faced with negative influences from friends or peers? What are they?</a:t>
            </a:r>
          </a:p>
          <a:p>
            <a:pPr marL="342900" indent="-342900">
              <a:buFont typeface="+mj-lt"/>
              <a:buAutoNum type="arabicPeriod"/>
            </a:pPr>
            <a:r>
              <a:rPr lang="en-AU" b="0" dirty="0">
                <a:solidFill>
                  <a:schemeClr val="tx1"/>
                </a:solidFill>
              </a:rPr>
              <a:t>Can you assertively communicate concern about your safety in different traffic situations such as driving with someone who has been drinking alcohol or taken drugs?</a:t>
            </a:r>
          </a:p>
        </p:txBody>
      </p:sp>
    </p:spTree>
    <p:extLst>
      <p:ext uri="{BB962C8B-B14F-4D97-AF65-F5344CB8AC3E}">
        <p14:creationId xmlns:p14="http://schemas.microsoft.com/office/powerpoint/2010/main" val="1373853837"/>
      </p:ext>
    </p:extLst>
  </p:cSld>
  <p:clrMapOvr>
    <a:masterClrMapping/>
  </p:clrMapOvr>
</p:sld>
</file>

<file path=ppt/theme/theme1.xml><?xml version="1.0" encoding="utf-8"?>
<a:theme xmlns:a="http://schemas.openxmlformats.org/drawingml/2006/main" name="1 Covers / Sectio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 Contents">
  <a:themeElements>
    <a:clrScheme name="DOE Monochromatic 3">
      <a:dk1>
        <a:sysClr val="windowText" lastClr="000000"/>
      </a:dk1>
      <a:lt1>
        <a:sysClr val="window" lastClr="FFFFFF"/>
      </a:lt1>
      <a:dk2>
        <a:srgbClr val="592C82"/>
      </a:dk2>
      <a:lt2>
        <a:srgbClr val="E7E6E6"/>
      </a:lt2>
      <a:accent1>
        <a:srgbClr val="3F2B56"/>
      </a:accent1>
      <a:accent2>
        <a:srgbClr val="592C82"/>
      </a:accent2>
      <a:accent3>
        <a:srgbClr val="AB90BF"/>
      </a:accent3>
      <a:accent4>
        <a:srgbClr val="FDC432"/>
      </a:accent4>
      <a:accent5>
        <a:srgbClr val="A40A66"/>
      </a:accent5>
      <a:accent6>
        <a:srgbClr val="94C34A"/>
      </a:accent6>
      <a:hlink>
        <a:srgbClr val="5BC5EA"/>
      </a:hlink>
      <a:folHlink>
        <a:srgbClr val="5BC5EA"/>
      </a:folHlink>
    </a:clrScheme>
    <a:fontScheme name="DOE Monochromatic 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 Content (Bas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 Content (Corner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5155</TotalTime>
  <Words>1342</Words>
  <Application>Microsoft Office PowerPoint</Application>
  <PresentationFormat>Widescreen</PresentationFormat>
  <Paragraphs>135</Paragraphs>
  <Slides>9</Slides>
  <Notes>9</Notes>
  <HiddenSlides>0</HiddenSlides>
  <MMClips>0</MMClips>
  <ScaleCrop>false</ScaleCrop>
  <HeadingPairs>
    <vt:vector size="8" baseType="variant">
      <vt:variant>
        <vt:lpstr>Fonts Used</vt:lpstr>
      </vt:variant>
      <vt:variant>
        <vt:i4>2</vt:i4>
      </vt:variant>
      <vt:variant>
        <vt:lpstr>Theme</vt:lpstr>
      </vt:variant>
      <vt:variant>
        <vt:i4>4</vt:i4>
      </vt:variant>
      <vt:variant>
        <vt:lpstr>Slide Titles</vt:lpstr>
      </vt:variant>
      <vt:variant>
        <vt:i4>9</vt:i4>
      </vt:variant>
      <vt:variant>
        <vt:lpstr>Custom Shows</vt:lpstr>
      </vt:variant>
      <vt:variant>
        <vt:i4>1</vt:i4>
      </vt:variant>
    </vt:vector>
  </HeadingPairs>
  <TitlesOfParts>
    <vt:vector size="16" baseType="lpstr">
      <vt:lpstr>Arial</vt:lpstr>
      <vt:lpstr>Calibri</vt:lpstr>
      <vt:lpstr>1 Covers / Sections</vt:lpstr>
      <vt:lpstr>2 Contents</vt:lpstr>
      <vt:lpstr>3 Content (Base)</vt:lpstr>
      <vt:lpstr>4 Content (Corners)</vt:lpstr>
      <vt:lpstr>Keys4Life</vt:lpstr>
      <vt:lpstr>Learning Intentions</vt:lpstr>
      <vt:lpstr>PowerPoint Presentation</vt:lpstr>
      <vt:lpstr>Driving triangle</vt:lpstr>
      <vt:lpstr>Driving risks</vt:lpstr>
      <vt:lpstr>Human continuum </vt:lpstr>
      <vt:lpstr>Decision making model </vt:lpstr>
      <vt:lpstr>Class discussion</vt:lpstr>
      <vt:lpstr>Personal reflections</vt:lpstr>
      <vt:lpstr>Keys4Life refresher</vt:lpstr>
    </vt:vector>
  </TitlesOfParts>
  <Company>Department of Education Western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Vaughan [Public Relations &amp; Marketing]</dc:creator>
  <cp:lastModifiedBy>GOODIN Tiffany [Road Safety and Drug Education]</cp:lastModifiedBy>
  <cp:revision>158</cp:revision>
  <cp:lastPrinted>2025-12-01T03:23:24Z</cp:lastPrinted>
  <dcterms:created xsi:type="dcterms:W3CDTF">2021-03-11T03:31:31Z</dcterms:created>
  <dcterms:modified xsi:type="dcterms:W3CDTF">2026-08-24T06:38:40Z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ab51697-d8d5-4b00-af1f-cc3ba473113c_Enabled">
    <vt:lpwstr>true</vt:lpwstr>
  </property>
  <property fmtid="{D5CDD505-2E9C-101B-9397-08002B2CF9AE}" pid="3" name="MSIP_Label_1ab51697-d8d5-4b00-af1f-cc3ba473113c_SetDate">
    <vt:lpwstr>2025-08-20T06:20:29Z</vt:lpwstr>
  </property>
  <property fmtid="{D5CDD505-2E9C-101B-9397-08002B2CF9AE}" pid="4" name="MSIP_Label_1ab51697-d8d5-4b00-af1f-cc3ba473113c_Method">
    <vt:lpwstr>Standard</vt:lpwstr>
  </property>
  <property fmtid="{D5CDD505-2E9C-101B-9397-08002B2CF9AE}" pid="5" name="MSIP_Label_1ab51697-d8d5-4b00-af1f-cc3ba473113c_Name">
    <vt:lpwstr>OFFICIAL</vt:lpwstr>
  </property>
  <property fmtid="{D5CDD505-2E9C-101B-9397-08002B2CF9AE}" pid="6" name="MSIP_Label_1ab51697-d8d5-4b00-af1f-cc3ba473113c_SiteId">
    <vt:lpwstr>e08016f9-d1fd-4cbb-83b0-b76eb4361627</vt:lpwstr>
  </property>
  <property fmtid="{D5CDD505-2E9C-101B-9397-08002B2CF9AE}" pid="7" name="MSIP_Label_1ab51697-d8d5-4b00-af1f-cc3ba473113c_ActionId">
    <vt:lpwstr>8f7b5d1f-ebbf-44ab-adb6-53065f1490e4</vt:lpwstr>
  </property>
  <property fmtid="{D5CDD505-2E9C-101B-9397-08002B2CF9AE}" pid="8" name="MSIP_Label_1ab51697-d8d5-4b00-af1f-cc3ba473113c_ContentBits">
    <vt:lpwstr>1</vt:lpwstr>
  </property>
  <property fmtid="{D5CDD505-2E9C-101B-9397-08002B2CF9AE}" pid="9" name="MSIP_Label_1ab51697-d8d5-4b00-af1f-cc3ba473113c_Tag">
    <vt:lpwstr>10, 3, 0, 1</vt:lpwstr>
  </property>
  <property fmtid="{D5CDD505-2E9C-101B-9397-08002B2CF9AE}" pid="10" name="ClassificationContentMarkingHeaderLocations">
    <vt:lpwstr>1 Covers / Sections:7\2 Contents:8\3 Content (Base):8\4 Content (Corners):7</vt:lpwstr>
  </property>
  <property fmtid="{D5CDD505-2E9C-101B-9397-08002B2CF9AE}" pid="11" name="ClassificationContentMarkingHeaderText">
    <vt:lpwstr>OFFICIAL</vt:lpwstr>
  </property>
</Properties>
</file>