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5"/>
  </p:notesMasterIdLst>
  <p:sldIdLst>
    <p:sldId id="256" r:id="rId5"/>
    <p:sldId id="264" r:id="rId6"/>
    <p:sldId id="282" r:id="rId7"/>
    <p:sldId id="298" r:id="rId8"/>
    <p:sldId id="296" r:id="rId9"/>
    <p:sldId id="297" r:id="rId10"/>
    <p:sldId id="300" r:id="rId11"/>
    <p:sldId id="301" r:id="rId12"/>
    <p:sldId id="299" r:id="rId13"/>
    <p:sldId id="302" r:id="rId14"/>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E15F1A-D8D4-4F5A-B899-7D2904F08C93}" v="132" dt="2026-03-10T06:45:48.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52421" autoAdjust="0"/>
  </p:normalViewPr>
  <p:slideViewPr>
    <p:cSldViewPr snapToGrid="0">
      <p:cViewPr varScale="1">
        <p:scale>
          <a:sx n="58" d="100"/>
          <a:sy n="58" d="100"/>
        </p:scale>
        <p:origin x="188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slideMaster" Target="slideMasters/slideMaster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OKES Rebecca [Pilbara Regional Edu Office]" userId="b057393f-b935-4eb2-9d11-f76932e8649c" providerId="ADAL" clId="{892DB116-5A59-4363-AF7E-98D02FE8768D}"/>
    <pc:docChg chg="undo custSel addSld delSld modSld">
      <pc:chgData name="STOKES Rebecca [Pilbara Regional Edu Office]" userId="b057393f-b935-4eb2-9d11-f76932e8649c" providerId="ADAL" clId="{892DB116-5A59-4363-AF7E-98D02FE8768D}" dt="2026-03-10T07:47:24.153" v="4787" actId="478"/>
      <pc:docMkLst>
        <pc:docMk/>
      </pc:docMkLst>
      <pc:sldChg chg="addSp delSp modSp mod modNotesTx">
        <pc:chgData name="STOKES Rebecca [Pilbara Regional Edu Office]" userId="b057393f-b935-4eb2-9d11-f76932e8649c" providerId="ADAL" clId="{892DB116-5A59-4363-AF7E-98D02FE8768D}" dt="2026-03-10T07:47:24.153" v="4787" actId="478"/>
        <pc:sldMkLst>
          <pc:docMk/>
          <pc:sldMk cId="3553896915" sldId="256"/>
        </pc:sldMkLst>
        <pc:spChg chg="mod">
          <ac:chgData name="STOKES Rebecca [Pilbara Regional Edu Office]" userId="b057393f-b935-4eb2-9d11-f76932e8649c" providerId="ADAL" clId="{892DB116-5A59-4363-AF7E-98D02FE8768D}" dt="2026-03-05T05:00:55.361" v="43" actId="20577"/>
          <ac:spMkLst>
            <pc:docMk/>
            <pc:sldMk cId="3553896915" sldId="256"/>
            <ac:spMk id="4" creationId="{62261105-7954-4A9B-669C-42F050F7868C}"/>
          </ac:spMkLst>
        </pc:spChg>
        <pc:spChg chg="add mod">
          <ac:chgData name="STOKES Rebecca [Pilbara Regional Edu Office]" userId="b057393f-b935-4eb2-9d11-f76932e8649c" providerId="ADAL" clId="{892DB116-5A59-4363-AF7E-98D02FE8768D}" dt="2026-03-10T07:47:24.153" v="4787" actId="478"/>
          <ac:spMkLst>
            <pc:docMk/>
            <pc:sldMk cId="3553896915" sldId="256"/>
            <ac:spMk id="5" creationId="{D251FDCA-9C22-5497-2D5B-F65E8F0CC751}"/>
          </ac:spMkLst>
        </pc:spChg>
        <pc:picChg chg="del">
          <ac:chgData name="STOKES Rebecca [Pilbara Regional Edu Office]" userId="b057393f-b935-4eb2-9d11-f76932e8649c" providerId="ADAL" clId="{892DB116-5A59-4363-AF7E-98D02FE8768D}" dt="2026-03-10T07:47:24.153" v="4787" actId="478"/>
          <ac:picMkLst>
            <pc:docMk/>
            <pc:sldMk cId="3553896915" sldId="256"/>
            <ac:picMk id="7" creationId="{ABBF3D44-47DF-144C-6B6B-F8BC5ABE8B28}"/>
          </ac:picMkLst>
        </pc:picChg>
      </pc:sldChg>
      <pc:sldChg chg="modSp mod">
        <pc:chgData name="STOKES Rebecca [Pilbara Regional Edu Office]" userId="b057393f-b935-4eb2-9d11-f76932e8649c" providerId="ADAL" clId="{892DB116-5A59-4363-AF7E-98D02FE8768D}" dt="2026-03-05T05:25:56.917" v="228" actId="20577"/>
        <pc:sldMkLst>
          <pc:docMk/>
          <pc:sldMk cId="2600368433" sldId="264"/>
        </pc:sldMkLst>
        <pc:spChg chg="mod">
          <ac:chgData name="STOKES Rebecca [Pilbara Regional Edu Office]" userId="b057393f-b935-4eb2-9d11-f76932e8649c" providerId="ADAL" clId="{892DB116-5A59-4363-AF7E-98D02FE8768D}" dt="2026-03-05T05:25:56.917" v="228" actId="20577"/>
          <ac:spMkLst>
            <pc:docMk/>
            <pc:sldMk cId="2600368433" sldId="264"/>
            <ac:spMk id="3" creationId="{C7814785-485C-BA2D-74D1-CAFC527EFBE7}"/>
          </ac:spMkLst>
        </pc:spChg>
      </pc:sldChg>
      <pc:sldChg chg="delSp modSp mod modNotesTx">
        <pc:chgData name="STOKES Rebecca [Pilbara Regional Edu Office]" userId="b057393f-b935-4eb2-9d11-f76932e8649c" providerId="ADAL" clId="{892DB116-5A59-4363-AF7E-98D02FE8768D}" dt="2026-03-10T05:33:53.977" v="1623" actId="20577"/>
        <pc:sldMkLst>
          <pc:docMk/>
          <pc:sldMk cId="3284845389" sldId="282"/>
        </pc:sldMkLst>
        <pc:spChg chg="mod">
          <ac:chgData name="STOKES Rebecca [Pilbara Regional Edu Office]" userId="b057393f-b935-4eb2-9d11-f76932e8649c" providerId="ADAL" clId="{892DB116-5A59-4363-AF7E-98D02FE8768D}" dt="2026-03-05T05:57:24.763" v="1598" actId="14100"/>
          <ac:spMkLst>
            <pc:docMk/>
            <pc:sldMk cId="3284845389" sldId="282"/>
            <ac:spMk id="4" creationId="{1B59BC34-3506-4B2C-8007-CDBBA0CCCD01}"/>
          </ac:spMkLst>
        </pc:spChg>
        <pc:spChg chg="mod">
          <ac:chgData name="STOKES Rebecca [Pilbara Regional Edu Office]" userId="b057393f-b935-4eb2-9d11-f76932e8649c" providerId="ADAL" clId="{892DB116-5A59-4363-AF7E-98D02FE8768D}" dt="2026-03-05T05:30:52.750" v="438" actId="20577"/>
          <ac:spMkLst>
            <pc:docMk/>
            <pc:sldMk cId="3284845389" sldId="282"/>
            <ac:spMk id="8" creationId="{D2DFE579-8D57-4AF1-648A-A9AD30CF50E6}"/>
          </ac:spMkLst>
        </pc:spChg>
      </pc:sldChg>
      <pc:sldChg chg="del">
        <pc:chgData name="STOKES Rebecca [Pilbara Regional Edu Office]" userId="b057393f-b935-4eb2-9d11-f76932e8649c" providerId="ADAL" clId="{892DB116-5A59-4363-AF7E-98D02FE8768D}" dt="2026-03-10T06:37:31.818" v="4646" actId="47"/>
        <pc:sldMkLst>
          <pc:docMk/>
          <pc:sldMk cId="3235380959" sldId="283"/>
        </pc:sldMkLst>
      </pc:sldChg>
      <pc:sldChg chg="del">
        <pc:chgData name="STOKES Rebecca [Pilbara Regional Edu Office]" userId="b057393f-b935-4eb2-9d11-f76932e8649c" providerId="ADAL" clId="{892DB116-5A59-4363-AF7E-98D02FE8768D}" dt="2026-03-10T06:37:33.176" v="4648" actId="47"/>
        <pc:sldMkLst>
          <pc:docMk/>
          <pc:sldMk cId="2394519731" sldId="284"/>
        </pc:sldMkLst>
      </pc:sldChg>
      <pc:sldChg chg="del">
        <pc:chgData name="STOKES Rebecca [Pilbara Regional Edu Office]" userId="b057393f-b935-4eb2-9d11-f76932e8649c" providerId="ADAL" clId="{892DB116-5A59-4363-AF7E-98D02FE8768D}" dt="2026-03-10T06:37:33.608" v="4649" actId="47"/>
        <pc:sldMkLst>
          <pc:docMk/>
          <pc:sldMk cId="397889852" sldId="287"/>
        </pc:sldMkLst>
      </pc:sldChg>
      <pc:sldChg chg="del">
        <pc:chgData name="STOKES Rebecca [Pilbara Regional Edu Office]" userId="b057393f-b935-4eb2-9d11-f76932e8649c" providerId="ADAL" clId="{892DB116-5A59-4363-AF7E-98D02FE8768D}" dt="2026-03-10T06:37:32.524" v="4647" actId="47"/>
        <pc:sldMkLst>
          <pc:docMk/>
          <pc:sldMk cId="653700085" sldId="289"/>
        </pc:sldMkLst>
      </pc:sldChg>
      <pc:sldChg chg="del">
        <pc:chgData name="STOKES Rebecca [Pilbara Regional Edu Office]" userId="b057393f-b935-4eb2-9d11-f76932e8649c" providerId="ADAL" clId="{892DB116-5A59-4363-AF7E-98D02FE8768D}" dt="2026-03-10T06:37:33.893" v="4650" actId="47"/>
        <pc:sldMkLst>
          <pc:docMk/>
          <pc:sldMk cId="1771475299" sldId="290"/>
        </pc:sldMkLst>
      </pc:sldChg>
      <pc:sldChg chg="del">
        <pc:chgData name="STOKES Rebecca [Pilbara Regional Edu Office]" userId="b057393f-b935-4eb2-9d11-f76932e8649c" providerId="ADAL" clId="{892DB116-5A59-4363-AF7E-98D02FE8768D}" dt="2026-03-10T06:37:34.422" v="4651" actId="47"/>
        <pc:sldMkLst>
          <pc:docMk/>
          <pc:sldMk cId="758678598" sldId="291"/>
        </pc:sldMkLst>
      </pc:sldChg>
      <pc:sldChg chg="del">
        <pc:chgData name="STOKES Rebecca [Pilbara Regional Edu Office]" userId="b057393f-b935-4eb2-9d11-f76932e8649c" providerId="ADAL" clId="{892DB116-5A59-4363-AF7E-98D02FE8768D}" dt="2026-03-10T06:37:34.706" v="4652" actId="47"/>
        <pc:sldMkLst>
          <pc:docMk/>
          <pc:sldMk cId="754384579" sldId="292"/>
        </pc:sldMkLst>
      </pc:sldChg>
      <pc:sldChg chg="del">
        <pc:chgData name="STOKES Rebecca [Pilbara Regional Edu Office]" userId="b057393f-b935-4eb2-9d11-f76932e8649c" providerId="ADAL" clId="{892DB116-5A59-4363-AF7E-98D02FE8768D}" dt="2026-03-10T06:37:35.003" v="4653" actId="47"/>
        <pc:sldMkLst>
          <pc:docMk/>
          <pc:sldMk cId="3949649141" sldId="293"/>
        </pc:sldMkLst>
      </pc:sldChg>
      <pc:sldChg chg="del">
        <pc:chgData name="STOKES Rebecca [Pilbara Regional Edu Office]" userId="b057393f-b935-4eb2-9d11-f76932e8649c" providerId="ADAL" clId="{892DB116-5A59-4363-AF7E-98D02FE8768D}" dt="2026-03-10T06:37:35.454" v="4654" actId="47"/>
        <pc:sldMkLst>
          <pc:docMk/>
          <pc:sldMk cId="2704821257" sldId="294"/>
        </pc:sldMkLst>
      </pc:sldChg>
      <pc:sldChg chg="add del">
        <pc:chgData name="STOKES Rebecca [Pilbara Regional Edu Office]" userId="b057393f-b935-4eb2-9d11-f76932e8649c" providerId="ADAL" clId="{892DB116-5A59-4363-AF7E-98D02FE8768D}" dt="2026-03-10T06:47:10.866" v="4782" actId="47"/>
        <pc:sldMkLst>
          <pc:docMk/>
          <pc:sldMk cId="4256538874" sldId="295"/>
        </pc:sldMkLst>
      </pc:sldChg>
      <pc:sldChg chg="addSp delSp modSp add mod modNotesTx">
        <pc:chgData name="STOKES Rebecca [Pilbara Regional Edu Office]" userId="b057393f-b935-4eb2-9d11-f76932e8649c" providerId="ADAL" clId="{892DB116-5A59-4363-AF7E-98D02FE8768D}" dt="2026-03-10T05:34:06.676" v="1626" actId="20577"/>
        <pc:sldMkLst>
          <pc:docMk/>
          <pc:sldMk cId="1964882839" sldId="296"/>
        </pc:sldMkLst>
        <pc:spChg chg="mod">
          <ac:chgData name="STOKES Rebecca [Pilbara Regional Edu Office]" userId="b057393f-b935-4eb2-9d11-f76932e8649c" providerId="ADAL" clId="{892DB116-5A59-4363-AF7E-98D02FE8768D}" dt="2026-03-05T05:31:10.208" v="457" actId="20577"/>
          <ac:spMkLst>
            <pc:docMk/>
            <pc:sldMk cId="1964882839" sldId="296"/>
            <ac:spMk id="8" creationId="{D27D0798-98B4-DEAC-BEA1-A09BBA604F7B}"/>
          </ac:spMkLst>
        </pc:spChg>
        <pc:graphicFrameChg chg="add mod modGraphic">
          <ac:chgData name="STOKES Rebecca [Pilbara Regional Edu Office]" userId="b057393f-b935-4eb2-9d11-f76932e8649c" providerId="ADAL" clId="{892DB116-5A59-4363-AF7E-98D02FE8768D}" dt="2026-03-05T05:40:49.870" v="854" actId="20577"/>
          <ac:graphicFrameMkLst>
            <pc:docMk/>
            <pc:sldMk cId="1964882839" sldId="296"/>
            <ac:graphicFrameMk id="6" creationId="{423B5FCA-18BB-59CE-66B3-999260631175}"/>
          </ac:graphicFrameMkLst>
        </pc:graphicFrameChg>
      </pc:sldChg>
      <pc:sldChg chg="addSp delSp modSp new mod modNotesTx">
        <pc:chgData name="STOKES Rebecca [Pilbara Regional Edu Office]" userId="b057393f-b935-4eb2-9d11-f76932e8649c" providerId="ADAL" clId="{892DB116-5A59-4363-AF7E-98D02FE8768D}" dt="2026-03-10T05:52:57.398" v="2384" actId="20577"/>
        <pc:sldMkLst>
          <pc:docMk/>
          <pc:sldMk cId="3117304862" sldId="297"/>
        </pc:sldMkLst>
        <pc:spChg chg="mod">
          <ac:chgData name="STOKES Rebecca [Pilbara Regional Edu Office]" userId="b057393f-b935-4eb2-9d11-f76932e8649c" providerId="ADAL" clId="{892DB116-5A59-4363-AF7E-98D02FE8768D}" dt="2026-03-10T05:35:26.836" v="1689" actId="20577"/>
          <ac:spMkLst>
            <pc:docMk/>
            <pc:sldMk cId="3117304862" sldId="297"/>
            <ac:spMk id="2" creationId="{23131F24-8414-37A8-D04F-2F319473DD67}"/>
          </ac:spMkLst>
        </pc:spChg>
        <pc:spChg chg="mod">
          <ac:chgData name="STOKES Rebecca [Pilbara Regional Edu Office]" userId="b057393f-b935-4eb2-9d11-f76932e8649c" providerId="ADAL" clId="{892DB116-5A59-4363-AF7E-98D02FE8768D}" dt="2026-03-10T05:40:35.554" v="1860" actId="20577"/>
          <ac:spMkLst>
            <pc:docMk/>
            <pc:sldMk cId="3117304862" sldId="297"/>
            <ac:spMk id="3" creationId="{7D32EE0B-1C00-768B-9F0C-FF8740CD66AA}"/>
          </ac:spMkLst>
        </pc:spChg>
        <pc:spChg chg="del">
          <ac:chgData name="STOKES Rebecca [Pilbara Regional Edu Office]" userId="b057393f-b935-4eb2-9d11-f76932e8649c" providerId="ADAL" clId="{892DB116-5A59-4363-AF7E-98D02FE8768D}" dt="2026-03-10T05:39:46.645" v="1857" actId="478"/>
          <ac:spMkLst>
            <pc:docMk/>
            <pc:sldMk cId="3117304862" sldId="297"/>
            <ac:spMk id="4" creationId="{72967C81-7DAF-06FB-32D4-345A3CBDF590}"/>
          </ac:spMkLst>
        </pc:spChg>
        <pc:spChg chg="add mod">
          <ac:chgData name="STOKES Rebecca [Pilbara Regional Edu Office]" userId="b057393f-b935-4eb2-9d11-f76932e8649c" providerId="ADAL" clId="{892DB116-5A59-4363-AF7E-98D02FE8768D}" dt="2026-03-10T05:43:25.804" v="1934" actId="20577"/>
          <ac:spMkLst>
            <pc:docMk/>
            <pc:sldMk cId="3117304862" sldId="297"/>
            <ac:spMk id="5" creationId="{2634951D-F9A1-2A0B-7479-D606FCAF3325}"/>
          </ac:spMkLst>
        </pc:spChg>
      </pc:sldChg>
      <pc:sldChg chg="delSp modSp new mod">
        <pc:chgData name="STOKES Rebecca [Pilbara Regional Edu Office]" userId="b057393f-b935-4eb2-9d11-f76932e8649c" providerId="ADAL" clId="{892DB116-5A59-4363-AF7E-98D02FE8768D}" dt="2026-03-05T05:58:37.632" v="1622" actId="20577"/>
        <pc:sldMkLst>
          <pc:docMk/>
          <pc:sldMk cId="948706651" sldId="298"/>
        </pc:sldMkLst>
        <pc:spChg chg="mod">
          <ac:chgData name="STOKES Rebecca [Pilbara Regional Edu Office]" userId="b057393f-b935-4eb2-9d11-f76932e8649c" providerId="ADAL" clId="{892DB116-5A59-4363-AF7E-98D02FE8768D}" dt="2026-03-05T05:58:37.632" v="1622" actId="20577"/>
          <ac:spMkLst>
            <pc:docMk/>
            <pc:sldMk cId="948706651" sldId="298"/>
            <ac:spMk id="2" creationId="{D3D7D698-C9D8-75E5-FEAB-F6DA832A02FD}"/>
          </ac:spMkLst>
        </pc:spChg>
        <pc:spChg chg="mod">
          <ac:chgData name="STOKES Rebecca [Pilbara Regional Edu Office]" userId="b057393f-b935-4eb2-9d11-f76932e8649c" providerId="ADAL" clId="{892DB116-5A59-4363-AF7E-98D02FE8768D}" dt="2026-03-05T05:57:33.423" v="1599" actId="14100"/>
          <ac:spMkLst>
            <pc:docMk/>
            <pc:sldMk cId="948706651" sldId="298"/>
            <ac:spMk id="3" creationId="{384F8B1D-5C55-9A92-1FAD-9557DED6003B}"/>
          </ac:spMkLst>
        </pc:spChg>
      </pc:sldChg>
      <pc:sldChg chg="addSp delSp modSp new mod modClrScheme chgLayout modNotesTx">
        <pc:chgData name="STOKES Rebecca [Pilbara Regional Edu Office]" userId="b057393f-b935-4eb2-9d11-f76932e8649c" providerId="ADAL" clId="{892DB116-5A59-4363-AF7E-98D02FE8768D}" dt="2026-03-10T06:48:50.140" v="4783" actId="113"/>
        <pc:sldMkLst>
          <pc:docMk/>
          <pc:sldMk cId="1020354572" sldId="299"/>
        </pc:sldMkLst>
        <pc:spChg chg="del">
          <ac:chgData name="STOKES Rebecca [Pilbara Regional Edu Office]" userId="b057393f-b935-4eb2-9d11-f76932e8649c" providerId="ADAL" clId="{892DB116-5A59-4363-AF7E-98D02FE8768D}" dt="2026-03-10T05:57:39.400" v="2443" actId="26606"/>
          <ac:spMkLst>
            <pc:docMk/>
            <pc:sldMk cId="1020354572" sldId="299"/>
            <ac:spMk id="2" creationId="{4F55F61B-1BAA-C163-C448-5D413EF0861D}"/>
          </ac:spMkLst>
        </pc:spChg>
        <pc:spChg chg="del">
          <ac:chgData name="STOKES Rebecca [Pilbara Regional Edu Office]" userId="b057393f-b935-4eb2-9d11-f76932e8649c" providerId="ADAL" clId="{892DB116-5A59-4363-AF7E-98D02FE8768D}" dt="2026-03-10T05:57:34.038" v="2439" actId="22"/>
          <ac:spMkLst>
            <pc:docMk/>
            <pc:sldMk cId="1020354572" sldId="299"/>
            <ac:spMk id="3" creationId="{F8159E41-ABAC-8CC5-2997-964155A8165B}"/>
          </ac:spMkLst>
        </pc:spChg>
        <pc:spChg chg="del">
          <ac:chgData name="STOKES Rebecca [Pilbara Regional Edu Office]" userId="b057393f-b935-4eb2-9d11-f76932e8649c" providerId="ADAL" clId="{892DB116-5A59-4363-AF7E-98D02FE8768D}" dt="2026-03-10T05:57:39.400" v="2443" actId="26606"/>
          <ac:spMkLst>
            <pc:docMk/>
            <pc:sldMk cId="1020354572" sldId="299"/>
            <ac:spMk id="4" creationId="{DC6BAA89-55D7-7673-7ADA-921CF07FF881}"/>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8" creationId="{C55E8F8A-93C7-391E-7863-ED3686CC39BE}"/>
          </ac:spMkLst>
        </pc:spChg>
        <pc:spChg chg="add mod ord">
          <ac:chgData name="STOKES Rebecca [Pilbara Regional Edu Office]" userId="b057393f-b935-4eb2-9d11-f76932e8649c" providerId="ADAL" clId="{892DB116-5A59-4363-AF7E-98D02FE8768D}" dt="2026-03-10T06:28:30.488" v="4229" actId="700"/>
          <ac:spMkLst>
            <pc:docMk/>
            <pc:sldMk cId="1020354572" sldId="299"/>
            <ac:spMk id="9" creationId="{C3DEE664-B6D0-8741-F33E-DA336075F514}"/>
          </ac:spMkLst>
        </pc:spChg>
        <pc:spChg chg="add del mod ord">
          <ac:chgData name="STOKES Rebecca [Pilbara Regional Edu Office]" userId="b057393f-b935-4eb2-9d11-f76932e8649c" providerId="ADAL" clId="{892DB116-5A59-4363-AF7E-98D02FE8768D}" dt="2026-03-10T06:27:41.473" v="4222" actId="22"/>
          <ac:spMkLst>
            <pc:docMk/>
            <pc:sldMk cId="1020354572" sldId="299"/>
            <ac:spMk id="10" creationId="{C6279221-0020-BC87-EBA9-88E7DC45AAA3}"/>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11" creationId="{C16B6588-7919-55A4-99E7-7589EEDA69FB}"/>
          </ac:spMkLst>
        </pc:spChg>
        <pc:spChg chg="add del">
          <ac:chgData name="STOKES Rebecca [Pilbara Regional Edu Office]" userId="b057393f-b935-4eb2-9d11-f76932e8649c" providerId="ADAL" clId="{892DB116-5A59-4363-AF7E-98D02FE8768D}" dt="2026-03-10T06:19:49.020" v="3688" actId="700"/>
          <ac:spMkLst>
            <pc:docMk/>
            <pc:sldMk cId="1020354572" sldId="299"/>
            <ac:spMk id="13" creationId="{BDD61798-06B4-A20B-CAF2-376150EE5E12}"/>
          </ac:spMkLst>
        </pc:spChg>
        <pc:spChg chg="add mod ord">
          <ac:chgData name="STOKES Rebecca [Pilbara Regional Edu Office]" userId="b057393f-b935-4eb2-9d11-f76932e8649c" providerId="ADAL" clId="{892DB116-5A59-4363-AF7E-98D02FE8768D}" dt="2026-03-10T06:30:17.785" v="4301" actId="20577"/>
          <ac:spMkLst>
            <pc:docMk/>
            <pc:sldMk cId="1020354572" sldId="299"/>
            <ac:spMk id="15" creationId="{785BFB6B-1EFC-63A0-DC20-6D3B7E9617AE}"/>
          </ac:spMkLst>
        </pc:spChg>
        <pc:spChg chg="add del mod">
          <ac:chgData name="STOKES Rebecca [Pilbara Regional Edu Office]" userId="b057393f-b935-4eb2-9d11-f76932e8649c" providerId="ADAL" clId="{892DB116-5A59-4363-AF7E-98D02FE8768D}" dt="2026-03-10T06:28:13.095" v="4227" actId="26606"/>
          <ac:spMkLst>
            <pc:docMk/>
            <pc:sldMk cId="1020354572" sldId="299"/>
            <ac:spMk id="19" creationId="{E0E4D237-CCAE-880A-3741-1A285680AEB3}"/>
          </ac:spMkLst>
        </pc:spChg>
        <pc:picChg chg="add del mod ord">
          <ac:chgData name="STOKES Rebecca [Pilbara Regional Edu Office]" userId="b057393f-b935-4eb2-9d11-f76932e8649c" providerId="ADAL" clId="{892DB116-5A59-4363-AF7E-98D02FE8768D}" dt="2026-03-10T06:10:46.450" v="3096" actId="478"/>
          <ac:picMkLst>
            <pc:docMk/>
            <pc:sldMk cId="1020354572" sldId="299"/>
            <ac:picMk id="6" creationId="{258E8237-68EA-F882-4C7F-C892CE53166E}"/>
          </ac:picMkLst>
        </pc:picChg>
        <pc:picChg chg="add mod ord">
          <ac:chgData name="STOKES Rebecca [Pilbara Regional Edu Office]" userId="b057393f-b935-4eb2-9d11-f76932e8649c" providerId="ADAL" clId="{892DB116-5A59-4363-AF7E-98D02FE8768D}" dt="2026-03-10T06:28:30.488" v="4229" actId="700"/>
          <ac:picMkLst>
            <pc:docMk/>
            <pc:sldMk cId="1020354572" sldId="299"/>
            <ac:picMk id="14" creationId="{C88E4794-6355-CF10-D354-2B751AE3F6AA}"/>
          </ac:picMkLst>
        </pc:picChg>
      </pc:sldChg>
      <pc:sldChg chg="addSp delSp modSp new mod modClrScheme chgLayout modNotesTx">
        <pc:chgData name="STOKES Rebecca [Pilbara Regional Edu Office]" userId="b057393f-b935-4eb2-9d11-f76932e8649c" providerId="ADAL" clId="{892DB116-5A59-4363-AF7E-98D02FE8768D}" dt="2026-03-10T06:10:23.010" v="3095" actId="14100"/>
        <pc:sldMkLst>
          <pc:docMk/>
          <pc:sldMk cId="1475553179" sldId="300"/>
        </pc:sldMkLst>
        <pc:spChg chg="del mod ord">
          <ac:chgData name="STOKES Rebecca [Pilbara Regional Edu Office]" userId="b057393f-b935-4eb2-9d11-f76932e8649c" providerId="ADAL" clId="{892DB116-5A59-4363-AF7E-98D02FE8768D}" dt="2026-03-10T05:55:03.897" v="2386" actId="700"/>
          <ac:spMkLst>
            <pc:docMk/>
            <pc:sldMk cId="1475553179" sldId="300"/>
            <ac:spMk id="2" creationId="{7A6D6189-9D96-DCB6-44FE-278136EC2CF7}"/>
          </ac:spMkLst>
        </pc:spChg>
        <pc:spChg chg="del mod ord">
          <ac:chgData name="STOKES Rebecca [Pilbara Regional Edu Office]" userId="b057393f-b935-4eb2-9d11-f76932e8649c" providerId="ADAL" clId="{892DB116-5A59-4363-AF7E-98D02FE8768D}" dt="2026-03-10T05:55:03.897" v="2386" actId="700"/>
          <ac:spMkLst>
            <pc:docMk/>
            <pc:sldMk cId="1475553179" sldId="300"/>
            <ac:spMk id="3" creationId="{66F9B01F-750B-F4EC-D55C-2948CD81F372}"/>
          </ac:spMkLst>
        </pc:spChg>
        <pc:spChg chg="del">
          <ac:chgData name="STOKES Rebecca [Pilbara Regional Edu Office]" userId="b057393f-b935-4eb2-9d11-f76932e8649c" providerId="ADAL" clId="{892DB116-5A59-4363-AF7E-98D02FE8768D}" dt="2026-03-10T05:55:03.897" v="2386" actId="700"/>
          <ac:spMkLst>
            <pc:docMk/>
            <pc:sldMk cId="1475553179" sldId="300"/>
            <ac:spMk id="4" creationId="{999049AC-EB66-B75E-C648-819643DB29B4}"/>
          </ac:spMkLst>
        </pc:spChg>
        <pc:spChg chg="add mod ord">
          <ac:chgData name="STOKES Rebecca [Pilbara Regional Edu Office]" userId="b057393f-b935-4eb2-9d11-f76932e8649c" providerId="ADAL" clId="{892DB116-5A59-4363-AF7E-98D02FE8768D}" dt="2026-03-10T05:55:36.848" v="2415" actId="20577"/>
          <ac:spMkLst>
            <pc:docMk/>
            <pc:sldMk cId="1475553179" sldId="300"/>
            <ac:spMk id="5" creationId="{A472B160-46F4-7A2D-4BBC-C8F5F2CAA47A}"/>
          </ac:spMkLst>
        </pc:spChg>
        <pc:spChg chg="add del mod ord">
          <ac:chgData name="STOKES Rebecca [Pilbara Regional Edu Office]" userId="b057393f-b935-4eb2-9d11-f76932e8649c" providerId="ADAL" clId="{892DB116-5A59-4363-AF7E-98D02FE8768D}" dt="2026-03-10T05:58:53.249" v="2455" actId="478"/>
          <ac:spMkLst>
            <pc:docMk/>
            <pc:sldMk cId="1475553179" sldId="300"/>
            <ac:spMk id="6" creationId="{5047428B-989E-AADF-D143-97403067C0C1}"/>
          </ac:spMkLst>
        </pc:spChg>
        <pc:spChg chg="add mod">
          <ac:chgData name="STOKES Rebecca [Pilbara Regional Edu Office]" userId="b057393f-b935-4eb2-9d11-f76932e8649c" providerId="ADAL" clId="{892DB116-5A59-4363-AF7E-98D02FE8768D}" dt="2026-03-10T06:09:04.520" v="3011" actId="164"/>
          <ac:spMkLst>
            <pc:docMk/>
            <pc:sldMk cId="1475553179" sldId="300"/>
            <ac:spMk id="9" creationId="{F004E89D-7699-2B5D-FA24-3F1384D7650E}"/>
          </ac:spMkLst>
        </pc:spChg>
        <pc:spChg chg="add mod">
          <ac:chgData name="STOKES Rebecca [Pilbara Regional Edu Office]" userId="b057393f-b935-4eb2-9d11-f76932e8649c" providerId="ADAL" clId="{892DB116-5A59-4363-AF7E-98D02FE8768D}" dt="2026-03-10T06:09:28.268" v="3018" actId="404"/>
          <ac:spMkLst>
            <pc:docMk/>
            <pc:sldMk cId="1475553179" sldId="300"/>
            <ac:spMk id="12" creationId="{D0B391E4-A26A-BAA0-24E7-7E0ABB4E268E}"/>
          </ac:spMkLst>
        </pc:spChg>
        <pc:spChg chg="add mod">
          <ac:chgData name="STOKES Rebecca [Pilbara Regional Edu Office]" userId="b057393f-b935-4eb2-9d11-f76932e8649c" providerId="ADAL" clId="{892DB116-5A59-4363-AF7E-98D02FE8768D}" dt="2026-03-10T06:09:24.587" v="3017" actId="404"/>
          <ac:spMkLst>
            <pc:docMk/>
            <pc:sldMk cId="1475553179" sldId="300"/>
            <ac:spMk id="21" creationId="{AE7B9347-760C-50EE-D69A-421C3B8F0E41}"/>
          </ac:spMkLst>
        </pc:spChg>
        <pc:spChg chg="add mod">
          <ac:chgData name="STOKES Rebecca [Pilbara Regional Edu Office]" userId="b057393f-b935-4eb2-9d11-f76932e8649c" providerId="ADAL" clId="{892DB116-5A59-4363-AF7E-98D02FE8768D}" dt="2026-03-10T06:10:23.010" v="3095" actId="14100"/>
          <ac:spMkLst>
            <pc:docMk/>
            <pc:sldMk cId="1475553179" sldId="300"/>
            <ac:spMk id="25" creationId="{93D26F9B-F550-7A1C-4338-B154285043FF}"/>
          </ac:spMkLst>
        </pc:spChg>
        <pc:grpChg chg="add mod">
          <ac:chgData name="STOKES Rebecca [Pilbara Regional Edu Office]" userId="b057393f-b935-4eb2-9d11-f76932e8649c" providerId="ADAL" clId="{892DB116-5A59-4363-AF7E-98D02FE8768D}" dt="2026-03-10T06:09:00.049" v="3010" actId="164"/>
          <ac:grpSpMkLst>
            <pc:docMk/>
            <pc:sldMk cId="1475553179" sldId="300"/>
            <ac:grpSpMk id="22" creationId="{AA2EB2B7-761E-B9ED-8531-62B128DE9F86}"/>
          </ac:grpSpMkLst>
        </pc:grpChg>
        <pc:grpChg chg="add mod">
          <ac:chgData name="STOKES Rebecca [Pilbara Regional Edu Office]" userId="b057393f-b935-4eb2-9d11-f76932e8649c" providerId="ADAL" clId="{892DB116-5A59-4363-AF7E-98D02FE8768D}" dt="2026-03-10T06:09:15.587" v="3014" actId="14100"/>
          <ac:grpSpMkLst>
            <pc:docMk/>
            <pc:sldMk cId="1475553179" sldId="300"/>
            <ac:grpSpMk id="23" creationId="{E27E042E-E0D9-3C61-55DF-4F11752AC1BE}"/>
          </ac:grpSpMkLst>
        </pc:grpChg>
        <pc:picChg chg="add del mod">
          <ac:chgData name="STOKES Rebecca [Pilbara Regional Edu Office]" userId="b057393f-b935-4eb2-9d11-f76932e8649c" providerId="ADAL" clId="{892DB116-5A59-4363-AF7E-98D02FE8768D}" dt="2026-03-10T05:57:55.252" v="2448" actId="478"/>
          <ac:picMkLst>
            <pc:docMk/>
            <pc:sldMk cId="1475553179" sldId="300"/>
            <ac:picMk id="7" creationId="{73BFC138-4166-6A3F-60BD-AED464A04972}"/>
          </ac:picMkLst>
        </pc:picChg>
        <pc:picChg chg="add del mod">
          <ac:chgData name="STOKES Rebecca [Pilbara Regional Edu Office]" userId="b057393f-b935-4eb2-9d11-f76932e8649c" providerId="ADAL" clId="{892DB116-5A59-4363-AF7E-98D02FE8768D}" dt="2026-03-10T05:57:59.268" v="2450" actId="478"/>
          <ac:picMkLst>
            <pc:docMk/>
            <pc:sldMk cId="1475553179" sldId="300"/>
            <ac:picMk id="8" creationId="{544F62EF-E103-7D09-4574-CBCD5710480C}"/>
          </ac:picMkLst>
        </pc:picChg>
        <pc:picChg chg="add mod">
          <ac:chgData name="STOKES Rebecca [Pilbara Regional Edu Office]" userId="b057393f-b935-4eb2-9d11-f76932e8649c" providerId="ADAL" clId="{892DB116-5A59-4363-AF7E-98D02FE8768D}" dt="2026-03-10T06:09:42.443" v="3021" actId="1076"/>
          <ac:picMkLst>
            <pc:docMk/>
            <pc:sldMk cId="1475553179" sldId="300"/>
            <ac:picMk id="24" creationId="{B2D2D99B-7641-54AC-9AE1-30AF57D6C593}"/>
          </ac:picMkLst>
        </pc:picChg>
        <pc:cxnChg chg="add mod">
          <ac:chgData name="STOKES Rebecca [Pilbara Regional Edu Office]" userId="b057393f-b935-4eb2-9d11-f76932e8649c" providerId="ADAL" clId="{892DB116-5A59-4363-AF7E-98D02FE8768D}" dt="2026-03-10T06:09:04.520" v="3011" actId="164"/>
          <ac:cxnSpMkLst>
            <pc:docMk/>
            <pc:sldMk cId="1475553179" sldId="300"/>
            <ac:cxnSpMk id="11" creationId="{20756F50-5FC7-488F-3E99-6A8972893FAD}"/>
          </ac:cxnSpMkLst>
        </pc:cxnChg>
        <pc:cxnChg chg="add del mod">
          <ac:chgData name="STOKES Rebecca [Pilbara Regional Edu Office]" userId="b057393f-b935-4eb2-9d11-f76932e8649c" providerId="ADAL" clId="{892DB116-5A59-4363-AF7E-98D02FE8768D}" dt="2026-03-10T06:00:39.599" v="2514" actId="478"/>
          <ac:cxnSpMkLst>
            <pc:docMk/>
            <pc:sldMk cId="1475553179" sldId="300"/>
            <ac:cxnSpMk id="14" creationId="{28F121E8-A1E1-6445-0311-19297523095C}"/>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7" creationId="{FB5CA805-8D97-41FB-6947-31ED6A530BD2}"/>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9" creationId="{8FBF4C1F-B0A0-C382-97F7-5A2C087D6E98}"/>
          </ac:cxnSpMkLst>
        </pc:cxnChg>
      </pc:sldChg>
      <pc:sldChg chg="addSp delSp modSp new mod modNotesTx">
        <pc:chgData name="STOKES Rebecca [Pilbara Regional Edu Office]" userId="b057393f-b935-4eb2-9d11-f76932e8649c" providerId="ADAL" clId="{892DB116-5A59-4363-AF7E-98D02FE8768D}" dt="2026-03-10T06:19:16.582" v="3686" actId="20577"/>
        <pc:sldMkLst>
          <pc:docMk/>
          <pc:sldMk cId="835355784" sldId="301"/>
        </pc:sldMkLst>
        <pc:spChg chg="mod">
          <ac:chgData name="STOKES Rebecca [Pilbara Regional Edu Office]" userId="b057393f-b935-4eb2-9d11-f76932e8649c" providerId="ADAL" clId="{892DB116-5A59-4363-AF7E-98D02FE8768D}" dt="2026-03-10T06:15:03.154" v="3159" actId="20577"/>
          <ac:spMkLst>
            <pc:docMk/>
            <pc:sldMk cId="835355784" sldId="301"/>
            <ac:spMk id="2" creationId="{EA49D5F9-926E-0958-8F2A-9070A36FE169}"/>
          </ac:spMkLst>
        </pc:spChg>
        <pc:spChg chg="mod">
          <ac:chgData name="STOKES Rebecca [Pilbara Regional Edu Office]" userId="b057393f-b935-4eb2-9d11-f76932e8649c" providerId="ADAL" clId="{892DB116-5A59-4363-AF7E-98D02FE8768D}" dt="2026-03-10T06:17:56.606" v="3654" actId="1076"/>
          <ac:spMkLst>
            <pc:docMk/>
            <pc:sldMk cId="835355784" sldId="301"/>
            <ac:spMk id="3" creationId="{F85D8CE0-4C8E-4904-D269-71FC07EF7236}"/>
          </ac:spMkLst>
        </pc:spChg>
        <pc:spChg chg="del">
          <ac:chgData name="STOKES Rebecca [Pilbara Regional Edu Office]" userId="b057393f-b935-4eb2-9d11-f76932e8649c" providerId="ADAL" clId="{892DB116-5A59-4363-AF7E-98D02FE8768D}" dt="2026-03-10T06:15:05.882" v="3160" actId="478"/>
          <ac:spMkLst>
            <pc:docMk/>
            <pc:sldMk cId="835355784" sldId="301"/>
            <ac:spMk id="4" creationId="{653BB9E3-2E94-4ED7-9A44-BDED02A0426D}"/>
          </ac:spMkLst>
        </pc:spChg>
        <pc:spChg chg="add mod">
          <ac:chgData name="STOKES Rebecca [Pilbara Regional Edu Office]" userId="b057393f-b935-4eb2-9d11-f76932e8649c" providerId="ADAL" clId="{892DB116-5A59-4363-AF7E-98D02FE8768D}" dt="2026-03-10T06:18:27.085" v="3672" actId="20577"/>
          <ac:spMkLst>
            <pc:docMk/>
            <pc:sldMk cId="835355784" sldId="301"/>
            <ac:spMk id="5" creationId="{359E2992-618F-FA86-473B-DF8206C86E00}"/>
          </ac:spMkLst>
        </pc:spChg>
      </pc:sldChg>
      <pc:sldChg chg="addSp delSp modSp add mod modNotesTx">
        <pc:chgData name="STOKES Rebecca [Pilbara Regional Edu Office]" userId="b057393f-b935-4eb2-9d11-f76932e8649c" providerId="ADAL" clId="{892DB116-5A59-4363-AF7E-98D02FE8768D}" dt="2026-03-10T06:47:05.316" v="4781" actId="14100"/>
        <pc:sldMkLst>
          <pc:docMk/>
          <pc:sldMk cId="612114639" sldId="302"/>
        </pc:sldMkLst>
        <pc:spChg chg="add del mod">
          <ac:chgData name="STOKES Rebecca [Pilbara Regional Edu Office]" userId="b057393f-b935-4eb2-9d11-f76932e8649c" providerId="ADAL" clId="{892DB116-5A59-4363-AF7E-98D02FE8768D}" dt="2026-03-10T06:47:02.452" v="4780" actId="478"/>
          <ac:spMkLst>
            <pc:docMk/>
            <pc:sldMk cId="612114639" sldId="302"/>
            <ac:spMk id="3" creationId="{C04914E2-824D-49C7-2350-D27ECCFB8C90}"/>
          </ac:spMkLst>
        </pc:spChg>
        <pc:spChg chg="mod">
          <ac:chgData name="STOKES Rebecca [Pilbara Regional Edu Office]" userId="b057393f-b935-4eb2-9d11-f76932e8649c" providerId="ADAL" clId="{892DB116-5A59-4363-AF7E-98D02FE8768D}" dt="2026-03-10T06:47:05.316" v="4781" actId="14100"/>
          <ac:spMkLst>
            <pc:docMk/>
            <pc:sldMk cId="612114639" sldId="302"/>
            <ac:spMk id="8" creationId="{20DCCC53-C010-69D1-A9D4-ADAE80430809}"/>
          </ac:spMkLst>
        </pc:spChg>
        <pc:spChg chg="mod">
          <ac:chgData name="STOKES Rebecca [Pilbara Regional Edu Office]" userId="b057393f-b935-4eb2-9d11-f76932e8649c" providerId="ADAL" clId="{892DB116-5A59-4363-AF7E-98D02FE8768D}" dt="2026-03-10T06:32:37.794" v="4388" actId="20577"/>
          <ac:spMkLst>
            <pc:docMk/>
            <pc:sldMk cId="612114639" sldId="302"/>
            <ac:spMk id="11" creationId="{2C560F43-6AFA-67DE-4FEF-E2167C1A6735}"/>
          </ac:spMkLst>
        </pc:spChg>
        <pc:spChg chg="del mod">
          <ac:chgData name="STOKES Rebecca [Pilbara Regional Edu Office]" userId="b057393f-b935-4eb2-9d11-f76932e8649c" providerId="ADAL" clId="{892DB116-5A59-4363-AF7E-98D02FE8768D}" dt="2026-03-10T06:46:55.862" v="4779" actId="478"/>
          <ac:spMkLst>
            <pc:docMk/>
            <pc:sldMk cId="612114639" sldId="302"/>
            <ac:spMk id="13" creationId="{8F0B1859-8C9D-4998-F3C4-EBCF0F4BB09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7.1 – Speed and stopping distances</a:t>
            </a:r>
          </a:p>
          <a:p>
            <a:r>
              <a:rPr lang="en-AU" b="0" dirty="0"/>
              <a:t>Activity sheet – How fast can you stop? (page 119)</a:t>
            </a:r>
          </a:p>
          <a:p>
            <a:r>
              <a:rPr lang="en-AU" b="0" dirty="0"/>
              <a:t>Activity sheet – Speed signs (pages 121-123)</a:t>
            </a:r>
          </a:p>
          <a:p>
            <a:r>
              <a:rPr lang="en-AU" b="0" dirty="0"/>
              <a:t>Trundle Wheel (or 100m tape measures)</a:t>
            </a:r>
          </a:p>
          <a:p>
            <a:r>
              <a:rPr lang="en-AU" dirty="0"/>
              <a:t>Witches hats or markers (e.g. ice cream container, duster or ruler)</a:t>
            </a:r>
          </a:p>
          <a:p>
            <a:r>
              <a:rPr lang="en-AU" dirty="0"/>
              <a:t>Area approximately 100 metres long</a:t>
            </a:r>
            <a:endParaRPr lang="en-AU" b="0" dirty="0"/>
          </a:p>
          <a:p>
            <a:r>
              <a:rPr lang="en-AU" dirty="0"/>
              <a:t> </a:t>
            </a:r>
          </a:p>
          <a:p>
            <a:r>
              <a:rPr lang="en-AU" b="1" dirty="0"/>
              <a:t>Activity 7.2 – Driving is a complex task</a:t>
            </a:r>
          </a:p>
          <a:p>
            <a:r>
              <a:rPr lang="en-AU" sz="1200" b="1" i="0" u="none" strike="noStrike" kern="1200" baseline="0" dirty="0">
                <a:solidFill>
                  <a:schemeClr val="tx1"/>
                </a:solidFill>
                <a:latin typeface="+mn-lt"/>
                <a:ea typeface="+mn-ea"/>
                <a:cs typeface="+mn-cs"/>
              </a:rPr>
              <a:t>Activity sheet – </a:t>
            </a:r>
            <a:r>
              <a:rPr lang="en-AU" sz="1200" b="0" i="0" u="none" strike="noStrike" kern="1200" baseline="0" dirty="0">
                <a:solidFill>
                  <a:schemeClr val="tx1"/>
                </a:solidFill>
                <a:latin typeface="+mn-lt"/>
                <a:ea typeface="+mn-ea"/>
                <a:cs typeface="+mn-cs"/>
              </a:rPr>
              <a:t>Y chart Fatigue, the silent killer (page 106), </a:t>
            </a:r>
            <a:endParaRPr lang="en-AU" b="1" i="0" dirty="0"/>
          </a:p>
          <a:p>
            <a:endParaRPr lang="en-AU" b="1" dirty="0"/>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679500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4214494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99E6-0A70-FF9F-18CE-16BA22378E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D8E97-A7BA-1870-4C09-4AD12BA001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241C96-5C43-3299-1F7C-1F7E9201EE5C}"/>
              </a:ext>
            </a:extLst>
          </p:cNvPr>
          <p:cNvSpPr>
            <a:spLocks noGrp="1"/>
          </p:cNvSpPr>
          <p:nvPr>
            <p:ph type="body" idx="1"/>
          </p:nvPr>
        </p:nvSpPr>
        <p:spPr/>
        <p:txBody>
          <a:bodyPr/>
          <a:lstStyle/>
          <a:p>
            <a:endParaRPr lang="en-AU" sz="1200" b="0" i="0" u="none" strike="noStrike" kern="1200" baseline="0" dirty="0">
              <a:solidFill>
                <a:schemeClr val="tx1"/>
              </a:solidFill>
              <a:latin typeface="+mn-lt"/>
              <a:ea typeface="+mn-ea"/>
              <a:cs typeface="+mn-cs"/>
            </a:endParaRPr>
          </a:p>
        </p:txBody>
      </p:sp>
      <p:sp>
        <p:nvSpPr>
          <p:cNvPr id="4" name="Slide Number Placeholder 3">
            <a:extLst>
              <a:ext uri="{FF2B5EF4-FFF2-40B4-BE49-F238E27FC236}">
                <a16:creationId xmlns:a16="http://schemas.microsoft.com/office/drawing/2014/main" id="{EB14D32B-FBAA-2330-055B-1B627D50687E}"/>
              </a:ext>
            </a:extLst>
          </p:cNvPr>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3491392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The time or distance it takes a vehicle to stop is the combination of both the driver’s reaction time and braking distance of the vehicle (</a:t>
            </a:r>
            <a:r>
              <a:rPr lang="en-AU" dirty="0" err="1"/>
              <a:t>eg</a:t>
            </a:r>
            <a:r>
              <a:rPr lang="en-AU" dirty="0"/>
              <a:t> stopping distance = reaction distance + braking distance). For example, if the driver has been drinking alcohol their reaction time will be slower which will contribute to a greater stopping distance. Other factors will impact a driver’s ability to slow down, react, and stop a vehicle such as alcohol and other drugs, distractions, tyre tread, condition of the vehicle and brakes, wet and slippery roads, fatigue, weight of vehicle, etc.</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b="1" dirty="0"/>
              <a:t>Activity 7.1</a:t>
            </a:r>
            <a:endParaRPr lang="en-AU" dirty="0"/>
          </a:p>
          <a:p>
            <a:pPr marL="171450" indent="-171450">
              <a:buFont typeface="Arial" panose="020B0604020202020204" pitchFamily="34" charset="0"/>
              <a:buChar char="•"/>
            </a:pPr>
            <a:r>
              <a:rPr lang="en-AU" dirty="0"/>
              <a:t>Students are to read </a:t>
            </a:r>
            <a:r>
              <a:rPr lang="en-AU" i="1" dirty="0"/>
              <a:t>How fast can you stop?</a:t>
            </a:r>
            <a:endParaRPr lang="en-AU" i="0" dirty="0"/>
          </a:p>
          <a:p>
            <a:pPr marL="171450" indent="-171450">
              <a:buFont typeface="Arial" panose="020B0604020202020204" pitchFamily="34" charset="0"/>
              <a:buChar char="•"/>
            </a:pPr>
            <a:r>
              <a:rPr lang="en-AU" dirty="0"/>
              <a:t>Guess the reaction, braking and stopping distances for each speed and record these on the activity sheet.</a:t>
            </a:r>
          </a:p>
        </p:txBody>
      </p:sp>
      <p:sp>
        <p:nvSpPr>
          <p:cNvPr id="4" name="Slide Number Placeholder 3"/>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2800034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b="1" dirty="0"/>
              <a:t>Activity 7.1 – outside (</a:t>
            </a:r>
            <a:r>
              <a:rPr lang="en-AU" dirty="0"/>
              <a:t>At this stage no measuring devices are to be used)</a:t>
            </a:r>
            <a:endParaRPr lang="en-AU" b="1" dirty="0"/>
          </a:p>
          <a:p>
            <a:pPr marL="171450" indent="-171450">
              <a:buFont typeface="Arial" panose="020B0604020202020204" pitchFamily="34" charset="0"/>
              <a:buChar char="•"/>
            </a:pPr>
            <a:r>
              <a:rPr lang="en-AU" dirty="0"/>
              <a:t>Take the markers, trundle wheels and speed signs outside to an area that is at least 100 metres long. </a:t>
            </a:r>
          </a:p>
          <a:p>
            <a:pPr marL="171450" indent="-171450">
              <a:buFont typeface="Arial" panose="020B0604020202020204" pitchFamily="34" charset="0"/>
              <a:buChar char="•"/>
            </a:pPr>
            <a:r>
              <a:rPr lang="en-AU" dirty="0"/>
              <a:t>Groups should also take their activity sheet and a pen.</a:t>
            </a:r>
          </a:p>
          <a:p>
            <a:pPr marL="171450" indent="-171450">
              <a:buFont typeface="Arial" panose="020B0604020202020204" pitchFamily="34" charset="0"/>
              <a:buChar char="•"/>
            </a:pPr>
            <a:r>
              <a:rPr lang="en-AU" dirty="0"/>
              <a:t>Indicate a line on the ground to represent the front of a car.</a:t>
            </a:r>
          </a:p>
          <a:p>
            <a:pPr marL="171450" indent="-171450">
              <a:buFont typeface="Arial" panose="020B0604020202020204" pitchFamily="34" charset="0"/>
              <a:buChar char="•"/>
            </a:pPr>
            <a:r>
              <a:rPr lang="en-AU" dirty="0"/>
              <a:t>Explain that the driver of the car, who is experienced, alert and not under the influence of alcohol or other drugs, has just seen a small child run out onto the road about 45 metres ahead. The driver’s car is in excellent condition and the weather is fine. </a:t>
            </a:r>
          </a:p>
          <a:p>
            <a:pPr marL="171450" indent="-171450">
              <a:buFont typeface="Arial" panose="020B0604020202020204" pitchFamily="34" charset="0"/>
              <a:buChar char="•"/>
            </a:pPr>
            <a:r>
              <a:rPr lang="en-AU" dirty="0"/>
              <a:t>Give each small group a speed sign. Explain that the signs are to be placed where each group thinks that the car (travelling at the speed indicated on the speed sign) would stop once the driver has reacted to seeing the child and applied the brakes (</a:t>
            </a:r>
            <a:r>
              <a:rPr lang="en-AU" dirty="0" err="1"/>
              <a:t>eg</a:t>
            </a:r>
            <a:r>
              <a:rPr lang="en-AU" dirty="0"/>
              <a:t> the stopping distance written on their activity sheet).</a:t>
            </a:r>
          </a:p>
          <a:p>
            <a:pPr marL="171450" indent="-171450">
              <a:buFont typeface="Arial" panose="020B0604020202020204" pitchFamily="34" charset="0"/>
              <a:buChar char="•"/>
            </a:pPr>
            <a:r>
              <a:rPr lang="en-AU" dirty="0"/>
              <a:t>Allow enough time for each group to place their sign. </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When all signs have been placed, use the trundle wheel to measure the distances marked by groups (</a:t>
            </a:r>
            <a:r>
              <a:rPr lang="en-AU" dirty="0" err="1"/>
              <a:t>eg</a:t>
            </a:r>
            <a:r>
              <a:rPr lang="en-AU" dirty="0"/>
              <a:t> from the starting line to where the group has placed their speed sign). If the distances are more or less than the distance indicated on students’ sheets, discuss this discrepancy by asking the following questions:</a:t>
            </a:r>
          </a:p>
          <a:p>
            <a:pPr marL="628650" lvl="1" indent="-171450">
              <a:buFont typeface="Arial" panose="020B0604020202020204" pitchFamily="34" charset="0"/>
              <a:buChar char="•"/>
            </a:pPr>
            <a:r>
              <a:rPr lang="en-AU" i="1" dirty="0"/>
              <a:t>Were you surprised by the stopping distances of different speeds? Why?</a:t>
            </a:r>
          </a:p>
          <a:p>
            <a:pPr marL="628650" lvl="1" indent="-171450">
              <a:buFont typeface="Arial" panose="020B0604020202020204" pitchFamily="34" charset="0"/>
              <a:buChar char="•"/>
            </a:pPr>
            <a:r>
              <a:rPr lang="en-AU" i="1" dirty="0"/>
              <a:t>Why is it important to scan for hazards and judge distances when driving? </a:t>
            </a:r>
          </a:p>
          <a:p>
            <a:pPr marL="628650" lvl="1" indent="-171450">
              <a:buFont typeface="Arial" panose="020B0604020202020204" pitchFamily="34" charset="0"/>
              <a:buChar char="•"/>
            </a:pPr>
            <a:r>
              <a:rPr lang="en-AU" i="1" dirty="0"/>
              <a:t>What builds a person’s skill at judging stopping distances accurately?</a:t>
            </a:r>
          </a:p>
          <a:p>
            <a:pPr marL="0" lvl="0" indent="0">
              <a:buFont typeface="Arial" panose="020B0604020202020204" pitchFamily="34" charset="0"/>
              <a:buNone/>
            </a:pPr>
            <a:endParaRPr lang="en-AU" i="1" dirty="0"/>
          </a:p>
          <a:p>
            <a:pPr marL="171450" lvl="0" indent="-171450">
              <a:buFont typeface="Arial" panose="020B0604020202020204" pitchFamily="34" charset="0"/>
              <a:buChar char="•"/>
            </a:pPr>
            <a:r>
              <a:rPr lang="en-AU" i="0" dirty="0"/>
              <a:t>Provide groups with correct stopping distances for each speed as listed in the table in the next slide.</a:t>
            </a:r>
          </a:p>
          <a:p>
            <a:pPr marL="171450" lvl="0" indent="-171450">
              <a:buFont typeface="Arial" panose="020B0604020202020204" pitchFamily="34" charset="0"/>
              <a:buChar char="•"/>
            </a:pPr>
            <a:r>
              <a:rPr lang="en-AU" i="0" dirty="0"/>
              <a:t>Students to complete worksheet: How fast can you stop?</a:t>
            </a:r>
          </a:p>
          <a:p>
            <a:pPr marL="171450" lvl="0" indent="-171450">
              <a:buFont typeface="Arial" panose="020B0604020202020204" pitchFamily="34" charset="0"/>
              <a:buChar char="•"/>
            </a:pPr>
            <a:r>
              <a:rPr lang="en-AU" i="0" dirty="0"/>
              <a:t>Students are to remeasure the stopping distances and place the speed signs at the correct point.</a:t>
            </a:r>
          </a:p>
          <a:p>
            <a:pPr marL="0" indent="0">
              <a:buFont typeface="Arial" panose="020B0604020202020204" pitchFamily="34" charset="0"/>
              <a:buNone/>
            </a:pPr>
            <a:endParaRPr lang="en-AU" dirty="0"/>
          </a:p>
          <a:p>
            <a:pPr marL="0" indent="0">
              <a:buFont typeface="Arial" panose="020B0604020202020204" pitchFamily="34" charset="0"/>
              <a:buNone/>
            </a:pPr>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3320801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Return to class.</a:t>
            </a:r>
          </a:p>
          <a:p>
            <a:endParaRPr lang="en-AU" dirty="0"/>
          </a:p>
          <a:p>
            <a:r>
              <a:rPr lang="en-AU" dirty="0"/>
              <a:t>Ask students’ the following questions:</a:t>
            </a:r>
          </a:p>
          <a:p>
            <a:pPr marL="171450" indent="-171450">
              <a:buFont typeface="Arial" panose="020B0604020202020204" pitchFamily="34" charset="0"/>
              <a:buChar char="•"/>
            </a:pPr>
            <a:r>
              <a:rPr lang="en-AU" dirty="0"/>
              <a:t>What did you notice about your estimations and the correct stopping distances?</a:t>
            </a:r>
          </a:p>
          <a:p>
            <a:pPr marL="171450" indent="-171450">
              <a:buFont typeface="Arial" panose="020B0604020202020204" pitchFamily="34" charset="0"/>
              <a:buChar char="•"/>
            </a:pPr>
            <a:r>
              <a:rPr lang="en-AU" dirty="0"/>
              <a:t>What might affect stopping distances? (Factors such as wet weather, different road surfaces, the size of the vehicle, the load being carried and driver reaction time are a few examples). </a:t>
            </a:r>
          </a:p>
          <a:p>
            <a:pPr marL="171450" indent="-171450">
              <a:buFont typeface="Arial" panose="020B0604020202020204" pitchFamily="34" charset="0"/>
              <a:buChar char="•"/>
            </a:pPr>
            <a:r>
              <a:rPr lang="en-AU" dirty="0"/>
              <a:t>If you were going to share this information about stopping distances with a learner driver, what tips would you give them? (Travel at the posted speed limit; leave at least a two second gap between your vehicle and the vehicle travelling in front; drive for the conditions; don’t drive impaired by alcohol, other drugs or fatigue; ensure your card is roadworthy </a:t>
            </a:r>
            <a:r>
              <a:rPr lang="en-AU" dirty="0" err="1"/>
              <a:t>eg</a:t>
            </a:r>
            <a:r>
              <a:rPr lang="en-AU" dirty="0"/>
              <a:t> safe tyres and brakes).</a:t>
            </a:r>
          </a:p>
          <a:p>
            <a:pPr marL="171450" indent="-171450">
              <a:buFont typeface="Arial" panose="020B0604020202020204" pitchFamily="34" charset="0"/>
              <a:buChar char="•"/>
            </a:pPr>
            <a:r>
              <a:rPr lang="en-AU" dirty="0"/>
              <a:t>What areas other than around schools would benefit from having a 40 km/h speed limit? Why?</a:t>
            </a:r>
          </a:p>
        </p:txBody>
      </p:sp>
      <p:sp>
        <p:nvSpPr>
          <p:cNvPr id="4" name="Slide Number Placeholder 3"/>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1441509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b="1" dirty="0"/>
              <a:t>Activity 7.2</a:t>
            </a:r>
          </a:p>
          <a:p>
            <a:pPr marL="171450" indent="-171450">
              <a:buFont typeface="Arial" panose="020B0604020202020204" pitchFamily="34" charset="0"/>
              <a:buChar char="•"/>
            </a:pPr>
            <a:r>
              <a:rPr lang="en-AU" dirty="0"/>
              <a:t>Place two chairs behind a desk and a chair either side of the desk. Give each student a copy of Driving is a complex task (pages </a:t>
            </a:r>
            <a:r>
              <a:rPr lang="en-AU"/>
              <a:t>126 and 127</a:t>
            </a:r>
            <a:r>
              <a:rPr lang="en-AU" dirty="0"/>
              <a:t>).</a:t>
            </a:r>
          </a:p>
          <a:p>
            <a:pPr marL="171450" indent="-171450">
              <a:buFont typeface="Arial" panose="020B0604020202020204" pitchFamily="34" charset="0"/>
              <a:buChar char="•"/>
            </a:pPr>
            <a:r>
              <a:rPr lang="en-AU" dirty="0"/>
              <a:t>Select a group of four students and allocate the roles of driver, passenger, skill card manager and hazard card manager as described on the sheet. </a:t>
            </a:r>
          </a:p>
          <a:p>
            <a:pPr marL="171450" indent="-171450">
              <a:buFont typeface="Arial" panose="020B0604020202020204" pitchFamily="34" charset="0"/>
              <a:buChar char="•"/>
            </a:pPr>
            <a:r>
              <a:rPr lang="en-AU" dirty="0"/>
              <a:t>Demonstrate the activity using the group of students explaining that the purpose of the activity is to draw attention to:</a:t>
            </a:r>
          </a:p>
          <a:p>
            <a:pPr marL="628650" lvl="1" indent="-171450">
              <a:buFont typeface="Arial" panose="020B0604020202020204" pitchFamily="34" charset="0"/>
              <a:buChar char="•"/>
            </a:pPr>
            <a:r>
              <a:rPr lang="en-AU" dirty="0"/>
              <a:t>How distractions affect driving</a:t>
            </a:r>
          </a:p>
          <a:p>
            <a:pPr marL="628650" lvl="1" indent="-171450">
              <a:buFont typeface="Arial" panose="020B0604020202020204" pitchFamily="34" charset="0"/>
              <a:buChar char="•"/>
            </a:pPr>
            <a:r>
              <a:rPr lang="en-AU" dirty="0"/>
              <a:t>The importance of developing hazard perception by practising extensively as a learner driver.</a:t>
            </a:r>
          </a:p>
          <a:p>
            <a:pPr marL="171450" lvl="0" indent="-171450">
              <a:buFont typeface="Arial" panose="020B0604020202020204" pitchFamily="34" charset="0"/>
              <a:buChar char="•"/>
            </a:pPr>
            <a:r>
              <a:rPr lang="en-AU" dirty="0"/>
              <a:t>Place other students in groups of four.</a:t>
            </a:r>
          </a:p>
          <a:p>
            <a:pPr marL="171450" lvl="0" indent="-171450">
              <a:buFont typeface="Arial" panose="020B0604020202020204" pitchFamily="34" charset="0"/>
              <a:buChar char="•"/>
            </a:pPr>
            <a:r>
              <a:rPr lang="en-AU" dirty="0"/>
              <a:t>Give each group their equipment including:</a:t>
            </a:r>
          </a:p>
          <a:p>
            <a:pPr marL="628650" lvl="1" indent="-171450">
              <a:buFont typeface="Arial" panose="020B0604020202020204" pitchFamily="34" charset="0"/>
              <a:buChar char="•"/>
            </a:pPr>
            <a:r>
              <a:rPr lang="en-AU" b="1" dirty="0"/>
              <a:t>A set of hazard and skill cards</a:t>
            </a:r>
          </a:p>
          <a:p>
            <a:pPr marL="628650" lvl="1" indent="-171450">
              <a:buFont typeface="Arial" panose="020B0604020202020204" pitchFamily="34" charset="0"/>
              <a:buChar char="•"/>
            </a:pPr>
            <a:r>
              <a:rPr lang="en-AU" b="1" dirty="0"/>
              <a:t>A deck of playing cards</a:t>
            </a:r>
          </a:p>
          <a:p>
            <a:pPr marL="628650" lvl="1" indent="-171450">
              <a:buFont typeface="Arial" panose="020B0604020202020204" pitchFamily="34" charset="0"/>
              <a:buChar char="•"/>
            </a:pPr>
            <a:r>
              <a:rPr lang="en-AU" b="1" dirty="0"/>
              <a:t>A copy of the passenger questions.</a:t>
            </a:r>
          </a:p>
          <a:p>
            <a:pPr marL="171450" lvl="0" indent="-171450">
              <a:buFont typeface="Arial" panose="020B0604020202020204" pitchFamily="34" charset="0"/>
              <a:buChar char="•"/>
            </a:pPr>
            <a:r>
              <a:rPr lang="en-AU" dirty="0"/>
              <a:t>Allow enough time so that all students experience being the driver. If time allows, let each student repeat the task so it becomes clear that practice can improve performance.</a:t>
            </a:r>
          </a:p>
          <a:p>
            <a:pPr marL="171450" lvl="0" indent="-171450">
              <a:buFont typeface="Arial" panose="020B0604020202020204" pitchFamily="34" charset="0"/>
              <a:buChar char="•"/>
            </a:pPr>
            <a:endParaRPr lang="en-AU" dirty="0"/>
          </a:p>
          <a:p>
            <a:pPr marL="171450" lvl="0" indent="-171450">
              <a:buFont typeface="Arial" panose="020B0604020202020204" pitchFamily="34" charset="0"/>
              <a:buChar char="•"/>
            </a:pPr>
            <a:r>
              <a:rPr lang="en-AU" dirty="0"/>
              <a:t>Students’ complete worksheet: </a:t>
            </a:r>
            <a:r>
              <a:rPr lang="en-AU" i="1" dirty="0"/>
              <a:t>Driving is a complex task</a:t>
            </a:r>
          </a:p>
          <a:p>
            <a:pPr marL="171450" lvl="0" indent="-171450">
              <a:buFont typeface="Arial" panose="020B0604020202020204" pitchFamily="34" charset="0"/>
              <a:buChar char="•"/>
            </a:pPr>
            <a:endParaRPr lang="en-AU" i="1" dirty="0"/>
          </a:p>
          <a:p>
            <a:pPr marL="171450" lvl="0" indent="-171450">
              <a:buFont typeface="Arial" panose="020B0604020202020204" pitchFamily="34" charset="0"/>
              <a:buChar char="•"/>
            </a:pPr>
            <a:r>
              <a:rPr lang="en-AU" i="0" dirty="0"/>
              <a:t>Discuss the following questions:</a:t>
            </a:r>
          </a:p>
          <a:p>
            <a:pPr marL="628650" lvl="1" indent="-171450">
              <a:buFont typeface="Arial" panose="020B0604020202020204" pitchFamily="34" charset="0"/>
              <a:buChar char="•"/>
            </a:pPr>
            <a:r>
              <a:rPr lang="en-AU" i="1" dirty="0"/>
              <a:t>What did you notice about your ability to concentrate and complete each activity accurately while being distracted? </a:t>
            </a:r>
            <a:r>
              <a:rPr lang="en-AU" dirty="0"/>
              <a:t>(Explain that different areas of the brain control different actions. Even though activities may be regularly carried out, when two are combined it becomes more difficult as the complexity is increased).</a:t>
            </a:r>
          </a:p>
          <a:p>
            <a:pPr marL="628650" lvl="1" indent="-171450">
              <a:buFont typeface="Arial" panose="020B0604020202020204" pitchFamily="34" charset="0"/>
              <a:buChar char="•"/>
            </a:pPr>
            <a:r>
              <a:rPr lang="en-AU" i="1" dirty="0"/>
              <a:t>Why do young drivers underestimate the number of things that must be managed to be a safer driver? </a:t>
            </a:r>
            <a:r>
              <a:rPr lang="en-AU" dirty="0"/>
              <a:t>(Lack of experience and overconfidence).</a:t>
            </a:r>
          </a:p>
          <a:p>
            <a:pPr marL="628650" lvl="1" indent="-171450">
              <a:buFont typeface="Arial" panose="020B0604020202020204" pitchFamily="34" charset="0"/>
              <a:buChar char="•"/>
            </a:pPr>
            <a:r>
              <a:rPr lang="en-AU" i="1" dirty="0"/>
              <a:t>What could assist young drivers to be able to manage the number of tasks involved in driving? </a:t>
            </a:r>
            <a:r>
              <a:rPr lang="en-AU" dirty="0"/>
              <a:t>(Extensive hours of driving practice before driving solo).</a:t>
            </a:r>
          </a:p>
          <a:p>
            <a:pPr marL="628650" lvl="1" indent="-171450">
              <a:buFont typeface="Arial" panose="020B0604020202020204" pitchFamily="34" charset="0"/>
              <a:buChar char="•"/>
            </a:pPr>
            <a:r>
              <a:rPr lang="en-AU" i="1" dirty="0"/>
              <a:t>Would the driver’s workload increase as the vehicle’s speed increases?</a:t>
            </a:r>
          </a:p>
          <a:p>
            <a:pPr marL="628650" lvl="1" indent="-171450">
              <a:buFont typeface="Arial" panose="020B0604020202020204" pitchFamily="34" charset="0"/>
              <a:buChar char="•"/>
            </a:pPr>
            <a:r>
              <a:rPr lang="en-AU" i="1" dirty="0"/>
              <a:t>As a passenger, why is it important that you understand the complexity of driving? </a:t>
            </a:r>
            <a:r>
              <a:rPr lang="en-AU" dirty="0"/>
              <a:t>(A passenger needs to understand their responsibilities and aim not to distract a driver. A driver’s attention should always be on driving the car safely. Distractions can cause road crashes).</a:t>
            </a:r>
            <a:endParaRPr lang="en-AU" i="0" dirty="0"/>
          </a:p>
        </p:txBody>
      </p:sp>
      <p:sp>
        <p:nvSpPr>
          <p:cNvPr id="4" name="Slide Number Placeholder 3"/>
          <p:cNvSpPr>
            <a:spLocks noGrp="1"/>
          </p:cNvSpPr>
          <p:nvPr>
            <p:ph type="sldNum" sz="quarter" idx="5"/>
          </p:nvPr>
        </p:nvSpPr>
        <p:spPr/>
        <p:txBody>
          <a:bodyPr/>
          <a:lstStyle/>
          <a:p>
            <a:fld id="{99B883AC-FE3C-4431-9252-48CE78076032}" type="slidenum">
              <a:rPr lang="en-AU" smtClean="0"/>
              <a:t>9</a:t>
            </a:fld>
            <a:endParaRPr lang="en-AU"/>
          </a:p>
        </p:txBody>
      </p:sp>
    </p:spTree>
    <p:extLst>
      <p:ext uri="{BB962C8B-B14F-4D97-AF65-F5344CB8AC3E}">
        <p14:creationId xmlns:p14="http://schemas.microsoft.com/office/powerpoint/2010/main" val="2964035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AF627-FE4E-A9FE-35F3-DB53138F6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A59966-CE11-FF23-A258-E63AFE31F4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3374CA-E0F8-E336-4138-FD7D269E840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Remind students that they must complete all 10 tasks in the Behind the wheel journal to be considered eligible to sit the test at the end of the Keys4Life program.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Encourage students to access the Department of Transport and Major Infrastructure’s road rules theory test quizzes to begin building and consolidating their knowledge of road rules.</a:t>
            </a:r>
            <a:endParaRPr lang="en-US"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endParaRPr lang="en-AU" dirty="0"/>
          </a:p>
        </p:txBody>
      </p:sp>
      <p:sp>
        <p:nvSpPr>
          <p:cNvPr id="4" name="Slide Number Placeholder 3">
            <a:extLst>
              <a:ext uri="{FF2B5EF4-FFF2-40B4-BE49-F238E27FC236}">
                <a16:creationId xmlns:a16="http://schemas.microsoft.com/office/drawing/2014/main" id="{F520F5BB-9AFC-8E37-957C-F3F4B3C319BD}"/>
              </a:ext>
            </a:extLst>
          </p:cNvPr>
          <p:cNvSpPr>
            <a:spLocks noGrp="1"/>
          </p:cNvSpPr>
          <p:nvPr>
            <p:ph type="sldNum" sz="quarter" idx="5"/>
          </p:nvPr>
        </p:nvSpPr>
        <p:spPr/>
        <p:txBody>
          <a:bodyPr/>
          <a:lstStyle/>
          <a:p>
            <a:fld id="{99B883AC-FE3C-4431-9252-48CE78076032}" type="slidenum">
              <a:rPr lang="en-AU" smtClean="0"/>
              <a:t>10</a:t>
            </a:fld>
            <a:endParaRPr lang="en-AU"/>
          </a:p>
        </p:txBody>
      </p:sp>
    </p:spTree>
    <p:extLst>
      <p:ext uri="{BB962C8B-B14F-4D97-AF65-F5344CB8AC3E}">
        <p14:creationId xmlns:p14="http://schemas.microsoft.com/office/powerpoint/2010/main" val="17829721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7 </a:t>
            </a:r>
          </a:p>
          <a:p>
            <a:r>
              <a:rPr lang="en-AU" dirty="0"/>
              <a:t>More ways to reduce risks</a:t>
            </a:r>
          </a:p>
        </p:txBody>
      </p:sp>
      <p:pic>
        <p:nvPicPr>
          <p:cNvPr id="6" name="Picture Placeholder 5">
            <a:extLst>
              <a:ext uri="{FF2B5EF4-FFF2-40B4-BE49-F238E27FC236}">
                <a16:creationId xmlns:a16="http://schemas.microsoft.com/office/drawing/2014/main" id="{99BBF09F-E3DA-6C2D-AF9C-BBF863F5F95D}"/>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22703" r="22703"/>
          <a:stretch>
            <a:fillRect/>
          </a:stretch>
        </p:blipFill>
        <p:spPr>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prstClr val="white"/>
          </a:solidFill>
        </p:spPr>
      </p:pic>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Font typeface="Arial" panose="020B0604020202020204" pitchFamily="34" charset="0"/>
              <a:buAutoNum type="arabicPeriod"/>
            </a:pPr>
            <a:r>
              <a:rPr lang="en-AU" dirty="0">
                <a:solidFill>
                  <a:schemeClr val="tx1"/>
                </a:solidFill>
              </a:rPr>
              <a:t>Explain the impact speed can have on safe driving.</a:t>
            </a:r>
          </a:p>
          <a:p>
            <a:pPr marL="342900" indent="-342900">
              <a:buFont typeface="Arial" panose="020B0604020202020204" pitchFamily="34" charset="0"/>
              <a:buAutoNum type="arabicPeriod"/>
            </a:pPr>
            <a:r>
              <a:rPr lang="en-AU" dirty="0">
                <a:solidFill>
                  <a:schemeClr val="tx1"/>
                </a:solidFill>
              </a:rPr>
              <a:t>Predict stopping distances and what factors affect them. </a:t>
            </a:r>
          </a:p>
          <a:p>
            <a:pPr marL="342900" indent="-342900">
              <a:buFont typeface="Arial" panose="020B0604020202020204" pitchFamily="34" charset="0"/>
              <a:buAutoNum type="arabicPeriod"/>
            </a:pPr>
            <a:r>
              <a:rPr lang="en-AU" dirty="0">
                <a:solidFill>
                  <a:schemeClr val="tx1"/>
                </a:solidFill>
              </a:rPr>
              <a:t>Demonstrate how distractions impact driving.</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59BC34-3506-4B2C-8007-CDBBA0CCCD01}"/>
              </a:ext>
            </a:extLst>
          </p:cNvPr>
          <p:cNvSpPr txBox="1"/>
          <p:nvPr/>
        </p:nvSpPr>
        <p:spPr>
          <a:xfrm>
            <a:off x="776286" y="1601789"/>
            <a:ext cx="10639428" cy="3330399"/>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Speed limits are enforced on all roads in WA including those that don’t have visible speed limit signs.</a:t>
            </a:r>
          </a:p>
          <a:p>
            <a:pPr marL="285750" indent="-285750">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 Reducing speed limits is the single most effective and immediate way to reduce WA’s road crashes.</a:t>
            </a:r>
          </a:p>
          <a:p>
            <a:pPr marL="285750" indent="-285750">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Speed is a major contributor to road crashes in WA.</a:t>
            </a:r>
          </a:p>
          <a:p>
            <a:pPr marL="285750" indent="-285750">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Driving above the posted speed limit is illegal and will incur a fine and demerit points. </a:t>
            </a:r>
          </a:p>
          <a:p>
            <a:pPr marL="285750" indent="-285750">
              <a:lnSpc>
                <a:spcPct val="200000"/>
              </a:lnSpc>
              <a:buFont typeface="Arial" panose="020B0604020202020204" pitchFamily="34" charset="0"/>
              <a:buChar char="•"/>
            </a:pPr>
            <a:r>
              <a:rPr lang="en-AU" dirty="0">
                <a:latin typeface="Arial" panose="020B0604020202020204" pitchFamily="34" charset="0"/>
                <a:cs typeface="Arial" panose="020B0604020202020204" pitchFamily="34" charset="0"/>
              </a:rPr>
              <a:t>For every 5km/h increase in travelling speed in a 60km/h zone, the risk of being injured in a crash doubles. </a:t>
            </a:r>
          </a:p>
        </p:txBody>
      </p:sp>
      <p:sp>
        <p:nvSpPr>
          <p:cNvPr id="8" name="Title 1">
            <a:extLst>
              <a:ext uri="{FF2B5EF4-FFF2-40B4-BE49-F238E27FC236}">
                <a16:creationId xmlns:a16="http://schemas.microsoft.com/office/drawing/2014/main" id="{D2DFE579-8D57-4AF1-648A-A9AD30CF50E6}"/>
              </a:ext>
            </a:extLst>
          </p:cNvPr>
          <p:cNvSpPr txBox="1">
            <a:spLocks/>
          </p:cNvSpPr>
          <p:nvPr/>
        </p:nvSpPr>
        <p:spPr>
          <a:xfrm>
            <a:off x="776286" y="728401"/>
            <a:ext cx="10944226" cy="87338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r>
              <a:rPr lang="en-AU" dirty="0"/>
              <a:t>Speed</a:t>
            </a:r>
          </a:p>
        </p:txBody>
      </p:sp>
    </p:spTree>
    <p:extLst>
      <p:ext uri="{BB962C8B-B14F-4D97-AF65-F5344CB8AC3E}">
        <p14:creationId xmlns:p14="http://schemas.microsoft.com/office/powerpoint/2010/main" val="328484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7D698-C9D8-75E5-FEAB-F6DA832A02FD}"/>
              </a:ext>
            </a:extLst>
          </p:cNvPr>
          <p:cNvSpPr>
            <a:spLocks noGrp="1"/>
          </p:cNvSpPr>
          <p:nvPr>
            <p:ph type="title"/>
          </p:nvPr>
        </p:nvSpPr>
        <p:spPr/>
        <p:txBody>
          <a:bodyPr/>
          <a:lstStyle/>
          <a:p>
            <a:r>
              <a:rPr lang="en-AU" dirty="0"/>
              <a:t>Important information </a:t>
            </a:r>
            <a:r>
              <a:rPr lang="en-AU"/>
              <a:t>for students:</a:t>
            </a:r>
            <a:endParaRPr lang="en-AU" dirty="0"/>
          </a:p>
        </p:txBody>
      </p:sp>
      <p:sp>
        <p:nvSpPr>
          <p:cNvPr id="3" name="Content Placeholder 2">
            <a:extLst>
              <a:ext uri="{FF2B5EF4-FFF2-40B4-BE49-F238E27FC236}">
                <a16:creationId xmlns:a16="http://schemas.microsoft.com/office/drawing/2014/main" id="{384F8B1D-5C55-9A92-1FAD-9557DED6003B}"/>
              </a:ext>
            </a:extLst>
          </p:cNvPr>
          <p:cNvSpPr>
            <a:spLocks noGrp="1"/>
          </p:cNvSpPr>
          <p:nvPr>
            <p:ph sz="half" idx="1"/>
          </p:nvPr>
        </p:nvSpPr>
        <p:spPr>
          <a:xfrm>
            <a:off x="623888" y="1628775"/>
            <a:ext cx="10944224" cy="4321176"/>
          </a:xfrm>
        </p:spPr>
        <p:txBody>
          <a:bodyPr/>
          <a:lstStyle/>
          <a:p>
            <a:pPr marL="285750" indent="-285750">
              <a:buFont typeface="Arial" panose="020B0604020202020204" pitchFamily="34" charset="0"/>
              <a:buChar char="•"/>
            </a:pPr>
            <a:r>
              <a:rPr lang="en-AU" b="0" dirty="0">
                <a:solidFill>
                  <a:schemeClr val="tx1"/>
                </a:solidFill>
              </a:rPr>
              <a:t>The human body is vulnerable and collision forces in a crash can result in serious injury and/or death</a:t>
            </a:r>
          </a:p>
          <a:p>
            <a:pPr marL="285750" indent="-285750">
              <a:buFont typeface="Arial" panose="020B0604020202020204" pitchFamily="34" charset="0"/>
              <a:buChar char="•"/>
            </a:pPr>
            <a:r>
              <a:rPr lang="en-AU" b="0" dirty="0">
                <a:solidFill>
                  <a:schemeClr val="tx1"/>
                </a:solidFill>
              </a:rPr>
              <a:t>Serious injury and trauma can occur at an impact speed over 40 km/h</a:t>
            </a:r>
          </a:p>
          <a:p>
            <a:pPr marL="285750" indent="-285750">
              <a:buFont typeface="Arial" panose="020B0604020202020204" pitchFamily="34" charset="0"/>
              <a:buChar char="•"/>
            </a:pPr>
            <a:r>
              <a:rPr lang="en-AU" b="0" dirty="0">
                <a:solidFill>
                  <a:schemeClr val="tx1"/>
                </a:solidFill>
              </a:rPr>
              <a:t>The higher the speed in a crash, the greater the force on impact and severity of injuries to the human body</a:t>
            </a:r>
          </a:p>
          <a:p>
            <a:pPr marL="285750" indent="-285750">
              <a:buFont typeface="Arial" panose="020B0604020202020204" pitchFamily="34" charset="0"/>
              <a:buChar char="•"/>
            </a:pPr>
            <a:r>
              <a:rPr lang="en-AU" b="0" dirty="0">
                <a:solidFill>
                  <a:schemeClr val="tx1"/>
                </a:solidFill>
              </a:rPr>
              <a:t>Speeding is not just about driving faster than the speed limit, but also about driving too fast for the weather, time of day (visibility), traffic and road conditions.</a:t>
            </a:r>
          </a:p>
        </p:txBody>
      </p:sp>
    </p:spTree>
    <p:extLst>
      <p:ext uri="{BB962C8B-B14F-4D97-AF65-F5344CB8AC3E}">
        <p14:creationId xmlns:p14="http://schemas.microsoft.com/office/powerpoint/2010/main" val="948706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77B4B-B33D-2846-9C06-66C84271B655}"/>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D27D0798-98B4-DEAC-BEA1-A09BBA604F7B}"/>
              </a:ext>
            </a:extLst>
          </p:cNvPr>
          <p:cNvSpPr txBox="1">
            <a:spLocks/>
          </p:cNvSpPr>
          <p:nvPr/>
        </p:nvSpPr>
        <p:spPr>
          <a:xfrm>
            <a:off x="776286" y="728401"/>
            <a:ext cx="10944226" cy="87338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r>
              <a:rPr lang="en-AU" dirty="0"/>
              <a:t>Safe Travel Speeds</a:t>
            </a:r>
          </a:p>
        </p:txBody>
      </p:sp>
      <p:graphicFrame>
        <p:nvGraphicFramePr>
          <p:cNvPr id="6" name="Table 5">
            <a:extLst>
              <a:ext uri="{FF2B5EF4-FFF2-40B4-BE49-F238E27FC236}">
                <a16:creationId xmlns:a16="http://schemas.microsoft.com/office/drawing/2014/main" id="{423B5FCA-18BB-59CE-66B3-999260631175}"/>
              </a:ext>
            </a:extLst>
          </p:cNvPr>
          <p:cNvGraphicFramePr>
            <a:graphicFrameLocks noGrp="1"/>
          </p:cNvGraphicFramePr>
          <p:nvPr>
            <p:extLst>
              <p:ext uri="{D42A27DB-BD31-4B8C-83A1-F6EECF244321}">
                <p14:modId xmlns:p14="http://schemas.microsoft.com/office/powerpoint/2010/main" val="3609440420"/>
              </p:ext>
            </p:extLst>
          </p:nvPr>
        </p:nvGraphicFramePr>
        <p:xfrm>
          <a:off x="776286" y="1165094"/>
          <a:ext cx="10306242" cy="4964508"/>
        </p:xfrm>
        <a:graphic>
          <a:graphicData uri="http://schemas.openxmlformats.org/drawingml/2006/table">
            <a:tbl>
              <a:tblPr firstRow="1" bandRow="1">
                <a:tableStyleId>{2D5ABB26-0587-4C30-8999-92F81FD0307C}</a:tableStyleId>
              </a:tblPr>
              <a:tblGrid>
                <a:gridCol w="5153121">
                  <a:extLst>
                    <a:ext uri="{9D8B030D-6E8A-4147-A177-3AD203B41FA5}">
                      <a16:colId xmlns:a16="http://schemas.microsoft.com/office/drawing/2014/main" val="4074127602"/>
                    </a:ext>
                  </a:extLst>
                </a:gridCol>
                <a:gridCol w="5153121">
                  <a:extLst>
                    <a:ext uri="{9D8B030D-6E8A-4147-A177-3AD203B41FA5}">
                      <a16:colId xmlns:a16="http://schemas.microsoft.com/office/drawing/2014/main" val="2910506113"/>
                    </a:ext>
                  </a:extLst>
                </a:gridCol>
              </a:tblGrid>
              <a:tr h="827418">
                <a:tc>
                  <a:txBody>
                    <a:bodyPr/>
                    <a:lstStyle/>
                    <a:p>
                      <a:pPr algn="ctr"/>
                      <a:r>
                        <a:rPr lang="en-AU" b="1" dirty="0">
                          <a:solidFill>
                            <a:schemeClr val="tx1"/>
                          </a:solidFill>
                        </a:rPr>
                        <a:t>Road Type</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algn="ctr"/>
                      <a:r>
                        <a:rPr lang="en-AU" b="1" dirty="0"/>
                        <a:t>Safe Speed</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extLst>
                  <a:ext uri="{0D108BD9-81ED-4DB2-BD59-A6C34878D82A}">
                    <a16:rowId xmlns:a16="http://schemas.microsoft.com/office/drawing/2014/main" val="3625870317"/>
                  </a:ext>
                </a:extLst>
              </a:tr>
              <a:tr h="827418">
                <a:tc>
                  <a:txBody>
                    <a:bodyPr/>
                    <a:lstStyle/>
                    <a:p>
                      <a:pPr algn="ctr"/>
                      <a:r>
                        <a:rPr lang="en-AU" dirty="0"/>
                        <a:t>Roads with possible conflicts between car and unprotected road users</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algn="ctr"/>
                      <a:r>
                        <a:rPr lang="en-AU" dirty="0"/>
                        <a:t>30km/h</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extLst>
                  <a:ext uri="{0D108BD9-81ED-4DB2-BD59-A6C34878D82A}">
                    <a16:rowId xmlns:a16="http://schemas.microsoft.com/office/drawing/2014/main" val="398648675"/>
                  </a:ext>
                </a:extLst>
              </a:tr>
              <a:tr h="827418">
                <a:tc>
                  <a:txBody>
                    <a:bodyPr/>
                    <a:lstStyle/>
                    <a:p>
                      <a:pPr algn="ctr"/>
                      <a:r>
                        <a:rPr lang="en-AU" dirty="0"/>
                        <a:t>School zones</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algn="ctr"/>
                      <a:r>
                        <a:rPr lang="en-AU" dirty="0"/>
                        <a:t>40km/h</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extLst>
                  <a:ext uri="{0D108BD9-81ED-4DB2-BD59-A6C34878D82A}">
                    <a16:rowId xmlns:a16="http://schemas.microsoft.com/office/drawing/2014/main" val="1004264729"/>
                  </a:ext>
                </a:extLst>
              </a:tr>
              <a:tr h="827418">
                <a:tc>
                  <a:txBody>
                    <a:bodyPr/>
                    <a:lstStyle/>
                    <a:p>
                      <a:pPr algn="ctr"/>
                      <a:r>
                        <a:rPr lang="en-AU" dirty="0"/>
                        <a:t>Intersections with possible side conflicts between cars</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algn="ctr"/>
                      <a:r>
                        <a:rPr lang="en-AU" dirty="0"/>
                        <a:t>50km/h</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extLst>
                  <a:ext uri="{0D108BD9-81ED-4DB2-BD59-A6C34878D82A}">
                    <a16:rowId xmlns:a16="http://schemas.microsoft.com/office/drawing/2014/main" val="104089571"/>
                  </a:ext>
                </a:extLst>
              </a:tr>
              <a:tr h="827418">
                <a:tc>
                  <a:txBody>
                    <a:bodyPr/>
                    <a:lstStyle/>
                    <a:p>
                      <a:pPr algn="ctr"/>
                      <a:r>
                        <a:rPr lang="en-AU" dirty="0"/>
                        <a:t>Roads with possible head-on conflicts between cars</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algn="ctr"/>
                      <a:r>
                        <a:rPr lang="en-AU" dirty="0"/>
                        <a:t>70km/h</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extLst>
                  <a:ext uri="{0D108BD9-81ED-4DB2-BD59-A6C34878D82A}">
                    <a16:rowId xmlns:a16="http://schemas.microsoft.com/office/drawing/2014/main" val="2625146204"/>
                  </a:ext>
                </a:extLst>
              </a:tr>
              <a:tr h="827418">
                <a:tc>
                  <a:txBody>
                    <a:bodyPr/>
                    <a:lstStyle/>
                    <a:p>
                      <a:pPr algn="ctr"/>
                      <a:r>
                        <a:rPr lang="en-AU" dirty="0"/>
                        <a:t>Roads with no possible head-on or side conflicts between road users</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algn="ctr"/>
                      <a:r>
                        <a:rPr lang="en-AU" dirty="0"/>
                        <a:t>&gt;100km/h</a:t>
                      </a:r>
                    </a:p>
                  </a:txBody>
                  <a:tcPr anchor="ct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extLst>
                  <a:ext uri="{0D108BD9-81ED-4DB2-BD59-A6C34878D82A}">
                    <a16:rowId xmlns:a16="http://schemas.microsoft.com/office/drawing/2014/main" val="3116574826"/>
                  </a:ext>
                </a:extLst>
              </a:tr>
            </a:tbl>
          </a:graphicData>
        </a:graphic>
      </p:graphicFrame>
    </p:spTree>
    <p:extLst>
      <p:ext uri="{BB962C8B-B14F-4D97-AF65-F5344CB8AC3E}">
        <p14:creationId xmlns:p14="http://schemas.microsoft.com/office/powerpoint/2010/main" val="1964882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31F24-8414-37A8-D04F-2F319473DD67}"/>
              </a:ext>
            </a:extLst>
          </p:cNvPr>
          <p:cNvSpPr>
            <a:spLocks noGrp="1"/>
          </p:cNvSpPr>
          <p:nvPr>
            <p:ph type="title"/>
          </p:nvPr>
        </p:nvSpPr>
        <p:spPr/>
        <p:txBody>
          <a:bodyPr/>
          <a:lstStyle/>
          <a:p>
            <a:r>
              <a:rPr lang="en-AU" dirty="0"/>
              <a:t>Speed and Stopping Distances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D32EE0B-1C00-768B-9F0C-FF8740CD66AA}"/>
                  </a:ext>
                </a:extLst>
              </p:cNvPr>
              <p:cNvSpPr>
                <a:spLocks noGrp="1"/>
              </p:cNvSpPr>
              <p:nvPr>
                <p:ph sz="half" idx="1"/>
              </p:nvPr>
            </p:nvSpPr>
            <p:spPr>
              <a:xfrm>
                <a:off x="623888" y="1628775"/>
                <a:ext cx="10944224" cy="4321176"/>
              </a:xfrm>
            </p:spPr>
            <p:txBody>
              <a:bodyPr/>
              <a:lstStyle/>
              <a:p>
                <a:r>
                  <a:rPr lang="en-AU" b="0" dirty="0">
                    <a:solidFill>
                      <a:schemeClr val="tx1"/>
                    </a:solidFill>
                  </a:rPr>
                  <a:t>How Fast can you stop?</a:t>
                </a:r>
              </a:p>
              <a:p>
                <a:pPr/>
                <a14:m>
                  <m:oMathPara xmlns:m="http://schemas.openxmlformats.org/officeDocument/2006/math">
                    <m:oMathParaPr>
                      <m:jc m:val="centerGroup"/>
                    </m:oMathParaPr>
                    <m:oMath xmlns:m="http://schemas.openxmlformats.org/officeDocument/2006/math">
                      <m:r>
                        <a:rPr lang="en-AU" b="0" i="1" smtClean="0">
                          <a:solidFill>
                            <a:schemeClr val="tx1"/>
                          </a:solidFill>
                          <a:latin typeface="Cambria Math" panose="02040503050406030204" pitchFamily="18" charset="0"/>
                        </a:rPr>
                        <m:t>𝑠𝑡𝑜𝑝𝑝𝑖𝑛𝑔</m:t>
                      </m:r>
                      <m:r>
                        <a:rPr lang="en-AU" b="0" i="1" smtClean="0">
                          <a:solidFill>
                            <a:schemeClr val="tx1"/>
                          </a:solidFill>
                          <a:latin typeface="Cambria Math" panose="02040503050406030204" pitchFamily="18" charset="0"/>
                        </a:rPr>
                        <m:t> </m:t>
                      </m:r>
                      <m:r>
                        <a:rPr lang="en-AU" b="0" i="1" smtClean="0">
                          <a:solidFill>
                            <a:schemeClr val="tx1"/>
                          </a:solidFill>
                          <a:latin typeface="Cambria Math" panose="02040503050406030204" pitchFamily="18" charset="0"/>
                        </a:rPr>
                        <m:t>𝑑𝑖𝑠𝑡𝑎𝑛𝑐𝑒</m:t>
                      </m:r>
                      <m:r>
                        <a:rPr lang="en-AU" b="0" i="1" smtClean="0">
                          <a:solidFill>
                            <a:schemeClr val="tx1"/>
                          </a:solidFill>
                          <a:latin typeface="Cambria Math" panose="02040503050406030204" pitchFamily="18" charset="0"/>
                        </a:rPr>
                        <m:t>=</m:t>
                      </m:r>
                      <m:r>
                        <a:rPr lang="en-AU" b="0" i="1" smtClean="0">
                          <a:solidFill>
                            <a:schemeClr val="tx1"/>
                          </a:solidFill>
                          <a:latin typeface="Cambria Math" panose="02040503050406030204" pitchFamily="18" charset="0"/>
                        </a:rPr>
                        <m:t>𝑟𝑒𝑎𝑐𝑡𝑖𝑜𝑛</m:t>
                      </m:r>
                      <m:r>
                        <a:rPr lang="en-AU" b="0" i="1" smtClean="0">
                          <a:solidFill>
                            <a:schemeClr val="tx1"/>
                          </a:solidFill>
                          <a:latin typeface="Cambria Math" panose="02040503050406030204" pitchFamily="18" charset="0"/>
                        </a:rPr>
                        <m:t> </m:t>
                      </m:r>
                      <m:r>
                        <a:rPr lang="en-AU" b="0" i="1" smtClean="0">
                          <a:solidFill>
                            <a:schemeClr val="tx1"/>
                          </a:solidFill>
                          <a:latin typeface="Cambria Math" panose="02040503050406030204" pitchFamily="18" charset="0"/>
                        </a:rPr>
                        <m:t>𝑑𝑖𝑠𝑡𝑎𝑛𝑐𝑒</m:t>
                      </m:r>
                      <m:r>
                        <a:rPr lang="en-AU" b="0" i="1" smtClean="0">
                          <a:solidFill>
                            <a:schemeClr val="tx1"/>
                          </a:solidFill>
                          <a:latin typeface="Cambria Math" panose="02040503050406030204" pitchFamily="18" charset="0"/>
                        </a:rPr>
                        <m:t>+</m:t>
                      </m:r>
                      <m:r>
                        <a:rPr lang="en-AU" b="0" i="1" smtClean="0">
                          <a:solidFill>
                            <a:schemeClr val="tx1"/>
                          </a:solidFill>
                          <a:latin typeface="Cambria Math" panose="02040503050406030204" pitchFamily="18" charset="0"/>
                        </a:rPr>
                        <m:t>𝑏𝑟𝑒𝑎𝑘𝑖𝑛𝑔</m:t>
                      </m:r>
                      <m:r>
                        <a:rPr lang="en-AU" b="0" i="1" smtClean="0">
                          <a:solidFill>
                            <a:schemeClr val="tx1"/>
                          </a:solidFill>
                          <a:latin typeface="Cambria Math" panose="02040503050406030204" pitchFamily="18" charset="0"/>
                        </a:rPr>
                        <m:t> </m:t>
                      </m:r>
                      <m:r>
                        <a:rPr lang="en-AU" b="0" i="1" smtClean="0">
                          <a:solidFill>
                            <a:schemeClr val="tx1"/>
                          </a:solidFill>
                          <a:latin typeface="Cambria Math" panose="02040503050406030204" pitchFamily="18" charset="0"/>
                        </a:rPr>
                        <m:t>𝑑𝑖𝑠𝑡𝑎𝑛𝑐𝑒</m:t>
                      </m:r>
                    </m:oMath>
                  </m:oMathPara>
                </a14:m>
                <a:endParaRPr lang="en-AU" b="0" dirty="0">
                  <a:solidFill>
                    <a:schemeClr val="tx1"/>
                  </a:solidFill>
                </a:endParaRPr>
              </a:p>
              <a:p>
                <a:endParaRPr lang="en-AU" b="0" dirty="0">
                  <a:solidFill>
                    <a:schemeClr val="tx1"/>
                  </a:solidFill>
                </a:endParaRPr>
              </a:p>
            </p:txBody>
          </p:sp>
        </mc:Choice>
        <mc:Fallback xmlns="">
          <p:sp>
            <p:nvSpPr>
              <p:cNvPr id="3" name="Content Placeholder 2">
                <a:extLst>
                  <a:ext uri="{FF2B5EF4-FFF2-40B4-BE49-F238E27FC236}">
                    <a16:creationId xmlns:a16="http://schemas.microsoft.com/office/drawing/2014/main" id="{7D32EE0B-1C00-768B-9F0C-FF8740CD66AA}"/>
                  </a:ext>
                </a:extLst>
              </p:cNvPr>
              <p:cNvSpPr>
                <a:spLocks noGrp="1" noRot="1" noChangeAspect="1" noMove="1" noResize="1" noEditPoints="1" noAdjustHandles="1" noChangeArrowheads="1" noChangeShapeType="1" noTextEdit="1"/>
              </p:cNvSpPr>
              <p:nvPr>
                <p:ph sz="half" idx="1"/>
              </p:nvPr>
            </p:nvSpPr>
            <p:spPr>
              <a:xfrm>
                <a:off x="623888" y="1628775"/>
                <a:ext cx="10944224" cy="4321176"/>
              </a:xfrm>
              <a:blipFill>
                <a:blip r:embed="rId3"/>
                <a:stretch>
                  <a:fillRect l="-1281" t="-2398"/>
                </a:stretch>
              </a:blipFill>
            </p:spPr>
            <p:txBody>
              <a:bodyPr/>
              <a:lstStyle/>
              <a:p>
                <a:r>
                  <a:rPr lang="en-AU">
                    <a:noFill/>
                  </a:rPr>
                  <a:t> </a:t>
                </a:r>
              </a:p>
            </p:txBody>
          </p:sp>
        </mc:Fallback>
      </mc:AlternateContent>
      <p:sp>
        <p:nvSpPr>
          <p:cNvPr id="5" name="Oval 4">
            <a:extLst>
              <a:ext uri="{FF2B5EF4-FFF2-40B4-BE49-F238E27FC236}">
                <a16:creationId xmlns:a16="http://schemas.microsoft.com/office/drawing/2014/main" id="{2634951D-F9A1-2A0B-7479-D606FCAF3325}"/>
              </a:ext>
            </a:extLst>
          </p:cNvPr>
          <p:cNvSpPr/>
          <p:nvPr/>
        </p:nvSpPr>
        <p:spPr>
          <a:xfrm>
            <a:off x="3011423" y="2700337"/>
            <a:ext cx="6169151" cy="3429000"/>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worksheet </a:t>
            </a:r>
            <a:r>
              <a:rPr lang="en-AU" b="1" dirty="0">
                <a:solidFill>
                  <a:schemeClr val="tx1"/>
                </a:solidFill>
                <a:latin typeface="Arial" panose="020B0604020202020204" pitchFamily="34" charset="0"/>
                <a:cs typeface="Arial" panose="020B0604020202020204" pitchFamily="34" charset="0"/>
              </a:rPr>
              <a:t>estimates</a:t>
            </a:r>
            <a:r>
              <a:rPr lang="en-AU" dirty="0">
                <a:solidFill>
                  <a:schemeClr val="tx1"/>
                </a:solidFill>
                <a:latin typeface="Arial" panose="020B0604020202020204" pitchFamily="34" charset="0"/>
                <a:cs typeface="Arial" panose="020B0604020202020204" pitchFamily="34" charset="0"/>
              </a:rPr>
              <a:t> - </a:t>
            </a:r>
          </a:p>
          <a:p>
            <a:pPr algn="ctr"/>
            <a:r>
              <a:rPr lang="en-AU" i="1" dirty="0">
                <a:solidFill>
                  <a:schemeClr val="tx1"/>
                </a:solidFill>
                <a:latin typeface="Arial" panose="020B0604020202020204" pitchFamily="34" charset="0"/>
                <a:cs typeface="Arial" panose="020B0604020202020204" pitchFamily="34" charset="0"/>
              </a:rPr>
              <a:t>How fast can you stop?</a:t>
            </a:r>
          </a:p>
          <a:p>
            <a:pPr algn="ctr"/>
            <a:endParaRPr lang="en-AU" dirty="0">
              <a:solidFill>
                <a:schemeClr val="tx1"/>
              </a:solidFill>
              <a:latin typeface="Arial" panose="020B0604020202020204" pitchFamily="34" charset="0"/>
              <a:cs typeface="Arial" panose="020B0604020202020204" pitchFamily="34" charset="0"/>
            </a:endParaRPr>
          </a:p>
          <a:p>
            <a:pPr algn="ctr"/>
            <a:r>
              <a:rPr lang="en-AU" dirty="0">
                <a:solidFill>
                  <a:schemeClr val="tx1"/>
                </a:solidFill>
                <a:latin typeface="Arial" panose="020B0604020202020204" pitchFamily="34" charset="0"/>
                <a:cs typeface="Arial" panose="020B0604020202020204" pitchFamily="34" charset="0"/>
              </a:rPr>
              <a:t>Be prepared to share your estimates.</a:t>
            </a:r>
          </a:p>
        </p:txBody>
      </p:sp>
    </p:spTree>
    <p:extLst>
      <p:ext uri="{BB962C8B-B14F-4D97-AF65-F5344CB8AC3E}">
        <p14:creationId xmlns:p14="http://schemas.microsoft.com/office/powerpoint/2010/main" val="3117304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472B160-46F4-7A2D-4BBC-C8F5F2CAA47A}"/>
              </a:ext>
            </a:extLst>
          </p:cNvPr>
          <p:cNvSpPr>
            <a:spLocks noGrp="1"/>
          </p:cNvSpPr>
          <p:nvPr>
            <p:ph type="title"/>
          </p:nvPr>
        </p:nvSpPr>
        <p:spPr/>
        <p:txBody>
          <a:bodyPr/>
          <a:lstStyle/>
          <a:p>
            <a:r>
              <a:rPr lang="en-AU" dirty="0"/>
              <a:t>How fast can you stop?</a:t>
            </a:r>
          </a:p>
        </p:txBody>
      </p:sp>
      <p:grpSp>
        <p:nvGrpSpPr>
          <p:cNvPr id="23" name="Group 22">
            <a:extLst>
              <a:ext uri="{FF2B5EF4-FFF2-40B4-BE49-F238E27FC236}">
                <a16:creationId xmlns:a16="http://schemas.microsoft.com/office/drawing/2014/main" id="{E27E042E-E0D9-3C61-55DF-4F11752AC1BE}"/>
              </a:ext>
            </a:extLst>
          </p:cNvPr>
          <p:cNvGrpSpPr/>
          <p:nvPr/>
        </p:nvGrpSpPr>
        <p:grpSpPr>
          <a:xfrm>
            <a:off x="703429" y="1080034"/>
            <a:ext cx="7459670" cy="4622497"/>
            <a:chOff x="781396" y="1080034"/>
            <a:chExt cx="9778537" cy="4697932"/>
          </a:xfrm>
        </p:grpSpPr>
        <p:sp>
          <p:nvSpPr>
            <p:cNvPr id="9" name="Oval 8">
              <a:extLst>
                <a:ext uri="{FF2B5EF4-FFF2-40B4-BE49-F238E27FC236}">
                  <a16:creationId xmlns:a16="http://schemas.microsoft.com/office/drawing/2014/main" id="{F004E89D-7699-2B5D-FA24-3F1384D7650E}"/>
                </a:ext>
              </a:extLst>
            </p:cNvPr>
            <p:cNvSpPr/>
            <p:nvPr/>
          </p:nvSpPr>
          <p:spPr>
            <a:xfrm>
              <a:off x="1632064" y="1080034"/>
              <a:ext cx="8927869" cy="4697932"/>
            </a:xfrm>
            <a:prstGeom prst="ellipse">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11" name="Straight Arrow Connector 10">
              <a:extLst>
                <a:ext uri="{FF2B5EF4-FFF2-40B4-BE49-F238E27FC236}">
                  <a16:creationId xmlns:a16="http://schemas.microsoft.com/office/drawing/2014/main" id="{20756F50-5FC7-488F-3E99-6A8972893FAD}"/>
                </a:ext>
              </a:extLst>
            </p:cNvPr>
            <p:cNvCxnSpPr>
              <a:cxnSpLocks/>
            </p:cNvCxnSpPr>
            <p:nvPr/>
          </p:nvCxnSpPr>
          <p:spPr>
            <a:xfrm>
              <a:off x="2394065" y="3445625"/>
              <a:ext cx="8165867" cy="0"/>
            </a:xfrm>
            <a:prstGeom prst="straightConnector1">
              <a:avLst/>
            </a:prstGeom>
            <a:ln w="76200">
              <a:solidFill>
                <a:schemeClr val="accent6">
                  <a:lumMod val="50000"/>
                </a:schemeClr>
              </a:solidFill>
              <a:tailEnd type="triangle"/>
            </a:ln>
          </p:spPr>
          <p:style>
            <a:lnRef idx="1">
              <a:schemeClr val="accent5"/>
            </a:lnRef>
            <a:fillRef idx="0">
              <a:schemeClr val="accent5"/>
            </a:fillRef>
            <a:effectRef idx="0">
              <a:schemeClr val="accent5"/>
            </a:effectRef>
            <a:fontRef idx="minor">
              <a:schemeClr val="tx1"/>
            </a:fontRef>
          </p:style>
        </p:cxnSp>
        <p:sp>
          <p:nvSpPr>
            <p:cNvPr id="12" name="TextBox 11">
              <a:extLst>
                <a:ext uri="{FF2B5EF4-FFF2-40B4-BE49-F238E27FC236}">
                  <a16:creationId xmlns:a16="http://schemas.microsoft.com/office/drawing/2014/main" id="{D0B391E4-A26A-BAA0-24E7-7E0ABB4E268E}"/>
                </a:ext>
              </a:extLst>
            </p:cNvPr>
            <p:cNvSpPr txBox="1"/>
            <p:nvPr/>
          </p:nvSpPr>
          <p:spPr>
            <a:xfrm>
              <a:off x="7906105" y="3076294"/>
              <a:ext cx="2484805" cy="344079"/>
            </a:xfrm>
            <a:prstGeom prst="rect">
              <a:avLst/>
            </a:prstGeom>
            <a:noFill/>
          </p:spPr>
          <p:txBody>
            <a:bodyPr wrap="square" rtlCol="0">
              <a:spAutoFit/>
            </a:bodyPr>
            <a:lstStyle/>
            <a:p>
              <a:r>
                <a:rPr lang="en-AU" sz="1600" dirty="0"/>
                <a:t>At least 100m long</a:t>
              </a:r>
            </a:p>
          </p:txBody>
        </p:sp>
        <p:cxnSp>
          <p:nvCxnSpPr>
            <p:cNvPr id="17" name="Straight Connector 16">
              <a:extLst>
                <a:ext uri="{FF2B5EF4-FFF2-40B4-BE49-F238E27FC236}">
                  <a16:creationId xmlns:a16="http://schemas.microsoft.com/office/drawing/2014/main" id="{FB5CA805-8D97-41FB-6947-31ED6A530BD2}"/>
                </a:ext>
              </a:extLst>
            </p:cNvPr>
            <p:cNvCxnSpPr/>
            <p:nvPr/>
          </p:nvCxnSpPr>
          <p:spPr>
            <a:xfrm>
              <a:off x="2394062" y="2863734"/>
              <a:ext cx="0" cy="1163781"/>
            </a:xfrm>
            <a:prstGeom prst="line">
              <a:avLst/>
            </a:prstGeom>
            <a:ln w="762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8FBF4C1F-B0A0-C382-97F7-5A2C087D6E98}"/>
                </a:ext>
              </a:extLst>
            </p:cNvPr>
            <p:cNvCxnSpPr>
              <a:cxnSpLocks/>
            </p:cNvCxnSpPr>
            <p:nvPr/>
          </p:nvCxnSpPr>
          <p:spPr>
            <a:xfrm flipV="1">
              <a:off x="781396" y="4027515"/>
              <a:ext cx="1612666" cy="125938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E7B9347-760C-50EE-D69A-421C3B8F0E41}"/>
                </a:ext>
              </a:extLst>
            </p:cNvPr>
            <p:cNvSpPr txBox="1"/>
            <p:nvPr/>
          </p:nvSpPr>
          <p:spPr>
            <a:xfrm rot="18855835">
              <a:off x="613313" y="4481913"/>
              <a:ext cx="1109039" cy="403451"/>
            </a:xfrm>
            <a:prstGeom prst="rect">
              <a:avLst/>
            </a:prstGeom>
            <a:noFill/>
          </p:spPr>
          <p:txBody>
            <a:bodyPr wrap="square" rtlCol="0">
              <a:spAutoFit/>
            </a:bodyPr>
            <a:lstStyle/>
            <a:p>
              <a:r>
                <a:rPr lang="en-AU" sz="1400" dirty="0"/>
                <a:t>Front of car</a:t>
              </a:r>
            </a:p>
          </p:txBody>
        </p:sp>
      </p:grpSp>
      <p:pic>
        <p:nvPicPr>
          <p:cNvPr id="24" name="Content Placeholder 5" descr="A chart of a number of vehicles&#10;&#10;AI-generated content may be incorrect.">
            <a:extLst>
              <a:ext uri="{FF2B5EF4-FFF2-40B4-BE49-F238E27FC236}">
                <a16:creationId xmlns:a16="http://schemas.microsoft.com/office/drawing/2014/main" id="{B2D2D99B-7641-54AC-9AE1-30AF57D6C593}"/>
              </a:ext>
            </a:extLst>
          </p:cNvPr>
          <p:cNvPicPr>
            <a:picLocks noGrp="1" noChangeAspect="1"/>
          </p:cNvPicPr>
          <p:nvPr>
            <p:ph sz="half" idx="1"/>
          </p:nvPr>
        </p:nvPicPr>
        <p:blipFill>
          <a:blip r:embed="rId3"/>
          <a:srcRect t="12340" b="5396"/>
          <a:stretch>
            <a:fillRect/>
          </a:stretch>
        </p:blipFill>
        <p:spPr>
          <a:xfrm>
            <a:off x="8452418" y="3769389"/>
            <a:ext cx="3611823" cy="2899911"/>
          </a:xfrm>
          <a:prstGeom prst="rect">
            <a:avLst/>
          </a:prstGeom>
          <a:noFill/>
        </p:spPr>
      </p:pic>
      <p:sp>
        <p:nvSpPr>
          <p:cNvPr id="25" name="TextBox 24">
            <a:extLst>
              <a:ext uri="{FF2B5EF4-FFF2-40B4-BE49-F238E27FC236}">
                <a16:creationId xmlns:a16="http://schemas.microsoft.com/office/drawing/2014/main" id="{93D26F9B-F550-7A1C-4338-B154285043FF}"/>
              </a:ext>
            </a:extLst>
          </p:cNvPr>
          <p:cNvSpPr txBox="1"/>
          <p:nvPr/>
        </p:nvSpPr>
        <p:spPr>
          <a:xfrm>
            <a:off x="8452418" y="3213517"/>
            <a:ext cx="3611823" cy="369332"/>
          </a:xfrm>
          <a:prstGeom prst="rect">
            <a:avLst/>
          </a:prstGeom>
          <a:noFill/>
        </p:spPr>
        <p:txBody>
          <a:bodyPr wrap="square" rtlCol="0">
            <a:spAutoFit/>
          </a:bodyPr>
          <a:lstStyle/>
          <a:p>
            <a:r>
              <a:rPr lang="en-AU" dirty="0"/>
              <a:t>Actual distances</a:t>
            </a:r>
          </a:p>
        </p:txBody>
      </p:sp>
    </p:spTree>
    <p:extLst>
      <p:ext uri="{BB962C8B-B14F-4D97-AF65-F5344CB8AC3E}">
        <p14:creationId xmlns:p14="http://schemas.microsoft.com/office/powerpoint/2010/main" val="1475553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9D5F9-926E-0958-8F2A-9070A36FE169}"/>
              </a:ext>
            </a:extLst>
          </p:cNvPr>
          <p:cNvSpPr>
            <a:spLocks noGrp="1"/>
          </p:cNvSpPr>
          <p:nvPr>
            <p:ph type="title"/>
          </p:nvPr>
        </p:nvSpPr>
        <p:spPr/>
        <p:txBody>
          <a:bodyPr/>
          <a:lstStyle/>
          <a:p>
            <a:r>
              <a:rPr lang="en-AU" dirty="0"/>
              <a:t>Reflection questions</a:t>
            </a:r>
          </a:p>
        </p:txBody>
      </p:sp>
      <p:sp>
        <p:nvSpPr>
          <p:cNvPr id="3" name="Content Placeholder 2">
            <a:extLst>
              <a:ext uri="{FF2B5EF4-FFF2-40B4-BE49-F238E27FC236}">
                <a16:creationId xmlns:a16="http://schemas.microsoft.com/office/drawing/2014/main" id="{F85D8CE0-4C8E-4904-D269-71FC07EF7236}"/>
              </a:ext>
            </a:extLst>
          </p:cNvPr>
          <p:cNvSpPr>
            <a:spLocks noGrp="1"/>
          </p:cNvSpPr>
          <p:nvPr>
            <p:ph sz="half" idx="1"/>
          </p:nvPr>
        </p:nvSpPr>
        <p:spPr>
          <a:xfrm>
            <a:off x="623888" y="1628775"/>
            <a:ext cx="10944224" cy="4321176"/>
          </a:xfrm>
        </p:spPr>
        <p:txBody>
          <a:bodyPr/>
          <a:lstStyle/>
          <a:p>
            <a:pPr marL="285750" indent="-285750">
              <a:buFont typeface="Arial" panose="020B0604020202020204" pitchFamily="34" charset="0"/>
              <a:buChar char="•"/>
            </a:pPr>
            <a:r>
              <a:rPr lang="en-AU" b="0" dirty="0">
                <a:solidFill>
                  <a:schemeClr val="tx1"/>
                </a:solidFill>
              </a:rPr>
              <a:t>What did you notice about your estimations and the correct stopping distances?</a:t>
            </a:r>
          </a:p>
          <a:p>
            <a:pPr marL="285750" indent="-285750">
              <a:buFont typeface="Arial" panose="020B0604020202020204" pitchFamily="34" charset="0"/>
              <a:buChar char="•"/>
            </a:pPr>
            <a:r>
              <a:rPr lang="en-AU" b="0" dirty="0">
                <a:solidFill>
                  <a:schemeClr val="tx1"/>
                </a:solidFill>
              </a:rPr>
              <a:t>What might affect stopping distances?</a:t>
            </a:r>
          </a:p>
          <a:p>
            <a:pPr marL="285750" indent="-285750">
              <a:buFont typeface="Arial" panose="020B0604020202020204" pitchFamily="34" charset="0"/>
              <a:buChar char="•"/>
            </a:pPr>
            <a:r>
              <a:rPr lang="en-AU" b="0" dirty="0">
                <a:solidFill>
                  <a:schemeClr val="tx1"/>
                </a:solidFill>
              </a:rPr>
              <a:t>If you were going to share this information about stopping distances with a learner driver, what tips would you give them?</a:t>
            </a:r>
          </a:p>
          <a:p>
            <a:pPr marL="285750" indent="-285750">
              <a:buFont typeface="Arial" panose="020B0604020202020204" pitchFamily="34" charset="0"/>
              <a:buChar char="•"/>
            </a:pPr>
            <a:r>
              <a:rPr lang="en-AU" b="0" dirty="0">
                <a:solidFill>
                  <a:schemeClr val="tx1"/>
                </a:solidFill>
              </a:rPr>
              <a:t>What areas other than around schools would benefit from having a 40km/h speed limit? Why?</a:t>
            </a:r>
          </a:p>
        </p:txBody>
      </p:sp>
      <p:sp>
        <p:nvSpPr>
          <p:cNvPr id="5" name="Oval 4">
            <a:extLst>
              <a:ext uri="{FF2B5EF4-FFF2-40B4-BE49-F238E27FC236}">
                <a16:creationId xmlns:a16="http://schemas.microsoft.com/office/drawing/2014/main" id="{359E2992-618F-FA86-473B-DF8206C86E00}"/>
              </a:ext>
            </a:extLst>
          </p:cNvPr>
          <p:cNvSpPr/>
          <p:nvPr/>
        </p:nvSpPr>
        <p:spPr>
          <a:xfrm>
            <a:off x="2261063" y="4023359"/>
            <a:ext cx="6919512" cy="2105977"/>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worksheet - </a:t>
            </a:r>
          </a:p>
          <a:p>
            <a:pPr algn="ctr"/>
            <a:r>
              <a:rPr lang="en-AU" i="1" dirty="0">
                <a:solidFill>
                  <a:schemeClr val="tx1"/>
                </a:solidFill>
                <a:latin typeface="Arial" panose="020B0604020202020204" pitchFamily="34" charset="0"/>
                <a:cs typeface="Arial" panose="020B0604020202020204" pitchFamily="34" charset="0"/>
              </a:rPr>
              <a:t>How fast can you stop?</a:t>
            </a:r>
          </a:p>
          <a:p>
            <a:pPr algn="ctr"/>
            <a:endParaRPr lang="en-AU" dirty="0">
              <a:solidFill>
                <a:schemeClr val="tx1"/>
              </a:solidFill>
              <a:latin typeface="Arial" panose="020B0604020202020204" pitchFamily="34" charset="0"/>
              <a:cs typeface="Arial" panose="020B0604020202020204" pitchFamily="34" charset="0"/>
            </a:endParaRPr>
          </a:p>
          <a:p>
            <a:pPr algn="ctr"/>
            <a:r>
              <a:rPr lang="en-AU" dirty="0">
                <a:solidFill>
                  <a:schemeClr val="tx1"/>
                </a:solidFill>
                <a:latin typeface="Arial" panose="020B0604020202020204" pitchFamily="34" charset="0"/>
                <a:cs typeface="Arial" panose="020B0604020202020204" pitchFamily="34" charset="0"/>
              </a:rPr>
              <a:t>Be prepared to share your answers.</a:t>
            </a:r>
          </a:p>
        </p:txBody>
      </p:sp>
    </p:spTree>
    <p:extLst>
      <p:ext uri="{BB962C8B-B14F-4D97-AF65-F5344CB8AC3E}">
        <p14:creationId xmlns:p14="http://schemas.microsoft.com/office/powerpoint/2010/main" val="835355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C3DEE664-B6D0-8741-F33E-DA336075F514}"/>
              </a:ext>
            </a:extLst>
          </p:cNvPr>
          <p:cNvSpPr>
            <a:spLocks noGrp="1"/>
          </p:cNvSpPr>
          <p:nvPr>
            <p:ph type="title"/>
          </p:nvPr>
        </p:nvSpPr>
        <p:spPr/>
        <p:txBody>
          <a:bodyPr/>
          <a:lstStyle/>
          <a:p>
            <a:r>
              <a:rPr lang="en-AU" dirty="0"/>
              <a:t>Driving is a complex task </a:t>
            </a:r>
          </a:p>
        </p:txBody>
      </p:sp>
      <p:pic>
        <p:nvPicPr>
          <p:cNvPr id="14" name="Content Placeholder 13" descr="A group of people with text&#10;&#10;AI-generated content may be incorrect.">
            <a:extLst>
              <a:ext uri="{FF2B5EF4-FFF2-40B4-BE49-F238E27FC236}">
                <a16:creationId xmlns:a16="http://schemas.microsoft.com/office/drawing/2014/main" id="{C88E4794-6355-CF10-D354-2B751AE3F6AA}"/>
              </a:ext>
            </a:extLst>
          </p:cNvPr>
          <p:cNvPicPr>
            <a:picLocks noGrp="1" noChangeAspect="1"/>
          </p:cNvPicPr>
          <p:nvPr>
            <p:ph sz="half" idx="1"/>
          </p:nvPr>
        </p:nvPicPr>
        <p:blipFill>
          <a:blip r:embed="rId3"/>
          <a:stretch>
            <a:fillRect/>
          </a:stretch>
        </p:blipFill>
        <p:spPr>
          <a:xfrm>
            <a:off x="1450524" y="1628775"/>
            <a:ext cx="3728352" cy="4321175"/>
          </a:xfrm>
          <a:prstGeom prst="rect">
            <a:avLst/>
          </a:prstGeom>
        </p:spPr>
      </p:pic>
      <p:sp>
        <p:nvSpPr>
          <p:cNvPr id="15" name="Content Placeholder 14">
            <a:extLst>
              <a:ext uri="{FF2B5EF4-FFF2-40B4-BE49-F238E27FC236}">
                <a16:creationId xmlns:a16="http://schemas.microsoft.com/office/drawing/2014/main" id="{785BFB6B-1EFC-63A0-DC20-6D3B7E9617AE}"/>
              </a:ext>
            </a:extLst>
          </p:cNvPr>
          <p:cNvSpPr>
            <a:spLocks noGrp="1"/>
          </p:cNvSpPr>
          <p:nvPr>
            <p:ph sz="half" idx="2"/>
          </p:nvPr>
        </p:nvSpPr>
        <p:spPr>
          <a:xfrm>
            <a:off x="5552902" y="1628775"/>
            <a:ext cx="6467302" cy="4321175"/>
          </a:xfrm>
        </p:spPr>
        <p:txBody>
          <a:bodyPr>
            <a:normAutofit/>
          </a:bodyPr>
          <a:lstStyle/>
          <a:p>
            <a:r>
              <a:rPr lang="en-AU" b="0" dirty="0">
                <a:solidFill>
                  <a:schemeClr val="tx1"/>
                </a:solidFill>
              </a:rPr>
              <a:t>Discuss the following questions:</a:t>
            </a:r>
          </a:p>
          <a:p>
            <a:pPr marL="285750" indent="-285750">
              <a:buFont typeface="Arial" panose="020B0604020202020204" pitchFamily="34" charset="0"/>
              <a:buChar char="•"/>
            </a:pPr>
            <a:r>
              <a:rPr lang="en-AU" b="0" dirty="0">
                <a:solidFill>
                  <a:schemeClr val="tx1"/>
                </a:solidFill>
              </a:rPr>
              <a:t>What did you notice about your ability to concentrate and complete each activity accurately while being distracted?</a:t>
            </a:r>
          </a:p>
          <a:p>
            <a:pPr marL="285750" indent="-285750">
              <a:buFont typeface="Arial" panose="020B0604020202020204" pitchFamily="34" charset="0"/>
              <a:buChar char="•"/>
            </a:pPr>
            <a:r>
              <a:rPr lang="en-AU" b="0" dirty="0">
                <a:solidFill>
                  <a:schemeClr val="tx1"/>
                </a:solidFill>
              </a:rPr>
              <a:t>Why do young drivers underestimate the number of things that must be managed to be a safer driver? </a:t>
            </a:r>
          </a:p>
          <a:p>
            <a:pPr marL="285750" indent="-285750">
              <a:buFont typeface="Arial" panose="020B0604020202020204" pitchFamily="34" charset="0"/>
              <a:buChar char="•"/>
            </a:pPr>
            <a:r>
              <a:rPr lang="en-AU" b="0" dirty="0">
                <a:solidFill>
                  <a:schemeClr val="tx1"/>
                </a:solidFill>
              </a:rPr>
              <a:t>What could assist young drivers to be able to manage the number of tasks involved in driving? </a:t>
            </a:r>
          </a:p>
          <a:p>
            <a:pPr marL="285750" indent="-285750">
              <a:buFont typeface="Arial" panose="020B0604020202020204" pitchFamily="34" charset="0"/>
              <a:buChar char="•"/>
            </a:pPr>
            <a:r>
              <a:rPr lang="en-AU" b="0" dirty="0">
                <a:solidFill>
                  <a:schemeClr val="tx1"/>
                </a:solidFill>
              </a:rPr>
              <a:t>Would the driver’s workload increase as the vehicle’s speed increases?</a:t>
            </a:r>
          </a:p>
          <a:p>
            <a:pPr marL="285750" indent="-285750">
              <a:buFont typeface="Arial" panose="020B0604020202020204" pitchFamily="34" charset="0"/>
              <a:buChar char="•"/>
            </a:pPr>
            <a:r>
              <a:rPr lang="en-AU" b="0" dirty="0">
                <a:solidFill>
                  <a:schemeClr val="tx1"/>
                </a:solidFill>
              </a:rPr>
              <a:t>As a passenger, why is it important that you understand the complexity of driving? </a:t>
            </a:r>
          </a:p>
        </p:txBody>
      </p:sp>
    </p:spTree>
    <p:extLst>
      <p:ext uri="{BB962C8B-B14F-4D97-AF65-F5344CB8AC3E}">
        <p14:creationId xmlns:p14="http://schemas.microsoft.com/office/powerpoint/2010/main" val="1020354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D7900-D140-0F4F-90B5-C3E578DD0FA4}"/>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2C560F43-6AFA-67DE-4FEF-E2167C1A6735}"/>
              </a:ext>
            </a:extLst>
          </p:cNvPr>
          <p:cNvSpPr>
            <a:spLocks noGrp="1"/>
          </p:cNvSpPr>
          <p:nvPr>
            <p:ph type="title"/>
          </p:nvPr>
        </p:nvSpPr>
        <p:spPr>
          <a:xfrm>
            <a:off x="623886" y="576001"/>
            <a:ext cx="10944226" cy="873388"/>
          </a:xfrm>
        </p:spPr>
        <p:txBody>
          <a:bodyPr/>
          <a:lstStyle/>
          <a:p>
            <a:r>
              <a:rPr lang="en-US" dirty="0"/>
              <a:t>At home tasks</a:t>
            </a:r>
          </a:p>
        </p:txBody>
      </p:sp>
      <p:sp>
        <p:nvSpPr>
          <p:cNvPr id="8" name="Content Placeholder 7">
            <a:extLst>
              <a:ext uri="{FF2B5EF4-FFF2-40B4-BE49-F238E27FC236}">
                <a16:creationId xmlns:a16="http://schemas.microsoft.com/office/drawing/2014/main" id="{20DCCC53-C010-69D1-A9D4-ADAE80430809}"/>
              </a:ext>
            </a:extLst>
          </p:cNvPr>
          <p:cNvSpPr>
            <a:spLocks noGrp="1"/>
          </p:cNvSpPr>
          <p:nvPr>
            <p:ph sz="half" idx="1"/>
          </p:nvPr>
        </p:nvSpPr>
        <p:spPr>
          <a:xfrm>
            <a:off x="708458" y="1628774"/>
            <a:ext cx="10679978" cy="4321176"/>
          </a:xfrm>
        </p:spPr>
        <p:txBody>
          <a:bodyPr>
            <a:normAutofit/>
          </a:bodyPr>
          <a:lstStyle/>
          <a:p>
            <a:r>
              <a:rPr lang="en-AU" b="0" dirty="0">
                <a:solidFill>
                  <a:schemeClr val="tx1"/>
                </a:solidFill>
              </a:rPr>
              <a:t>Complete Behind the Wheel:</a:t>
            </a:r>
          </a:p>
          <a:p>
            <a:pPr marL="285750" indent="-285750">
              <a:buFont typeface="Arial" panose="020B0604020202020204" pitchFamily="34" charset="0"/>
              <a:buChar char="•"/>
            </a:pPr>
            <a:r>
              <a:rPr lang="en-AU" b="0" dirty="0">
                <a:solidFill>
                  <a:schemeClr val="tx1"/>
                </a:solidFill>
              </a:rPr>
              <a:t>Task 9 – Get ready to stop (page 10)</a:t>
            </a:r>
          </a:p>
          <a:p>
            <a:pPr marL="285750" indent="-285750">
              <a:buFont typeface="Arial" panose="020B0604020202020204" pitchFamily="34" charset="0"/>
              <a:buChar char="•"/>
            </a:pPr>
            <a:r>
              <a:rPr lang="en-AU" b="0" dirty="0">
                <a:solidFill>
                  <a:schemeClr val="tx1"/>
                </a:solidFill>
              </a:rPr>
              <a:t>Task 4 – Keeping a safe distance (page 5)</a:t>
            </a:r>
          </a:p>
          <a:p>
            <a:pPr marL="285750" indent="-285750">
              <a:buFont typeface="Arial" panose="020B0604020202020204" pitchFamily="34" charset="0"/>
              <a:buChar char="•"/>
            </a:pPr>
            <a:r>
              <a:rPr lang="en-AU" b="0" dirty="0">
                <a:solidFill>
                  <a:schemeClr val="tx1"/>
                </a:solidFill>
              </a:rPr>
              <a:t>Task 8 – Check your speed (page 9) in Behind the wheel.</a:t>
            </a:r>
          </a:p>
          <a:p>
            <a:pPr marL="285750" indent="-285750">
              <a:buFont typeface="Arial" panose="020B0604020202020204" pitchFamily="34" charset="0"/>
              <a:buChar char="•"/>
            </a:pPr>
            <a:r>
              <a:rPr lang="en-AU" b="0" dirty="0">
                <a:solidFill>
                  <a:schemeClr val="tx1"/>
                </a:solidFill>
              </a:rPr>
              <a:t>Task 10 – Be aware of distractions in Behind the wheel (page 11)</a:t>
            </a:r>
          </a:p>
          <a:p>
            <a:r>
              <a:rPr lang="en-AU" b="0" dirty="0">
                <a:solidFill>
                  <a:schemeClr val="tx1"/>
                </a:solidFill>
              </a:rPr>
              <a:t>Encourage students to complete Quiz 1 – Speed (page 21) in Behind the wheel (if not yet completed).</a:t>
            </a:r>
          </a:p>
        </p:txBody>
      </p:sp>
    </p:spTree>
    <p:extLst>
      <p:ext uri="{BB962C8B-B14F-4D97-AF65-F5344CB8AC3E}">
        <p14:creationId xmlns:p14="http://schemas.microsoft.com/office/powerpoint/2010/main" val="612114639"/>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5452</TotalTime>
  <Words>1714</Words>
  <Application>Microsoft Office PowerPoint</Application>
  <PresentationFormat>Widescreen</PresentationFormat>
  <Paragraphs>139</Paragraphs>
  <Slides>10</Slides>
  <Notes>10</Notes>
  <HiddenSlides>0</HiddenSlides>
  <MMClips>0</MMClips>
  <ScaleCrop>false</ScaleCrop>
  <HeadingPairs>
    <vt:vector size="8" baseType="variant">
      <vt:variant>
        <vt:lpstr>Fonts Used</vt:lpstr>
      </vt:variant>
      <vt:variant>
        <vt:i4>3</vt:i4>
      </vt:variant>
      <vt:variant>
        <vt:lpstr>Theme</vt:lpstr>
      </vt:variant>
      <vt:variant>
        <vt:i4>4</vt:i4>
      </vt:variant>
      <vt:variant>
        <vt:lpstr>Slide Titles</vt:lpstr>
      </vt:variant>
      <vt:variant>
        <vt:i4>10</vt:i4>
      </vt:variant>
      <vt:variant>
        <vt:lpstr>Custom Shows</vt:lpstr>
      </vt:variant>
      <vt:variant>
        <vt:i4>1</vt:i4>
      </vt:variant>
    </vt:vector>
  </HeadingPairs>
  <TitlesOfParts>
    <vt:vector size="18" baseType="lpstr">
      <vt:lpstr>Arial</vt:lpstr>
      <vt:lpstr>Calibri</vt:lpstr>
      <vt:lpstr>Cambria Math</vt:lpstr>
      <vt:lpstr>1 Covers / Sections</vt:lpstr>
      <vt:lpstr>2 Contents</vt:lpstr>
      <vt:lpstr>3 Content (Base)</vt:lpstr>
      <vt:lpstr>4 Content (Corners)</vt:lpstr>
      <vt:lpstr>Keys4Life</vt:lpstr>
      <vt:lpstr>Learning Intentions</vt:lpstr>
      <vt:lpstr>PowerPoint Presentation</vt:lpstr>
      <vt:lpstr>Important information for students:</vt:lpstr>
      <vt:lpstr>PowerPoint Presentation</vt:lpstr>
      <vt:lpstr>Speed and Stopping Distances</vt:lpstr>
      <vt:lpstr>How fast can you stop?</vt:lpstr>
      <vt:lpstr>Reflection questions</vt:lpstr>
      <vt:lpstr>Driving is a complex task </vt:lpstr>
      <vt:lpstr>At home tasks</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161</cp:revision>
  <cp:lastPrinted>2025-12-01T03:23:24Z</cp:lastPrinted>
  <dcterms:created xsi:type="dcterms:W3CDTF">2021-03-11T03:31:31Z</dcterms:created>
  <dcterms:modified xsi:type="dcterms:W3CDTF">2026-08-24T06:39:16Z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