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3.xml" ContentType="application/vnd.openxmlformats-officedocument.theme+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91" r:id="rId3"/>
    <p:sldMasterId id="2147483679" r:id="rId4"/>
  </p:sldMasterIdLst>
  <p:notesMasterIdLst>
    <p:notesMasterId r:id="rId14"/>
  </p:notesMasterIdLst>
  <p:sldIdLst>
    <p:sldId id="256" r:id="rId5"/>
    <p:sldId id="264" r:id="rId6"/>
    <p:sldId id="282" r:id="rId7"/>
    <p:sldId id="298" r:id="rId8"/>
    <p:sldId id="296" r:id="rId9"/>
    <p:sldId id="297" r:id="rId10"/>
    <p:sldId id="303" r:id="rId11"/>
    <p:sldId id="301" r:id="rId12"/>
    <p:sldId id="302" r:id="rId13"/>
  </p:sldIdLst>
  <p:sldSz cx="12192000" cy="6858000"/>
  <p:notesSz cx="6797675" cy="9926638"/>
  <p:custShowLst>
    <p:custShow name="Keys4Life refresher" id="0">
      <p:sldLst/>
    </p:custShow>
  </p:custShow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5AC"/>
    <a:srgbClr val="5BC5EA"/>
    <a:srgbClr val="00ADB1"/>
    <a:srgbClr val="E94F36"/>
    <a:srgbClr val="3F2B56"/>
    <a:srgbClr val="EE7202"/>
    <a:srgbClr val="A40A66"/>
    <a:srgbClr val="FDC432"/>
    <a:srgbClr val="592C82"/>
    <a:srgbClr val="AB90B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4250CCA-0D3E-4B4D-B9A2-9B171553C553}" v="22" dt="2026-03-11T06:15:19.897"/>
    <p1510:client id="{95E15F1A-D8D4-4F5A-B899-7D2904F08C93}" v="132" dt="2026-03-10T06:45:48.21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8056" autoAdjust="0"/>
    <p:restoredTop sz="52421" autoAdjust="0"/>
  </p:normalViewPr>
  <p:slideViewPr>
    <p:cSldViewPr snapToGrid="0">
      <p:cViewPr varScale="1">
        <p:scale>
          <a:sx n="58" d="100"/>
          <a:sy n="58" d="100"/>
        </p:scale>
        <p:origin x="1884" y="60"/>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ableStyles" Target="tableStyles.xml"/><Relationship Id="rId3" Type="http://schemas.openxmlformats.org/officeDocument/2006/relationships/slideMaster" Target="slideMasters/slideMaster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19" Type="http://schemas.microsoft.com/office/2016/11/relationships/changesInfo" Target="changesInfos/changesInfo1.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TOKES Rebecca [Pilbara Regional Edu Office]" userId="b057393f-b935-4eb2-9d11-f76932e8649c" providerId="ADAL" clId="{892DB116-5A59-4363-AF7E-98D02FE8768D}"/>
    <pc:docChg chg="undo custSel addSld delSld modSld">
      <pc:chgData name="STOKES Rebecca [Pilbara Regional Edu Office]" userId="b057393f-b935-4eb2-9d11-f76932e8649c" providerId="ADAL" clId="{892DB116-5A59-4363-AF7E-98D02FE8768D}" dt="2026-03-11T06:15:40.454" v="8664" actId="20577"/>
      <pc:docMkLst>
        <pc:docMk/>
      </pc:docMkLst>
      <pc:sldChg chg="addSp delSp modSp mod modNotesTx">
        <pc:chgData name="STOKES Rebecca [Pilbara Regional Edu Office]" userId="b057393f-b935-4eb2-9d11-f76932e8649c" providerId="ADAL" clId="{892DB116-5A59-4363-AF7E-98D02FE8768D}" dt="2026-03-10T07:47:32.009" v="8635" actId="478"/>
        <pc:sldMkLst>
          <pc:docMk/>
          <pc:sldMk cId="3553896915" sldId="256"/>
        </pc:sldMkLst>
        <pc:spChg chg="mod">
          <ac:chgData name="STOKES Rebecca [Pilbara Regional Edu Office]" userId="b057393f-b935-4eb2-9d11-f76932e8649c" providerId="ADAL" clId="{892DB116-5A59-4363-AF7E-98D02FE8768D}" dt="2026-03-10T06:50:14.228" v="4802" actId="20577"/>
          <ac:spMkLst>
            <pc:docMk/>
            <pc:sldMk cId="3553896915" sldId="256"/>
            <ac:spMk id="4" creationId="{62261105-7954-4A9B-669C-42F050F7868C}"/>
          </ac:spMkLst>
        </pc:spChg>
        <pc:spChg chg="add mod">
          <ac:chgData name="STOKES Rebecca [Pilbara Regional Edu Office]" userId="b057393f-b935-4eb2-9d11-f76932e8649c" providerId="ADAL" clId="{892DB116-5A59-4363-AF7E-98D02FE8768D}" dt="2026-03-10T07:47:32.009" v="8635" actId="478"/>
          <ac:spMkLst>
            <pc:docMk/>
            <pc:sldMk cId="3553896915" sldId="256"/>
            <ac:spMk id="5" creationId="{0935E332-3970-9046-344C-43F715B9AC47}"/>
          </ac:spMkLst>
        </pc:spChg>
        <pc:picChg chg="del">
          <ac:chgData name="STOKES Rebecca [Pilbara Regional Edu Office]" userId="b057393f-b935-4eb2-9d11-f76932e8649c" providerId="ADAL" clId="{892DB116-5A59-4363-AF7E-98D02FE8768D}" dt="2026-03-10T07:47:32.009" v="8635" actId="478"/>
          <ac:picMkLst>
            <pc:docMk/>
            <pc:sldMk cId="3553896915" sldId="256"/>
            <ac:picMk id="7" creationId="{ABBF3D44-47DF-144C-6B6B-F8BC5ABE8B28}"/>
          </ac:picMkLst>
        </pc:picChg>
      </pc:sldChg>
      <pc:sldChg chg="modSp mod">
        <pc:chgData name="STOKES Rebecca [Pilbara Regional Edu Office]" userId="b057393f-b935-4eb2-9d11-f76932e8649c" providerId="ADAL" clId="{892DB116-5A59-4363-AF7E-98D02FE8768D}" dt="2026-03-10T06:53:30.916" v="5044" actId="20577"/>
        <pc:sldMkLst>
          <pc:docMk/>
          <pc:sldMk cId="2600368433" sldId="264"/>
        </pc:sldMkLst>
        <pc:spChg chg="mod">
          <ac:chgData name="STOKES Rebecca [Pilbara Regional Edu Office]" userId="b057393f-b935-4eb2-9d11-f76932e8649c" providerId="ADAL" clId="{892DB116-5A59-4363-AF7E-98D02FE8768D}" dt="2026-03-10T06:53:30.916" v="5044" actId="20577"/>
          <ac:spMkLst>
            <pc:docMk/>
            <pc:sldMk cId="2600368433" sldId="264"/>
            <ac:spMk id="3" creationId="{C7814785-485C-BA2D-74D1-CAFC527EFBE7}"/>
          </ac:spMkLst>
        </pc:spChg>
      </pc:sldChg>
      <pc:sldChg chg="addSp delSp modSp mod modNotesTx">
        <pc:chgData name="STOKES Rebecca [Pilbara Regional Edu Office]" userId="b057393f-b935-4eb2-9d11-f76932e8649c" providerId="ADAL" clId="{892DB116-5A59-4363-AF7E-98D02FE8768D}" dt="2026-03-10T07:00:34.018" v="5236" actId="113"/>
        <pc:sldMkLst>
          <pc:docMk/>
          <pc:sldMk cId="3284845389" sldId="282"/>
        </pc:sldMkLst>
        <pc:spChg chg="del mod">
          <ac:chgData name="STOKES Rebecca [Pilbara Regional Edu Office]" userId="b057393f-b935-4eb2-9d11-f76932e8649c" providerId="ADAL" clId="{892DB116-5A59-4363-AF7E-98D02FE8768D}" dt="2026-03-10T06:58:56.590" v="5178"/>
          <ac:spMkLst>
            <pc:docMk/>
            <pc:sldMk cId="3284845389" sldId="282"/>
            <ac:spMk id="4" creationId="{1B59BC34-3506-4B2C-8007-CDBBA0CCCD01}"/>
          </ac:spMkLst>
        </pc:spChg>
        <pc:spChg chg="mod">
          <ac:chgData name="STOKES Rebecca [Pilbara Regional Edu Office]" userId="b057393f-b935-4eb2-9d11-f76932e8649c" providerId="ADAL" clId="{892DB116-5A59-4363-AF7E-98D02FE8768D}" dt="2026-03-10T06:59:02.289" v="5184" actId="26606"/>
          <ac:spMkLst>
            <pc:docMk/>
            <pc:sldMk cId="3284845389" sldId="282"/>
            <ac:spMk id="8" creationId="{D2DFE579-8D57-4AF1-648A-A9AD30CF50E6}"/>
          </ac:spMkLst>
        </pc:spChg>
        <pc:picChg chg="add del mod">
          <ac:chgData name="STOKES Rebecca [Pilbara Regional Edu Office]" userId="b057393f-b935-4eb2-9d11-f76932e8649c" providerId="ADAL" clId="{892DB116-5A59-4363-AF7E-98D02FE8768D}" dt="2026-03-10T06:59:06.426" v="5185" actId="478"/>
          <ac:picMkLst>
            <pc:docMk/>
            <pc:sldMk cId="3284845389" sldId="282"/>
            <ac:picMk id="3" creationId="{2FB237B0-81FB-1DB3-041D-67B976A8861F}"/>
          </ac:picMkLst>
        </pc:picChg>
        <pc:picChg chg="add mod">
          <ac:chgData name="STOKES Rebecca [Pilbara Regional Edu Office]" userId="b057393f-b935-4eb2-9d11-f76932e8649c" providerId="ADAL" clId="{892DB116-5A59-4363-AF7E-98D02FE8768D}" dt="2026-03-10T06:59:26.239" v="5190" actId="1076"/>
          <ac:picMkLst>
            <pc:docMk/>
            <pc:sldMk cId="3284845389" sldId="282"/>
            <ac:picMk id="6" creationId="{50CF27DC-FABB-712A-8131-C0205A43A182}"/>
          </ac:picMkLst>
        </pc:picChg>
      </pc:sldChg>
      <pc:sldChg chg="del">
        <pc:chgData name="STOKES Rebecca [Pilbara Regional Edu Office]" userId="b057393f-b935-4eb2-9d11-f76932e8649c" providerId="ADAL" clId="{892DB116-5A59-4363-AF7E-98D02FE8768D}" dt="2026-03-10T06:37:31.818" v="4646" actId="47"/>
        <pc:sldMkLst>
          <pc:docMk/>
          <pc:sldMk cId="3235380959" sldId="283"/>
        </pc:sldMkLst>
      </pc:sldChg>
      <pc:sldChg chg="del">
        <pc:chgData name="STOKES Rebecca [Pilbara Regional Edu Office]" userId="b057393f-b935-4eb2-9d11-f76932e8649c" providerId="ADAL" clId="{892DB116-5A59-4363-AF7E-98D02FE8768D}" dt="2026-03-10T06:37:33.176" v="4648" actId="47"/>
        <pc:sldMkLst>
          <pc:docMk/>
          <pc:sldMk cId="2394519731" sldId="284"/>
        </pc:sldMkLst>
      </pc:sldChg>
      <pc:sldChg chg="del">
        <pc:chgData name="STOKES Rebecca [Pilbara Regional Edu Office]" userId="b057393f-b935-4eb2-9d11-f76932e8649c" providerId="ADAL" clId="{892DB116-5A59-4363-AF7E-98D02FE8768D}" dt="2026-03-10T06:37:33.608" v="4649" actId="47"/>
        <pc:sldMkLst>
          <pc:docMk/>
          <pc:sldMk cId="397889852" sldId="287"/>
        </pc:sldMkLst>
      </pc:sldChg>
      <pc:sldChg chg="del">
        <pc:chgData name="STOKES Rebecca [Pilbara Regional Edu Office]" userId="b057393f-b935-4eb2-9d11-f76932e8649c" providerId="ADAL" clId="{892DB116-5A59-4363-AF7E-98D02FE8768D}" dt="2026-03-10T06:37:32.524" v="4647" actId="47"/>
        <pc:sldMkLst>
          <pc:docMk/>
          <pc:sldMk cId="653700085" sldId="289"/>
        </pc:sldMkLst>
      </pc:sldChg>
      <pc:sldChg chg="del">
        <pc:chgData name="STOKES Rebecca [Pilbara Regional Edu Office]" userId="b057393f-b935-4eb2-9d11-f76932e8649c" providerId="ADAL" clId="{892DB116-5A59-4363-AF7E-98D02FE8768D}" dt="2026-03-10T06:37:33.893" v="4650" actId="47"/>
        <pc:sldMkLst>
          <pc:docMk/>
          <pc:sldMk cId="1771475299" sldId="290"/>
        </pc:sldMkLst>
      </pc:sldChg>
      <pc:sldChg chg="del">
        <pc:chgData name="STOKES Rebecca [Pilbara Regional Edu Office]" userId="b057393f-b935-4eb2-9d11-f76932e8649c" providerId="ADAL" clId="{892DB116-5A59-4363-AF7E-98D02FE8768D}" dt="2026-03-10T06:37:34.422" v="4651" actId="47"/>
        <pc:sldMkLst>
          <pc:docMk/>
          <pc:sldMk cId="758678598" sldId="291"/>
        </pc:sldMkLst>
      </pc:sldChg>
      <pc:sldChg chg="del">
        <pc:chgData name="STOKES Rebecca [Pilbara Regional Edu Office]" userId="b057393f-b935-4eb2-9d11-f76932e8649c" providerId="ADAL" clId="{892DB116-5A59-4363-AF7E-98D02FE8768D}" dt="2026-03-10T06:37:34.706" v="4652" actId="47"/>
        <pc:sldMkLst>
          <pc:docMk/>
          <pc:sldMk cId="754384579" sldId="292"/>
        </pc:sldMkLst>
      </pc:sldChg>
      <pc:sldChg chg="del">
        <pc:chgData name="STOKES Rebecca [Pilbara Regional Edu Office]" userId="b057393f-b935-4eb2-9d11-f76932e8649c" providerId="ADAL" clId="{892DB116-5A59-4363-AF7E-98D02FE8768D}" dt="2026-03-10T06:37:35.003" v="4653" actId="47"/>
        <pc:sldMkLst>
          <pc:docMk/>
          <pc:sldMk cId="3949649141" sldId="293"/>
        </pc:sldMkLst>
      </pc:sldChg>
      <pc:sldChg chg="del">
        <pc:chgData name="STOKES Rebecca [Pilbara Regional Edu Office]" userId="b057393f-b935-4eb2-9d11-f76932e8649c" providerId="ADAL" clId="{892DB116-5A59-4363-AF7E-98D02FE8768D}" dt="2026-03-10T06:37:35.454" v="4654" actId="47"/>
        <pc:sldMkLst>
          <pc:docMk/>
          <pc:sldMk cId="2704821257" sldId="294"/>
        </pc:sldMkLst>
      </pc:sldChg>
      <pc:sldChg chg="add del">
        <pc:chgData name="STOKES Rebecca [Pilbara Regional Edu Office]" userId="b057393f-b935-4eb2-9d11-f76932e8649c" providerId="ADAL" clId="{892DB116-5A59-4363-AF7E-98D02FE8768D}" dt="2026-03-10T06:47:10.866" v="4782" actId="47"/>
        <pc:sldMkLst>
          <pc:docMk/>
          <pc:sldMk cId="4256538874" sldId="295"/>
        </pc:sldMkLst>
      </pc:sldChg>
      <pc:sldChg chg="addSp delSp modSp add mod chgLayout modNotesTx">
        <pc:chgData name="STOKES Rebecca [Pilbara Regional Edu Office]" userId="b057393f-b935-4eb2-9d11-f76932e8649c" providerId="ADAL" clId="{892DB116-5A59-4363-AF7E-98D02FE8768D}" dt="2026-03-10T07:23:01.033" v="7642" actId="113"/>
        <pc:sldMkLst>
          <pc:docMk/>
          <pc:sldMk cId="1964882839" sldId="296"/>
        </pc:sldMkLst>
        <pc:spChg chg="add mod ord">
          <ac:chgData name="STOKES Rebecca [Pilbara Regional Edu Office]" userId="b057393f-b935-4eb2-9d11-f76932e8649c" providerId="ADAL" clId="{892DB116-5A59-4363-AF7E-98D02FE8768D}" dt="2026-03-10T07:20:37.638" v="7605" actId="313"/>
          <ac:spMkLst>
            <pc:docMk/>
            <pc:sldMk cId="1964882839" sldId="296"/>
            <ac:spMk id="2" creationId="{446EEEAF-CE38-CC4F-C798-4077DDCE40CC}"/>
          </ac:spMkLst>
        </pc:spChg>
        <pc:spChg chg="add mod ord">
          <ac:chgData name="STOKES Rebecca [Pilbara Regional Edu Office]" userId="b057393f-b935-4eb2-9d11-f76932e8649c" providerId="ADAL" clId="{892DB116-5A59-4363-AF7E-98D02FE8768D}" dt="2026-03-10T07:21:33.799" v="7625" actId="20577"/>
          <ac:spMkLst>
            <pc:docMk/>
            <pc:sldMk cId="1964882839" sldId="296"/>
            <ac:spMk id="3" creationId="{CAF3E7F4-9EE7-9647-58BE-F7FF5814DCF9}"/>
          </ac:spMkLst>
        </pc:spChg>
        <pc:spChg chg="mod">
          <ac:chgData name="STOKES Rebecca [Pilbara Regional Edu Office]" userId="b057393f-b935-4eb2-9d11-f76932e8649c" providerId="ADAL" clId="{892DB116-5A59-4363-AF7E-98D02FE8768D}" dt="2026-03-10T07:06:36.867" v="6048" actId="20577"/>
          <ac:spMkLst>
            <pc:docMk/>
            <pc:sldMk cId="1964882839" sldId="296"/>
            <ac:spMk id="8" creationId="{D27D0798-98B4-DEAC-BEA1-A09BBA604F7B}"/>
          </ac:spMkLst>
        </pc:spChg>
        <pc:graphicFrameChg chg="add del mod modGraphic">
          <ac:chgData name="STOKES Rebecca [Pilbara Regional Edu Office]" userId="b057393f-b935-4eb2-9d11-f76932e8649c" providerId="ADAL" clId="{892DB116-5A59-4363-AF7E-98D02FE8768D}" dt="2026-03-10T07:20:23.247" v="7572" actId="478"/>
          <ac:graphicFrameMkLst>
            <pc:docMk/>
            <pc:sldMk cId="1964882839" sldId="296"/>
            <ac:graphicFrameMk id="6" creationId="{423B5FCA-18BB-59CE-66B3-999260631175}"/>
          </ac:graphicFrameMkLst>
        </pc:graphicFrameChg>
      </pc:sldChg>
      <pc:sldChg chg="addSp delSp modSp new mod chgLayout modNotesTx">
        <pc:chgData name="STOKES Rebecca [Pilbara Regional Edu Office]" userId="b057393f-b935-4eb2-9d11-f76932e8649c" providerId="ADAL" clId="{892DB116-5A59-4363-AF7E-98D02FE8768D}" dt="2026-03-10T07:40:45.463" v="8461" actId="20577"/>
        <pc:sldMkLst>
          <pc:docMk/>
          <pc:sldMk cId="3117304862" sldId="297"/>
        </pc:sldMkLst>
        <pc:spChg chg="mod ord">
          <ac:chgData name="STOKES Rebecca [Pilbara Regional Edu Office]" userId="b057393f-b935-4eb2-9d11-f76932e8649c" providerId="ADAL" clId="{892DB116-5A59-4363-AF7E-98D02FE8768D}" dt="2026-03-10T07:35:55.198" v="8115" actId="700"/>
          <ac:spMkLst>
            <pc:docMk/>
            <pc:sldMk cId="3117304862" sldId="297"/>
            <ac:spMk id="2" creationId="{23131F24-8414-37A8-D04F-2F319473DD67}"/>
          </ac:spMkLst>
        </pc:spChg>
        <pc:spChg chg="mod ord">
          <ac:chgData name="STOKES Rebecca [Pilbara Regional Edu Office]" userId="b057393f-b935-4eb2-9d11-f76932e8649c" providerId="ADAL" clId="{892DB116-5A59-4363-AF7E-98D02FE8768D}" dt="2026-03-10T07:37:22.675" v="8295" actId="20577"/>
          <ac:spMkLst>
            <pc:docMk/>
            <pc:sldMk cId="3117304862" sldId="297"/>
            <ac:spMk id="3" creationId="{7D32EE0B-1C00-768B-9F0C-FF8740CD66AA}"/>
          </ac:spMkLst>
        </pc:spChg>
        <pc:spChg chg="del">
          <ac:chgData name="STOKES Rebecca [Pilbara Regional Edu Office]" userId="b057393f-b935-4eb2-9d11-f76932e8649c" providerId="ADAL" clId="{892DB116-5A59-4363-AF7E-98D02FE8768D}" dt="2026-03-10T05:39:46.645" v="1857" actId="478"/>
          <ac:spMkLst>
            <pc:docMk/>
            <pc:sldMk cId="3117304862" sldId="297"/>
            <ac:spMk id="4" creationId="{72967C81-7DAF-06FB-32D4-345A3CBDF590}"/>
          </ac:spMkLst>
        </pc:spChg>
        <pc:spChg chg="add del mod ord">
          <ac:chgData name="STOKES Rebecca [Pilbara Regional Edu Office]" userId="b057393f-b935-4eb2-9d11-f76932e8649c" providerId="ADAL" clId="{892DB116-5A59-4363-AF7E-98D02FE8768D}" dt="2026-03-10T07:36:09.074" v="8128" actId="478"/>
          <ac:spMkLst>
            <pc:docMk/>
            <pc:sldMk cId="3117304862" sldId="297"/>
            <ac:spMk id="4" creationId="{7747D66E-E2AC-9E3C-6F7E-6E50E02F3608}"/>
          </ac:spMkLst>
        </pc:spChg>
        <pc:spChg chg="add mod">
          <ac:chgData name="STOKES Rebecca [Pilbara Regional Edu Office]" userId="b057393f-b935-4eb2-9d11-f76932e8649c" providerId="ADAL" clId="{892DB116-5A59-4363-AF7E-98D02FE8768D}" dt="2026-03-10T07:37:26.958" v="8296" actId="1076"/>
          <ac:spMkLst>
            <pc:docMk/>
            <pc:sldMk cId="3117304862" sldId="297"/>
            <ac:spMk id="5" creationId="{2634951D-F9A1-2A0B-7479-D606FCAF3325}"/>
          </ac:spMkLst>
        </pc:spChg>
        <pc:spChg chg="add del mod">
          <ac:chgData name="STOKES Rebecca [Pilbara Regional Edu Office]" userId="b057393f-b935-4eb2-9d11-f76932e8649c" providerId="ADAL" clId="{892DB116-5A59-4363-AF7E-98D02FE8768D}" dt="2026-03-10T07:37:10.181" v="8290" actId="478"/>
          <ac:spMkLst>
            <pc:docMk/>
            <pc:sldMk cId="3117304862" sldId="297"/>
            <ac:spMk id="7" creationId="{987B5843-DC54-C537-81A8-16D5748F1F9C}"/>
          </ac:spMkLst>
        </pc:spChg>
      </pc:sldChg>
      <pc:sldChg chg="addSp delSp modSp new mod chgLayout modNotesTx">
        <pc:chgData name="STOKES Rebecca [Pilbara Regional Edu Office]" userId="b057393f-b935-4eb2-9d11-f76932e8649c" providerId="ADAL" clId="{892DB116-5A59-4363-AF7E-98D02FE8768D}" dt="2026-03-11T06:15:40.454" v="8664" actId="20577"/>
        <pc:sldMkLst>
          <pc:docMk/>
          <pc:sldMk cId="948706651" sldId="298"/>
        </pc:sldMkLst>
        <pc:spChg chg="mod ord">
          <ac:chgData name="STOKES Rebecca [Pilbara Regional Edu Office]" userId="b057393f-b935-4eb2-9d11-f76932e8649c" providerId="ADAL" clId="{892DB116-5A59-4363-AF7E-98D02FE8768D}" dt="2026-03-10T07:06:50.683" v="6049" actId="700"/>
          <ac:spMkLst>
            <pc:docMk/>
            <pc:sldMk cId="948706651" sldId="298"/>
            <ac:spMk id="2" creationId="{D3D7D698-C9D8-75E5-FEAB-F6DA832A02FD}"/>
          </ac:spMkLst>
        </pc:spChg>
        <pc:spChg chg="mod ord">
          <ac:chgData name="STOKES Rebecca [Pilbara Regional Edu Office]" userId="b057393f-b935-4eb2-9d11-f76932e8649c" providerId="ADAL" clId="{892DB116-5A59-4363-AF7E-98D02FE8768D}" dt="2026-03-10T07:14:04.265" v="7085" actId="14100"/>
          <ac:spMkLst>
            <pc:docMk/>
            <pc:sldMk cId="948706651" sldId="298"/>
            <ac:spMk id="3" creationId="{384F8B1D-5C55-9A92-1FAD-9557DED6003B}"/>
          </ac:spMkLst>
        </pc:spChg>
        <pc:spChg chg="add mod">
          <ac:chgData name="STOKES Rebecca [Pilbara Regional Edu Office]" userId="b057393f-b935-4eb2-9d11-f76932e8649c" providerId="ADAL" clId="{892DB116-5A59-4363-AF7E-98D02FE8768D}" dt="2026-03-11T06:15:40.454" v="8664" actId="20577"/>
          <ac:spMkLst>
            <pc:docMk/>
            <pc:sldMk cId="948706651" sldId="298"/>
            <ac:spMk id="4" creationId="{0768DA9B-CD87-8CD3-9A78-2B9CF6918113}"/>
          </ac:spMkLst>
        </pc:spChg>
        <pc:spChg chg="add del mod ord">
          <ac:chgData name="STOKES Rebecca [Pilbara Regional Edu Office]" userId="b057393f-b935-4eb2-9d11-f76932e8649c" providerId="ADAL" clId="{892DB116-5A59-4363-AF7E-98D02FE8768D}" dt="2026-03-10T07:07:09.634" v="6050" actId="3680"/>
          <ac:spMkLst>
            <pc:docMk/>
            <pc:sldMk cId="948706651" sldId="298"/>
            <ac:spMk id="4" creationId="{6B2F4472-8298-99A2-003B-1A788C44BDD1}"/>
          </ac:spMkLst>
        </pc:spChg>
        <pc:spChg chg="add del mod">
          <ac:chgData name="STOKES Rebecca [Pilbara Regional Edu Office]" userId="b057393f-b935-4eb2-9d11-f76932e8649c" providerId="ADAL" clId="{892DB116-5A59-4363-AF7E-98D02FE8768D}" dt="2026-03-10T07:14:00.684" v="7084" actId="478"/>
          <ac:spMkLst>
            <pc:docMk/>
            <pc:sldMk cId="948706651" sldId="298"/>
            <ac:spMk id="7" creationId="{B439D9F6-688B-F8E3-BF61-399AE15B162A}"/>
          </ac:spMkLst>
        </pc:spChg>
        <pc:graphicFrameChg chg="add del mod ord modGraphic">
          <ac:chgData name="STOKES Rebecca [Pilbara Regional Edu Office]" userId="b057393f-b935-4eb2-9d11-f76932e8649c" providerId="ADAL" clId="{892DB116-5A59-4363-AF7E-98D02FE8768D}" dt="2026-03-10T07:13:58.520" v="7083" actId="478"/>
          <ac:graphicFrameMkLst>
            <pc:docMk/>
            <pc:sldMk cId="948706651" sldId="298"/>
            <ac:graphicFrameMk id="5" creationId="{B03673FF-6A54-4703-D1CC-F4749224344D}"/>
          </ac:graphicFrameMkLst>
        </pc:graphicFrameChg>
      </pc:sldChg>
      <pc:sldChg chg="addSp delSp modSp new del mod modClrScheme chgLayout modNotesTx">
        <pc:chgData name="STOKES Rebecca [Pilbara Regional Edu Office]" userId="b057393f-b935-4eb2-9d11-f76932e8649c" providerId="ADAL" clId="{892DB116-5A59-4363-AF7E-98D02FE8768D}" dt="2026-03-10T07:41:56.320" v="8541" actId="47"/>
        <pc:sldMkLst>
          <pc:docMk/>
          <pc:sldMk cId="1020354572" sldId="299"/>
        </pc:sldMkLst>
        <pc:spChg chg="del">
          <ac:chgData name="STOKES Rebecca [Pilbara Regional Edu Office]" userId="b057393f-b935-4eb2-9d11-f76932e8649c" providerId="ADAL" clId="{892DB116-5A59-4363-AF7E-98D02FE8768D}" dt="2026-03-10T05:57:39.400" v="2443" actId="26606"/>
          <ac:spMkLst>
            <pc:docMk/>
            <pc:sldMk cId="1020354572" sldId="299"/>
            <ac:spMk id="2" creationId="{4F55F61B-1BAA-C163-C448-5D413EF0861D}"/>
          </ac:spMkLst>
        </pc:spChg>
        <pc:spChg chg="del">
          <ac:chgData name="STOKES Rebecca [Pilbara Regional Edu Office]" userId="b057393f-b935-4eb2-9d11-f76932e8649c" providerId="ADAL" clId="{892DB116-5A59-4363-AF7E-98D02FE8768D}" dt="2026-03-10T05:57:34.038" v="2439" actId="22"/>
          <ac:spMkLst>
            <pc:docMk/>
            <pc:sldMk cId="1020354572" sldId="299"/>
            <ac:spMk id="3" creationId="{F8159E41-ABAC-8CC5-2997-964155A8165B}"/>
          </ac:spMkLst>
        </pc:spChg>
        <pc:spChg chg="del">
          <ac:chgData name="STOKES Rebecca [Pilbara Regional Edu Office]" userId="b057393f-b935-4eb2-9d11-f76932e8649c" providerId="ADAL" clId="{892DB116-5A59-4363-AF7E-98D02FE8768D}" dt="2026-03-10T05:57:39.400" v="2443" actId="26606"/>
          <ac:spMkLst>
            <pc:docMk/>
            <pc:sldMk cId="1020354572" sldId="299"/>
            <ac:spMk id="4" creationId="{DC6BAA89-55D7-7673-7ADA-921CF07FF881}"/>
          </ac:spMkLst>
        </pc:spChg>
        <pc:spChg chg="add del mod ord">
          <ac:chgData name="STOKES Rebecca [Pilbara Regional Edu Office]" userId="b057393f-b935-4eb2-9d11-f76932e8649c" providerId="ADAL" clId="{892DB116-5A59-4363-AF7E-98D02FE8768D}" dt="2026-03-10T06:19:49.020" v="3688" actId="700"/>
          <ac:spMkLst>
            <pc:docMk/>
            <pc:sldMk cId="1020354572" sldId="299"/>
            <ac:spMk id="8" creationId="{C55E8F8A-93C7-391E-7863-ED3686CC39BE}"/>
          </ac:spMkLst>
        </pc:spChg>
        <pc:spChg chg="add mod ord">
          <ac:chgData name="STOKES Rebecca [Pilbara Regional Edu Office]" userId="b057393f-b935-4eb2-9d11-f76932e8649c" providerId="ADAL" clId="{892DB116-5A59-4363-AF7E-98D02FE8768D}" dt="2026-03-10T06:28:30.488" v="4229" actId="700"/>
          <ac:spMkLst>
            <pc:docMk/>
            <pc:sldMk cId="1020354572" sldId="299"/>
            <ac:spMk id="9" creationId="{C3DEE664-B6D0-8741-F33E-DA336075F514}"/>
          </ac:spMkLst>
        </pc:spChg>
        <pc:spChg chg="add del mod ord">
          <ac:chgData name="STOKES Rebecca [Pilbara Regional Edu Office]" userId="b057393f-b935-4eb2-9d11-f76932e8649c" providerId="ADAL" clId="{892DB116-5A59-4363-AF7E-98D02FE8768D}" dt="2026-03-10T06:27:41.473" v="4222" actId="22"/>
          <ac:spMkLst>
            <pc:docMk/>
            <pc:sldMk cId="1020354572" sldId="299"/>
            <ac:spMk id="10" creationId="{C6279221-0020-BC87-EBA9-88E7DC45AAA3}"/>
          </ac:spMkLst>
        </pc:spChg>
        <pc:spChg chg="add del mod ord">
          <ac:chgData name="STOKES Rebecca [Pilbara Regional Edu Office]" userId="b057393f-b935-4eb2-9d11-f76932e8649c" providerId="ADAL" clId="{892DB116-5A59-4363-AF7E-98D02FE8768D}" dt="2026-03-10T06:19:49.020" v="3688" actId="700"/>
          <ac:spMkLst>
            <pc:docMk/>
            <pc:sldMk cId="1020354572" sldId="299"/>
            <ac:spMk id="11" creationId="{C16B6588-7919-55A4-99E7-7589EEDA69FB}"/>
          </ac:spMkLst>
        </pc:spChg>
        <pc:spChg chg="add del">
          <ac:chgData name="STOKES Rebecca [Pilbara Regional Edu Office]" userId="b057393f-b935-4eb2-9d11-f76932e8649c" providerId="ADAL" clId="{892DB116-5A59-4363-AF7E-98D02FE8768D}" dt="2026-03-10T06:19:49.020" v="3688" actId="700"/>
          <ac:spMkLst>
            <pc:docMk/>
            <pc:sldMk cId="1020354572" sldId="299"/>
            <ac:spMk id="13" creationId="{BDD61798-06B4-A20B-CAF2-376150EE5E12}"/>
          </ac:spMkLst>
        </pc:spChg>
        <pc:spChg chg="add mod ord">
          <ac:chgData name="STOKES Rebecca [Pilbara Regional Edu Office]" userId="b057393f-b935-4eb2-9d11-f76932e8649c" providerId="ADAL" clId="{892DB116-5A59-4363-AF7E-98D02FE8768D}" dt="2026-03-10T06:30:17.785" v="4301" actId="20577"/>
          <ac:spMkLst>
            <pc:docMk/>
            <pc:sldMk cId="1020354572" sldId="299"/>
            <ac:spMk id="15" creationId="{785BFB6B-1EFC-63A0-DC20-6D3B7E9617AE}"/>
          </ac:spMkLst>
        </pc:spChg>
        <pc:spChg chg="add del mod">
          <ac:chgData name="STOKES Rebecca [Pilbara Regional Edu Office]" userId="b057393f-b935-4eb2-9d11-f76932e8649c" providerId="ADAL" clId="{892DB116-5A59-4363-AF7E-98D02FE8768D}" dt="2026-03-10T06:28:13.095" v="4227" actId="26606"/>
          <ac:spMkLst>
            <pc:docMk/>
            <pc:sldMk cId="1020354572" sldId="299"/>
            <ac:spMk id="19" creationId="{E0E4D237-CCAE-880A-3741-1A285680AEB3}"/>
          </ac:spMkLst>
        </pc:spChg>
        <pc:picChg chg="add del mod ord">
          <ac:chgData name="STOKES Rebecca [Pilbara Regional Edu Office]" userId="b057393f-b935-4eb2-9d11-f76932e8649c" providerId="ADAL" clId="{892DB116-5A59-4363-AF7E-98D02FE8768D}" dt="2026-03-10T06:10:46.450" v="3096" actId="478"/>
          <ac:picMkLst>
            <pc:docMk/>
            <pc:sldMk cId="1020354572" sldId="299"/>
            <ac:picMk id="6" creationId="{258E8237-68EA-F882-4C7F-C892CE53166E}"/>
          </ac:picMkLst>
        </pc:picChg>
        <pc:picChg chg="add mod ord">
          <ac:chgData name="STOKES Rebecca [Pilbara Regional Edu Office]" userId="b057393f-b935-4eb2-9d11-f76932e8649c" providerId="ADAL" clId="{892DB116-5A59-4363-AF7E-98D02FE8768D}" dt="2026-03-10T06:28:30.488" v="4229" actId="700"/>
          <ac:picMkLst>
            <pc:docMk/>
            <pc:sldMk cId="1020354572" sldId="299"/>
            <ac:picMk id="14" creationId="{C88E4794-6355-CF10-D354-2B751AE3F6AA}"/>
          </ac:picMkLst>
        </pc:picChg>
      </pc:sldChg>
      <pc:sldChg chg="addSp delSp modSp new del mod modClrScheme chgLayout modNotesTx">
        <pc:chgData name="STOKES Rebecca [Pilbara Regional Edu Office]" userId="b057393f-b935-4eb2-9d11-f76932e8649c" providerId="ADAL" clId="{892DB116-5A59-4363-AF7E-98D02FE8768D}" dt="2026-03-10T07:40:57.331" v="8462" actId="47"/>
        <pc:sldMkLst>
          <pc:docMk/>
          <pc:sldMk cId="1475553179" sldId="300"/>
        </pc:sldMkLst>
        <pc:spChg chg="del mod ord">
          <ac:chgData name="STOKES Rebecca [Pilbara Regional Edu Office]" userId="b057393f-b935-4eb2-9d11-f76932e8649c" providerId="ADAL" clId="{892DB116-5A59-4363-AF7E-98D02FE8768D}" dt="2026-03-10T05:55:03.897" v="2386" actId="700"/>
          <ac:spMkLst>
            <pc:docMk/>
            <pc:sldMk cId="1475553179" sldId="300"/>
            <ac:spMk id="2" creationId="{7A6D6189-9D96-DCB6-44FE-278136EC2CF7}"/>
          </ac:spMkLst>
        </pc:spChg>
        <pc:spChg chg="del mod ord">
          <ac:chgData name="STOKES Rebecca [Pilbara Regional Edu Office]" userId="b057393f-b935-4eb2-9d11-f76932e8649c" providerId="ADAL" clId="{892DB116-5A59-4363-AF7E-98D02FE8768D}" dt="2026-03-10T05:55:03.897" v="2386" actId="700"/>
          <ac:spMkLst>
            <pc:docMk/>
            <pc:sldMk cId="1475553179" sldId="300"/>
            <ac:spMk id="3" creationId="{66F9B01F-750B-F4EC-D55C-2948CD81F372}"/>
          </ac:spMkLst>
        </pc:spChg>
        <pc:spChg chg="del">
          <ac:chgData name="STOKES Rebecca [Pilbara Regional Edu Office]" userId="b057393f-b935-4eb2-9d11-f76932e8649c" providerId="ADAL" clId="{892DB116-5A59-4363-AF7E-98D02FE8768D}" dt="2026-03-10T05:55:03.897" v="2386" actId="700"/>
          <ac:spMkLst>
            <pc:docMk/>
            <pc:sldMk cId="1475553179" sldId="300"/>
            <ac:spMk id="4" creationId="{999049AC-EB66-B75E-C648-819643DB29B4}"/>
          </ac:spMkLst>
        </pc:spChg>
        <pc:spChg chg="add mod ord">
          <ac:chgData name="STOKES Rebecca [Pilbara Regional Edu Office]" userId="b057393f-b935-4eb2-9d11-f76932e8649c" providerId="ADAL" clId="{892DB116-5A59-4363-AF7E-98D02FE8768D}" dt="2026-03-10T05:55:36.848" v="2415" actId="20577"/>
          <ac:spMkLst>
            <pc:docMk/>
            <pc:sldMk cId="1475553179" sldId="300"/>
            <ac:spMk id="5" creationId="{A472B160-46F4-7A2D-4BBC-C8F5F2CAA47A}"/>
          </ac:spMkLst>
        </pc:spChg>
        <pc:spChg chg="add del mod ord">
          <ac:chgData name="STOKES Rebecca [Pilbara Regional Edu Office]" userId="b057393f-b935-4eb2-9d11-f76932e8649c" providerId="ADAL" clId="{892DB116-5A59-4363-AF7E-98D02FE8768D}" dt="2026-03-10T05:58:53.249" v="2455" actId="478"/>
          <ac:spMkLst>
            <pc:docMk/>
            <pc:sldMk cId="1475553179" sldId="300"/>
            <ac:spMk id="6" creationId="{5047428B-989E-AADF-D143-97403067C0C1}"/>
          </ac:spMkLst>
        </pc:spChg>
        <pc:spChg chg="add mod">
          <ac:chgData name="STOKES Rebecca [Pilbara Regional Edu Office]" userId="b057393f-b935-4eb2-9d11-f76932e8649c" providerId="ADAL" clId="{892DB116-5A59-4363-AF7E-98D02FE8768D}" dt="2026-03-10T06:09:04.520" v="3011" actId="164"/>
          <ac:spMkLst>
            <pc:docMk/>
            <pc:sldMk cId="1475553179" sldId="300"/>
            <ac:spMk id="9" creationId="{F004E89D-7699-2B5D-FA24-3F1384D7650E}"/>
          </ac:spMkLst>
        </pc:spChg>
        <pc:spChg chg="add mod">
          <ac:chgData name="STOKES Rebecca [Pilbara Regional Edu Office]" userId="b057393f-b935-4eb2-9d11-f76932e8649c" providerId="ADAL" clId="{892DB116-5A59-4363-AF7E-98D02FE8768D}" dt="2026-03-10T06:09:28.268" v="3018" actId="404"/>
          <ac:spMkLst>
            <pc:docMk/>
            <pc:sldMk cId="1475553179" sldId="300"/>
            <ac:spMk id="12" creationId="{D0B391E4-A26A-BAA0-24E7-7E0ABB4E268E}"/>
          </ac:spMkLst>
        </pc:spChg>
        <pc:spChg chg="add mod">
          <ac:chgData name="STOKES Rebecca [Pilbara Regional Edu Office]" userId="b057393f-b935-4eb2-9d11-f76932e8649c" providerId="ADAL" clId="{892DB116-5A59-4363-AF7E-98D02FE8768D}" dt="2026-03-10T06:09:24.587" v="3017" actId="404"/>
          <ac:spMkLst>
            <pc:docMk/>
            <pc:sldMk cId="1475553179" sldId="300"/>
            <ac:spMk id="21" creationId="{AE7B9347-760C-50EE-D69A-421C3B8F0E41}"/>
          </ac:spMkLst>
        </pc:spChg>
        <pc:spChg chg="add mod">
          <ac:chgData name="STOKES Rebecca [Pilbara Regional Edu Office]" userId="b057393f-b935-4eb2-9d11-f76932e8649c" providerId="ADAL" clId="{892DB116-5A59-4363-AF7E-98D02FE8768D}" dt="2026-03-10T06:10:23.010" v="3095" actId="14100"/>
          <ac:spMkLst>
            <pc:docMk/>
            <pc:sldMk cId="1475553179" sldId="300"/>
            <ac:spMk id="25" creationId="{93D26F9B-F550-7A1C-4338-B154285043FF}"/>
          </ac:spMkLst>
        </pc:spChg>
        <pc:grpChg chg="add mod">
          <ac:chgData name="STOKES Rebecca [Pilbara Regional Edu Office]" userId="b057393f-b935-4eb2-9d11-f76932e8649c" providerId="ADAL" clId="{892DB116-5A59-4363-AF7E-98D02FE8768D}" dt="2026-03-10T06:09:00.049" v="3010" actId="164"/>
          <ac:grpSpMkLst>
            <pc:docMk/>
            <pc:sldMk cId="1475553179" sldId="300"/>
            <ac:grpSpMk id="22" creationId="{AA2EB2B7-761E-B9ED-8531-62B128DE9F86}"/>
          </ac:grpSpMkLst>
        </pc:grpChg>
        <pc:grpChg chg="add mod">
          <ac:chgData name="STOKES Rebecca [Pilbara Regional Edu Office]" userId="b057393f-b935-4eb2-9d11-f76932e8649c" providerId="ADAL" clId="{892DB116-5A59-4363-AF7E-98D02FE8768D}" dt="2026-03-10T06:09:15.587" v="3014" actId="14100"/>
          <ac:grpSpMkLst>
            <pc:docMk/>
            <pc:sldMk cId="1475553179" sldId="300"/>
            <ac:grpSpMk id="23" creationId="{E27E042E-E0D9-3C61-55DF-4F11752AC1BE}"/>
          </ac:grpSpMkLst>
        </pc:grpChg>
        <pc:picChg chg="add del mod">
          <ac:chgData name="STOKES Rebecca [Pilbara Regional Edu Office]" userId="b057393f-b935-4eb2-9d11-f76932e8649c" providerId="ADAL" clId="{892DB116-5A59-4363-AF7E-98D02FE8768D}" dt="2026-03-10T05:57:55.252" v="2448" actId="478"/>
          <ac:picMkLst>
            <pc:docMk/>
            <pc:sldMk cId="1475553179" sldId="300"/>
            <ac:picMk id="7" creationId="{73BFC138-4166-6A3F-60BD-AED464A04972}"/>
          </ac:picMkLst>
        </pc:picChg>
        <pc:picChg chg="add del mod">
          <ac:chgData name="STOKES Rebecca [Pilbara Regional Edu Office]" userId="b057393f-b935-4eb2-9d11-f76932e8649c" providerId="ADAL" clId="{892DB116-5A59-4363-AF7E-98D02FE8768D}" dt="2026-03-10T05:57:59.268" v="2450" actId="478"/>
          <ac:picMkLst>
            <pc:docMk/>
            <pc:sldMk cId="1475553179" sldId="300"/>
            <ac:picMk id="8" creationId="{544F62EF-E103-7D09-4574-CBCD5710480C}"/>
          </ac:picMkLst>
        </pc:picChg>
        <pc:picChg chg="add mod">
          <ac:chgData name="STOKES Rebecca [Pilbara Regional Edu Office]" userId="b057393f-b935-4eb2-9d11-f76932e8649c" providerId="ADAL" clId="{892DB116-5A59-4363-AF7E-98D02FE8768D}" dt="2026-03-10T06:09:42.443" v="3021" actId="1076"/>
          <ac:picMkLst>
            <pc:docMk/>
            <pc:sldMk cId="1475553179" sldId="300"/>
            <ac:picMk id="24" creationId="{B2D2D99B-7641-54AC-9AE1-30AF57D6C593}"/>
          </ac:picMkLst>
        </pc:picChg>
        <pc:cxnChg chg="add mod">
          <ac:chgData name="STOKES Rebecca [Pilbara Regional Edu Office]" userId="b057393f-b935-4eb2-9d11-f76932e8649c" providerId="ADAL" clId="{892DB116-5A59-4363-AF7E-98D02FE8768D}" dt="2026-03-10T06:09:04.520" v="3011" actId="164"/>
          <ac:cxnSpMkLst>
            <pc:docMk/>
            <pc:sldMk cId="1475553179" sldId="300"/>
            <ac:cxnSpMk id="11" creationId="{20756F50-5FC7-488F-3E99-6A8972893FAD}"/>
          </ac:cxnSpMkLst>
        </pc:cxnChg>
        <pc:cxnChg chg="add del mod">
          <ac:chgData name="STOKES Rebecca [Pilbara Regional Edu Office]" userId="b057393f-b935-4eb2-9d11-f76932e8649c" providerId="ADAL" clId="{892DB116-5A59-4363-AF7E-98D02FE8768D}" dt="2026-03-10T06:00:39.599" v="2514" actId="478"/>
          <ac:cxnSpMkLst>
            <pc:docMk/>
            <pc:sldMk cId="1475553179" sldId="300"/>
            <ac:cxnSpMk id="14" creationId="{28F121E8-A1E1-6445-0311-19297523095C}"/>
          </ac:cxnSpMkLst>
        </pc:cxnChg>
        <pc:cxnChg chg="add mod">
          <ac:chgData name="STOKES Rebecca [Pilbara Regional Edu Office]" userId="b057393f-b935-4eb2-9d11-f76932e8649c" providerId="ADAL" clId="{892DB116-5A59-4363-AF7E-98D02FE8768D}" dt="2026-03-10T06:09:04.520" v="3011" actId="164"/>
          <ac:cxnSpMkLst>
            <pc:docMk/>
            <pc:sldMk cId="1475553179" sldId="300"/>
            <ac:cxnSpMk id="17" creationId="{FB5CA805-8D97-41FB-6947-31ED6A530BD2}"/>
          </ac:cxnSpMkLst>
        </pc:cxnChg>
        <pc:cxnChg chg="add mod">
          <ac:chgData name="STOKES Rebecca [Pilbara Regional Edu Office]" userId="b057393f-b935-4eb2-9d11-f76932e8649c" providerId="ADAL" clId="{892DB116-5A59-4363-AF7E-98D02FE8768D}" dt="2026-03-10T06:09:04.520" v="3011" actId="164"/>
          <ac:cxnSpMkLst>
            <pc:docMk/>
            <pc:sldMk cId="1475553179" sldId="300"/>
            <ac:cxnSpMk id="19" creationId="{8FBF4C1F-B0A0-C382-97F7-5A2C087D6E98}"/>
          </ac:cxnSpMkLst>
        </pc:cxnChg>
      </pc:sldChg>
      <pc:sldChg chg="addSp delSp modSp new mod modNotesTx">
        <pc:chgData name="STOKES Rebecca [Pilbara Regional Edu Office]" userId="b057393f-b935-4eb2-9d11-f76932e8649c" providerId="ADAL" clId="{892DB116-5A59-4363-AF7E-98D02FE8768D}" dt="2026-03-10T07:41:52.174" v="8540" actId="20577"/>
        <pc:sldMkLst>
          <pc:docMk/>
          <pc:sldMk cId="835355784" sldId="301"/>
        </pc:sldMkLst>
        <pc:spChg chg="mod">
          <ac:chgData name="STOKES Rebecca [Pilbara Regional Edu Office]" userId="b057393f-b935-4eb2-9d11-f76932e8649c" providerId="ADAL" clId="{892DB116-5A59-4363-AF7E-98D02FE8768D}" dt="2026-03-10T06:15:03.154" v="3159" actId="20577"/>
          <ac:spMkLst>
            <pc:docMk/>
            <pc:sldMk cId="835355784" sldId="301"/>
            <ac:spMk id="2" creationId="{EA49D5F9-926E-0958-8F2A-9070A36FE169}"/>
          </ac:spMkLst>
        </pc:spChg>
        <pc:spChg chg="mod">
          <ac:chgData name="STOKES Rebecca [Pilbara Regional Edu Office]" userId="b057393f-b935-4eb2-9d11-f76932e8649c" providerId="ADAL" clId="{892DB116-5A59-4363-AF7E-98D02FE8768D}" dt="2026-03-10T07:41:43.011" v="8538" actId="20577"/>
          <ac:spMkLst>
            <pc:docMk/>
            <pc:sldMk cId="835355784" sldId="301"/>
            <ac:spMk id="3" creationId="{F85D8CE0-4C8E-4904-D269-71FC07EF7236}"/>
          </ac:spMkLst>
        </pc:spChg>
        <pc:spChg chg="del">
          <ac:chgData name="STOKES Rebecca [Pilbara Regional Edu Office]" userId="b057393f-b935-4eb2-9d11-f76932e8649c" providerId="ADAL" clId="{892DB116-5A59-4363-AF7E-98D02FE8768D}" dt="2026-03-10T06:15:05.882" v="3160" actId="478"/>
          <ac:spMkLst>
            <pc:docMk/>
            <pc:sldMk cId="835355784" sldId="301"/>
            <ac:spMk id="4" creationId="{653BB9E3-2E94-4ED7-9A44-BDED02A0426D}"/>
          </ac:spMkLst>
        </pc:spChg>
        <pc:spChg chg="add del mod">
          <ac:chgData name="STOKES Rebecca [Pilbara Regional Edu Office]" userId="b057393f-b935-4eb2-9d11-f76932e8649c" providerId="ADAL" clId="{892DB116-5A59-4363-AF7E-98D02FE8768D}" dt="2026-03-10T07:41:47.673" v="8539" actId="478"/>
          <ac:spMkLst>
            <pc:docMk/>
            <pc:sldMk cId="835355784" sldId="301"/>
            <ac:spMk id="5" creationId="{359E2992-618F-FA86-473B-DF8206C86E00}"/>
          </ac:spMkLst>
        </pc:spChg>
      </pc:sldChg>
      <pc:sldChg chg="addSp delSp modSp add mod chgLayout modNotesTx">
        <pc:chgData name="STOKES Rebecca [Pilbara Regional Edu Office]" userId="b057393f-b935-4eb2-9d11-f76932e8649c" providerId="ADAL" clId="{892DB116-5A59-4363-AF7E-98D02FE8768D}" dt="2026-03-10T07:45:07.960" v="8634" actId="14100"/>
        <pc:sldMkLst>
          <pc:docMk/>
          <pc:sldMk cId="612114639" sldId="302"/>
        </pc:sldMkLst>
        <pc:spChg chg="add del mod ord">
          <ac:chgData name="STOKES Rebecca [Pilbara Regional Edu Office]" userId="b057393f-b935-4eb2-9d11-f76932e8649c" providerId="ADAL" clId="{892DB116-5A59-4363-AF7E-98D02FE8768D}" dt="2026-03-10T07:43:52.111" v="8631" actId="478"/>
          <ac:spMkLst>
            <pc:docMk/>
            <pc:sldMk cId="612114639" sldId="302"/>
            <ac:spMk id="2" creationId="{11B59870-275B-2173-AA95-F5B61E358716}"/>
          </ac:spMkLst>
        </pc:spChg>
        <pc:spChg chg="add del mod">
          <ac:chgData name="STOKES Rebecca [Pilbara Regional Edu Office]" userId="b057393f-b935-4eb2-9d11-f76932e8649c" providerId="ADAL" clId="{892DB116-5A59-4363-AF7E-98D02FE8768D}" dt="2026-03-10T06:47:02.452" v="4780" actId="478"/>
          <ac:spMkLst>
            <pc:docMk/>
            <pc:sldMk cId="612114639" sldId="302"/>
            <ac:spMk id="3" creationId="{C04914E2-824D-49C7-2350-D27ECCFB8C90}"/>
          </ac:spMkLst>
        </pc:spChg>
        <pc:spChg chg="add del mod">
          <ac:chgData name="STOKES Rebecca [Pilbara Regional Edu Office]" userId="b057393f-b935-4eb2-9d11-f76932e8649c" providerId="ADAL" clId="{892DB116-5A59-4363-AF7E-98D02FE8768D}" dt="2026-03-10T07:43:57.540" v="8632" actId="478"/>
          <ac:spMkLst>
            <pc:docMk/>
            <pc:sldMk cId="612114639" sldId="302"/>
            <ac:spMk id="4" creationId="{E9CF18E1-277F-93E2-C286-2C5CD1E362E3}"/>
          </ac:spMkLst>
        </pc:spChg>
        <pc:spChg chg="mod ord">
          <ac:chgData name="STOKES Rebecca [Pilbara Regional Edu Office]" userId="b057393f-b935-4eb2-9d11-f76932e8649c" providerId="ADAL" clId="{892DB116-5A59-4363-AF7E-98D02FE8768D}" dt="2026-03-10T07:45:07.960" v="8634" actId="14100"/>
          <ac:spMkLst>
            <pc:docMk/>
            <pc:sldMk cId="612114639" sldId="302"/>
            <ac:spMk id="8" creationId="{20DCCC53-C010-69D1-A9D4-ADAE80430809}"/>
          </ac:spMkLst>
        </pc:spChg>
        <pc:spChg chg="mod ord">
          <ac:chgData name="STOKES Rebecca [Pilbara Regional Edu Office]" userId="b057393f-b935-4eb2-9d11-f76932e8649c" providerId="ADAL" clId="{892DB116-5A59-4363-AF7E-98D02FE8768D}" dt="2026-03-10T07:23:17.909" v="7643" actId="700"/>
          <ac:spMkLst>
            <pc:docMk/>
            <pc:sldMk cId="612114639" sldId="302"/>
            <ac:spMk id="11" creationId="{2C560F43-6AFA-67DE-4FEF-E2167C1A6735}"/>
          </ac:spMkLst>
        </pc:spChg>
        <pc:spChg chg="del mod">
          <ac:chgData name="STOKES Rebecca [Pilbara Regional Edu Office]" userId="b057393f-b935-4eb2-9d11-f76932e8649c" providerId="ADAL" clId="{892DB116-5A59-4363-AF7E-98D02FE8768D}" dt="2026-03-10T06:46:55.862" v="4779" actId="478"/>
          <ac:spMkLst>
            <pc:docMk/>
            <pc:sldMk cId="612114639" sldId="302"/>
            <ac:spMk id="13" creationId="{8F0B1859-8C9D-4998-F3C4-EBCF0F4BB099}"/>
          </ac:spMkLst>
        </pc:spChg>
      </pc:sldChg>
      <pc:sldChg chg="delSp modSp new mod modNotesTx">
        <pc:chgData name="STOKES Rebecca [Pilbara Regional Edu Office]" userId="b057393f-b935-4eb2-9d11-f76932e8649c" providerId="ADAL" clId="{892DB116-5A59-4363-AF7E-98D02FE8768D}" dt="2026-03-10T07:40:37.474" v="8458" actId="20577"/>
        <pc:sldMkLst>
          <pc:docMk/>
          <pc:sldMk cId="3181462736" sldId="303"/>
        </pc:sldMkLst>
        <pc:spChg chg="mod">
          <ac:chgData name="STOKES Rebecca [Pilbara Regional Edu Office]" userId="b057393f-b935-4eb2-9d11-f76932e8649c" providerId="ADAL" clId="{892DB116-5A59-4363-AF7E-98D02FE8768D}" dt="2026-03-10T07:37:41.357" v="8306" actId="20577"/>
          <ac:spMkLst>
            <pc:docMk/>
            <pc:sldMk cId="3181462736" sldId="303"/>
            <ac:spMk id="2" creationId="{4E5315E4-3734-B0EE-EAF1-0D14F4C5A114}"/>
          </ac:spMkLst>
        </pc:spChg>
        <pc:spChg chg="mod">
          <ac:chgData name="STOKES Rebecca [Pilbara Regional Edu Office]" userId="b057393f-b935-4eb2-9d11-f76932e8649c" providerId="ADAL" clId="{892DB116-5A59-4363-AF7E-98D02FE8768D}" dt="2026-03-10T07:39:01.054" v="8323" actId="114"/>
          <ac:spMkLst>
            <pc:docMk/>
            <pc:sldMk cId="3181462736" sldId="303"/>
            <ac:spMk id="3" creationId="{DC2CDE6F-46E8-0356-7B15-AB5E5C469D66}"/>
          </ac:spMkLst>
        </pc:spChg>
        <pc:spChg chg="del">
          <ac:chgData name="STOKES Rebecca [Pilbara Regional Edu Office]" userId="b057393f-b935-4eb2-9d11-f76932e8649c" providerId="ADAL" clId="{892DB116-5A59-4363-AF7E-98D02FE8768D}" dt="2026-03-10T07:38:22.270" v="8310" actId="478"/>
          <ac:spMkLst>
            <pc:docMk/>
            <pc:sldMk cId="3181462736" sldId="303"/>
            <ac:spMk id="4" creationId="{F22DAF7F-3D4F-0D93-65D0-EA5E363F094F}"/>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8056"/>
          </a:xfrm>
          <a:prstGeom prst="rect">
            <a:avLst/>
          </a:prstGeom>
        </p:spPr>
        <p:txBody>
          <a:bodyPr vert="horz" lIns="91431" tIns="45715" rIns="91431" bIns="45715" rtlCol="0"/>
          <a:lstStyle>
            <a:lvl1pPr algn="l">
              <a:defRPr sz="1200"/>
            </a:lvl1pPr>
          </a:lstStyle>
          <a:p>
            <a:endParaRPr lang="en-AU"/>
          </a:p>
        </p:txBody>
      </p:sp>
      <p:sp>
        <p:nvSpPr>
          <p:cNvPr id="3" name="Date Placeholder 2"/>
          <p:cNvSpPr>
            <a:spLocks noGrp="1"/>
          </p:cNvSpPr>
          <p:nvPr>
            <p:ph type="dt" idx="1"/>
          </p:nvPr>
        </p:nvSpPr>
        <p:spPr>
          <a:xfrm>
            <a:off x="3850443" y="0"/>
            <a:ext cx="2945659" cy="498056"/>
          </a:xfrm>
          <a:prstGeom prst="rect">
            <a:avLst/>
          </a:prstGeom>
        </p:spPr>
        <p:txBody>
          <a:bodyPr vert="horz" lIns="91431" tIns="45715" rIns="91431" bIns="45715" rtlCol="0"/>
          <a:lstStyle>
            <a:lvl1pPr algn="r">
              <a:defRPr sz="1200"/>
            </a:lvl1pPr>
          </a:lstStyle>
          <a:p>
            <a:fld id="{B20FAD1D-6C85-481C-B3B4-2265CFDF3669}" type="datetimeFigureOut">
              <a:rPr lang="en-AU" smtClean="0"/>
              <a:t>24/08/2026</a:t>
            </a:fld>
            <a:endParaRPr lang="en-AU"/>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31" tIns="45715" rIns="91431" bIns="45715" rtlCol="0" anchor="ctr"/>
          <a:lstStyle/>
          <a:p>
            <a:endParaRPr lang="en-AU"/>
          </a:p>
        </p:txBody>
      </p:sp>
      <p:sp>
        <p:nvSpPr>
          <p:cNvPr id="5" name="Notes Placeholder 4"/>
          <p:cNvSpPr>
            <a:spLocks noGrp="1"/>
          </p:cNvSpPr>
          <p:nvPr>
            <p:ph type="body" sz="quarter" idx="3"/>
          </p:nvPr>
        </p:nvSpPr>
        <p:spPr>
          <a:xfrm>
            <a:off x="679768" y="4777195"/>
            <a:ext cx="5438140" cy="3908614"/>
          </a:xfrm>
          <a:prstGeom prst="rect">
            <a:avLst/>
          </a:prstGeom>
        </p:spPr>
        <p:txBody>
          <a:bodyPr vert="horz" lIns="91431" tIns="45715" rIns="91431" bIns="45715"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1" y="9428584"/>
            <a:ext cx="2945659" cy="498055"/>
          </a:xfrm>
          <a:prstGeom prst="rect">
            <a:avLst/>
          </a:prstGeom>
        </p:spPr>
        <p:txBody>
          <a:bodyPr vert="horz" lIns="91431" tIns="45715" rIns="91431" bIns="45715" rtlCol="0" anchor="b"/>
          <a:lstStyle>
            <a:lvl1pPr algn="l">
              <a:defRPr sz="1200"/>
            </a:lvl1pPr>
          </a:lstStyle>
          <a:p>
            <a:endParaRPr lang="en-AU"/>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31" tIns="45715" rIns="91431" bIns="45715" rtlCol="0" anchor="b"/>
          <a:lstStyle>
            <a:lvl1pPr algn="r">
              <a:defRPr sz="1200"/>
            </a:lvl1pPr>
          </a:lstStyle>
          <a:p>
            <a:fld id="{99B883AC-FE3C-4431-9252-48CE78076032}" type="slidenum">
              <a:rPr lang="en-AU" smtClean="0"/>
              <a:t>‹#›</a:t>
            </a:fld>
            <a:endParaRPr lang="en-AU"/>
          </a:p>
        </p:txBody>
      </p:sp>
    </p:spTree>
    <p:extLst>
      <p:ext uri="{BB962C8B-B14F-4D97-AF65-F5344CB8AC3E}">
        <p14:creationId xmlns:p14="http://schemas.microsoft.com/office/powerpoint/2010/main" val="873909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Planning and Preparation</a:t>
            </a:r>
          </a:p>
          <a:p>
            <a:endParaRPr lang="en-AU" dirty="0"/>
          </a:p>
          <a:p>
            <a:r>
              <a:rPr lang="en-AU" b="1" dirty="0"/>
              <a:t>Activity 8.1 – Why practice?</a:t>
            </a:r>
          </a:p>
          <a:p>
            <a:r>
              <a:rPr lang="en-AU" dirty="0"/>
              <a:t>Markers – enough for one per group and 4 large sheets of paper</a:t>
            </a:r>
          </a:p>
          <a:p>
            <a:r>
              <a:rPr lang="en-AU" b="1" dirty="0"/>
              <a:t>Activity sheet</a:t>
            </a:r>
            <a:r>
              <a:rPr lang="en-AU" dirty="0"/>
              <a:t> – Supervisor qualities (page 137) – one copy per student</a:t>
            </a:r>
          </a:p>
          <a:p>
            <a:r>
              <a:rPr lang="en-AU" dirty="0"/>
              <a:t>Family information sheet – Young drivers (page 138) – photocopy one per student or email to parents</a:t>
            </a:r>
            <a:endParaRPr lang="en-AU" b="1" dirty="0"/>
          </a:p>
          <a:p>
            <a:r>
              <a:rPr lang="en-AU" dirty="0"/>
              <a:t> </a:t>
            </a:r>
          </a:p>
          <a:p>
            <a:r>
              <a:rPr lang="en-AU" b="1" dirty="0"/>
              <a:t>Activity 8.2 – Straight talking</a:t>
            </a:r>
          </a:p>
          <a:p>
            <a:r>
              <a:rPr lang="en-AU" b="1" dirty="0"/>
              <a:t>Activity sheet </a:t>
            </a:r>
            <a:r>
              <a:rPr lang="en-AU" dirty="0"/>
              <a:t>– Communication styles (page 141) – photocopy one per student</a:t>
            </a:r>
          </a:p>
          <a:p>
            <a:r>
              <a:rPr lang="en-AU" b="1" dirty="0"/>
              <a:t>Activity sheet </a:t>
            </a:r>
            <a:r>
              <a:rPr lang="en-AU" dirty="0"/>
              <a:t>– What are you saying? (page 142) – photocopy one per student</a:t>
            </a:r>
            <a:endParaRPr lang="en-AU" b="1" dirty="0"/>
          </a:p>
          <a:p>
            <a:endParaRPr lang="en-AU" dirty="0"/>
          </a:p>
        </p:txBody>
      </p:sp>
      <p:sp>
        <p:nvSpPr>
          <p:cNvPr id="4" name="Slide Number Placeholder 3"/>
          <p:cNvSpPr>
            <a:spLocks noGrp="1"/>
          </p:cNvSpPr>
          <p:nvPr>
            <p:ph type="sldNum" sz="quarter" idx="5"/>
          </p:nvPr>
        </p:nvSpPr>
        <p:spPr/>
        <p:txBody>
          <a:bodyPr/>
          <a:lstStyle/>
          <a:p>
            <a:fld id="{99B883AC-FE3C-4431-9252-48CE78076032}" type="slidenum">
              <a:rPr lang="en-AU" smtClean="0"/>
              <a:t>1</a:t>
            </a:fld>
            <a:endParaRPr lang="en-AU"/>
          </a:p>
        </p:txBody>
      </p:sp>
    </p:spTree>
    <p:extLst>
      <p:ext uri="{BB962C8B-B14F-4D97-AF65-F5344CB8AC3E}">
        <p14:creationId xmlns:p14="http://schemas.microsoft.com/office/powerpoint/2010/main" val="8600436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5897FB-8692-733A-1293-6FB5444A083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92887CC-4065-11B5-2E71-FE389C254FD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0E998E7-6EC5-2083-ADD7-087B8D85F66C}"/>
              </a:ext>
            </a:extLst>
          </p:cNvPr>
          <p:cNvSpPr>
            <a:spLocks noGrp="1"/>
          </p:cNvSpPr>
          <p:nvPr>
            <p:ph type="body" idx="1"/>
          </p:nvPr>
        </p:nvSpPr>
        <p:spPr/>
        <p:txBody>
          <a:bodyPr/>
          <a:lstStyle/>
          <a:p>
            <a:endParaRPr lang="en-AU" dirty="0"/>
          </a:p>
        </p:txBody>
      </p:sp>
      <p:sp>
        <p:nvSpPr>
          <p:cNvPr id="4" name="Slide Number Placeholder 3">
            <a:extLst>
              <a:ext uri="{FF2B5EF4-FFF2-40B4-BE49-F238E27FC236}">
                <a16:creationId xmlns:a16="http://schemas.microsoft.com/office/drawing/2014/main" id="{88437EA3-C1F1-8114-0403-03CC48784185}"/>
              </a:ext>
            </a:extLst>
          </p:cNvPr>
          <p:cNvSpPr>
            <a:spLocks noGrp="1"/>
          </p:cNvSpPr>
          <p:nvPr>
            <p:ph type="sldNum" sz="quarter" idx="5"/>
          </p:nvPr>
        </p:nvSpPr>
        <p:spPr/>
        <p:txBody>
          <a:bodyPr/>
          <a:lstStyle/>
          <a:p>
            <a:fld id="{99B883AC-FE3C-4431-9252-48CE78076032}" type="slidenum">
              <a:rPr lang="en-AU" smtClean="0"/>
              <a:t>2</a:t>
            </a:fld>
            <a:endParaRPr lang="en-AU"/>
          </a:p>
        </p:txBody>
      </p:sp>
    </p:spTree>
    <p:extLst>
      <p:ext uri="{BB962C8B-B14F-4D97-AF65-F5344CB8AC3E}">
        <p14:creationId xmlns:p14="http://schemas.microsoft.com/office/powerpoint/2010/main" val="24334679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AU" sz="1200" b="1" i="0" u="none" strike="noStrike" kern="1200" baseline="0" dirty="0">
                <a:solidFill>
                  <a:schemeClr val="tx1"/>
                </a:solidFill>
                <a:latin typeface="+mn-lt"/>
                <a:ea typeface="+mn-ea"/>
                <a:cs typeface="+mn-cs"/>
              </a:rPr>
              <a:t>Supervisor requirements</a:t>
            </a:r>
          </a:p>
          <a:p>
            <a:pPr marL="171450" indent="-171450">
              <a:buFont typeface="Arial" panose="020B0604020202020204" pitchFamily="34" charset="0"/>
              <a:buChar char="•"/>
            </a:pPr>
            <a:r>
              <a:rPr lang="en-AU" dirty="0"/>
              <a:t>hold a current and valid driver’s licence (for the class of vehicle in which they are teaching someone how to drive) </a:t>
            </a:r>
            <a:r>
              <a:rPr lang="en-AU" b="1" dirty="0"/>
              <a:t>for at least four years</a:t>
            </a:r>
            <a:r>
              <a:rPr lang="en-AU" dirty="0"/>
              <a:t> and carry it with them </a:t>
            </a:r>
            <a:endParaRPr lang="en-AU" sz="1200" b="1" i="0" u="none" strike="noStrike" kern="1200" baseline="0" dirty="0">
              <a:solidFill>
                <a:schemeClr val="tx1"/>
              </a:solidFill>
              <a:latin typeface="+mn-lt"/>
              <a:ea typeface="+mn-ea"/>
              <a:cs typeface="+mn-cs"/>
            </a:endParaRPr>
          </a:p>
        </p:txBody>
      </p:sp>
      <p:sp>
        <p:nvSpPr>
          <p:cNvPr id="4" name="Slide Number Placeholder 3"/>
          <p:cNvSpPr>
            <a:spLocks noGrp="1"/>
          </p:cNvSpPr>
          <p:nvPr>
            <p:ph type="sldNum" sz="quarter" idx="5"/>
          </p:nvPr>
        </p:nvSpPr>
        <p:spPr/>
        <p:txBody>
          <a:bodyPr/>
          <a:lstStyle/>
          <a:p>
            <a:fld id="{99B883AC-FE3C-4431-9252-48CE78076032}" type="slidenum">
              <a:rPr lang="en-AU" smtClean="0"/>
              <a:t>3</a:t>
            </a:fld>
            <a:endParaRPr lang="en-AU"/>
          </a:p>
        </p:txBody>
      </p:sp>
    </p:spTree>
    <p:extLst>
      <p:ext uri="{BB962C8B-B14F-4D97-AF65-F5344CB8AC3E}">
        <p14:creationId xmlns:p14="http://schemas.microsoft.com/office/powerpoint/2010/main" val="6795003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Activity 8.1 </a:t>
            </a:r>
          </a:p>
          <a:p>
            <a:pPr marL="171450" indent="-171450">
              <a:buFont typeface="Arial" panose="020B0604020202020204" pitchFamily="34" charset="0"/>
              <a:buChar char="•"/>
            </a:pPr>
            <a:r>
              <a:rPr lang="en-AU" b="1" dirty="0"/>
              <a:t>Brainstorm</a:t>
            </a:r>
            <a:r>
              <a:rPr lang="en-AU" dirty="0"/>
              <a:t> (page 168) list of situations where students have had to learn and master new skills (e.g. learning to play a sport, musical instrument or new computer game).</a:t>
            </a:r>
          </a:p>
          <a:p>
            <a:pPr marL="171450" indent="-171450">
              <a:buFont typeface="Arial" panose="020B0604020202020204" pitchFamily="34" charset="0"/>
              <a:buChar char="•"/>
            </a:pPr>
            <a:r>
              <a:rPr lang="en-AU" dirty="0"/>
              <a:t>Conduct a </a:t>
            </a:r>
            <a:r>
              <a:rPr lang="en-AU" b="1" dirty="0"/>
              <a:t>graffiti walk</a:t>
            </a:r>
            <a:r>
              <a:rPr lang="en-AU" dirty="0"/>
              <a:t> (page 169) using a different heading on each sheet of paper. Students to consider each heading a write their thoughts about each.</a:t>
            </a:r>
          </a:p>
          <a:p>
            <a:pPr marL="628650" lvl="1" indent="-171450">
              <a:buFont typeface="Arial" panose="020B0604020202020204" pitchFamily="34" charset="0"/>
              <a:buChar char="•"/>
            </a:pPr>
            <a:r>
              <a:rPr lang="en-AU" dirty="0"/>
              <a:t>Benefits of supervised driving practice</a:t>
            </a:r>
          </a:p>
          <a:p>
            <a:pPr marL="628650" lvl="1" indent="-171450">
              <a:buFont typeface="Arial" panose="020B0604020202020204" pitchFamily="34" charset="0"/>
              <a:buChar char="•"/>
            </a:pPr>
            <a:r>
              <a:rPr lang="en-AU" dirty="0"/>
              <a:t>Choosing a supervisory</a:t>
            </a:r>
          </a:p>
          <a:p>
            <a:pPr marL="628650" lvl="1" indent="-171450">
              <a:buFont typeface="Arial" panose="020B0604020202020204" pitchFamily="34" charset="0"/>
              <a:buChar char="•"/>
            </a:pPr>
            <a:r>
              <a:rPr lang="en-AU" dirty="0"/>
              <a:t>Problems of supervised driving practice</a:t>
            </a:r>
          </a:p>
          <a:p>
            <a:pPr marL="628650" lvl="1" indent="-171450">
              <a:buFont typeface="Arial" panose="020B0604020202020204" pitchFamily="34" charset="0"/>
              <a:buChar char="•"/>
            </a:pPr>
            <a:r>
              <a:rPr lang="en-AU" dirty="0"/>
              <a:t>How can you get your hours of supervised driving practice?</a:t>
            </a:r>
          </a:p>
          <a:p>
            <a:pPr marL="171450" lvl="0" indent="-171450">
              <a:buFont typeface="Arial" panose="020B0604020202020204" pitchFamily="34" charset="0"/>
              <a:buChar char="•"/>
            </a:pPr>
            <a:r>
              <a:rPr lang="en-AU" dirty="0"/>
              <a:t>Discuss some of the points raised on each of the graffiti sheets.</a:t>
            </a:r>
          </a:p>
          <a:p>
            <a:pPr marL="171450" lvl="0" indent="-171450">
              <a:buFont typeface="Arial" panose="020B0604020202020204" pitchFamily="34" charset="0"/>
              <a:buChar char="•"/>
            </a:pPr>
            <a:r>
              <a:rPr lang="en-AU" b="1" dirty="0"/>
              <a:t>Brainstorm</a:t>
            </a:r>
            <a:r>
              <a:rPr lang="en-AU" b="0" dirty="0"/>
              <a:t> (page 168) </a:t>
            </a:r>
            <a:r>
              <a:rPr lang="en-AU" dirty="0"/>
              <a:t>what a driving supervisor needs to be able to do.</a:t>
            </a:r>
          </a:p>
          <a:p>
            <a:pPr marL="171450" lvl="0" indent="-171450">
              <a:buFont typeface="Arial" panose="020B0604020202020204" pitchFamily="34" charset="0"/>
              <a:buChar char="•"/>
            </a:pPr>
            <a:r>
              <a:rPr lang="en-AU" b="0" dirty="0"/>
              <a:t>Students’ complete worksheet: </a:t>
            </a:r>
            <a:r>
              <a:rPr lang="en-AU" b="0" i="0" dirty="0"/>
              <a:t>Supervisor qualities (page 137). </a:t>
            </a:r>
            <a:r>
              <a:rPr lang="en-AU" dirty="0"/>
              <a:t>Brainstormed skills and qualities, choose their top five and add these to the table</a:t>
            </a:r>
            <a:endParaRPr lang="en-AU" b="0" i="0" dirty="0"/>
          </a:p>
          <a:p>
            <a:pPr marL="171450" lvl="0" indent="-171450">
              <a:buFont typeface="Arial" panose="020B0604020202020204" pitchFamily="34" charset="0"/>
              <a:buChar char="•"/>
            </a:pPr>
            <a:r>
              <a:rPr lang="en-AU" b="0" i="0" dirty="0"/>
              <a:t>Get students to think about their potential supervisory and rate that person for each of the skills/qualities they have listed.</a:t>
            </a:r>
          </a:p>
        </p:txBody>
      </p:sp>
      <p:sp>
        <p:nvSpPr>
          <p:cNvPr id="4" name="Slide Number Placeholder 3"/>
          <p:cNvSpPr>
            <a:spLocks noGrp="1"/>
          </p:cNvSpPr>
          <p:nvPr>
            <p:ph type="sldNum" sz="quarter" idx="5"/>
          </p:nvPr>
        </p:nvSpPr>
        <p:spPr/>
        <p:txBody>
          <a:bodyPr/>
          <a:lstStyle/>
          <a:p>
            <a:fld id="{99B883AC-FE3C-4431-9252-48CE78076032}" type="slidenum">
              <a:rPr lang="en-AU" smtClean="0"/>
              <a:t>4</a:t>
            </a:fld>
            <a:endParaRPr lang="en-AU"/>
          </a:p>
        </p:txBody>
      </p:sp>
    </p:spTree>
    <p:extLst>
      <p:ext uri="{BB962C8B-B14F-4D97-AF65-F5344CB8AC3E}">
        <p14:creationId xmlns:p14="http://schemas.microsoft.com/office/powerpoint/2010/main" val="42144942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8399E6-0A70-FF9F-18CE-16BA22378E1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2D8E97-A7BA-1870-4C09-4AD12BA0017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4241C96-5C43-3299-1F7C-1F7E9201EE5C}"/>
              </a:ext>
            </a:extLst>
          </p:cNvPr>
          <p:cNvSpPr>
            <a:spLocks noGrp="1"/>
          </p:cNvSpPr>
          <p:nvPr>
            <p:ph type="body" idx="1"/>
          </p:nvPr>
        </p:nvSpPr>
        <p:spPr/>
        <p:txBody>
          <a:bodyPr/>
          <a:lstStyle/>
          <a:p>
            <a:r>
              <a:rPr lang="en-AU" b="1" dirty="0"/>
              <a:t>What are some of the things you will need to discuss with your supervisor before you start learning to drive? </a:t>
            </a:r>
            <a:r>
              <a:rPr lang="en-AU" dirty="0"/>
              <a:t>(What will happen if a dangerous situation arises? When should the supervisor tell you what you did wrong? Who will plan the lessons? Will you be able to talk to your supervisor if you want to discuss something that is concerning you about driving?)</a:t>
            </a:r>
          </a:p>
          <a:p>
            <a:endParaRPr lang="en-AU" dirty="0"/>
          </a:p>
          <a:p>
            <a:r>
              <a:rPr lang="en-AU" b="1" dirty="0"/>
              <a:t>What plans have you already made to help you start the learning to drive process? </a:t>
            </a:r>
            <a:r>
              <a:rPr lang="en-AU" dirty="0"/>
              <a:t>(Talked to my supervisor about scheduling lessons, booked a driving school, made sure my supervisor knows what they have to do, found websites with learning to drive tips).</a:t>
            </a:r>
          </a:p>
          <a:p>
            <a:endParaRPr lang="en-AU" dirty="0"/>
          </a:p>
          <a:p>
            <a:r>
              <a:rPr lang="en-AU" b="1" dirty="0"/>
              <a:t>If you are able to use a driving school, when do you think you should book some lessons? </a:t>
            </a:r>
            <a:r>
              <a:rPr lang="en-AU" dirty="0"/>
              <a:t>(It is not a requirement of the licensing system to have lessons with a registered driving school however an experienced driving instructor can help learner drivers recognise the skills that require practice and provide insight into the testing procedures. Some driving schools will also allow the supervisor to sit in on lessons and learn how to teach certain skills. A lesson with a driving school when first starting to learn will give the learner and supervisor correct information and skills to practise. Lessons closer to sitting the Practical Driving Assessment are also recommended as the instructor will check that the learner has mastered the skills required to pass the assessment).</a:t>
            </a:r>
            <a:endParaRPr lang="en-AU" sz="1200" b="0" i="0" u="none" strike="noStrike" kern="1200" baseline="0" dirty="0">
              <a:solidFill>
                <a:schemeClr val="tx1"/>
              </a:solidFill>
              <a:latin typeface="+mn-lt"/>
              <a:ea typeface="+mn-ea"/>
              <a:cs typeface="+mn-cs"/>
            </a:endParaRPr>
          </a:p>
        </p:txBody>
      </p:sp>
      <p:sp>
        <p:nvSpPr>
          <p:cNvPr id="4" name="Slide Number Placeholder 3">
            <a:extLst>
              <a:ext uri="{FF2B5EF4-FFF2-40B4-BE49-F238E27FC236}">
                <a16:creationId xmlns:a16="http://schemas.microsoft.com/office/drawing/2014/main" id="{EB14D32B-FBAA-2330-055B-1B627D50687E}"/>
              </a:ext>
            </a:extLst>
          </p:cNvPr>
          <p:cNvSpPr>
            <a:spLocks noGrp="1"/>
          </p:cNvSpPr>
          <p:nvPr>
            <p:ph type="sldNum" sz="quarter" idx="5"/>
          </p:nvPr>
        </p:nvSpPr>
        <p:spPr/>
        <p:txBody>
          <a:bodyPr/>
          <a:lstStyle/>
          <a:p>
            <a:fld id="{99B883AC-FE3C-4431-9252-48CE78076032}" type="slidenum">
              <a:rPr lang="en-AU" smtClean="0"/>
              <a:t>5</a:t>
            </a:fld>
            <a:endParaRPr lang="en-AU"/>
          </a:p>
        </p:txBody>
      </p:sp>
    </p:spTree>
    <p:extLst>
      <p:ext uri="{BB962C8B-B14F-4D97-AF65-F5344CB8AC3E}">
        <p14:creationId xmlns:p14="http://schemas.microsoft.com/office/powerpoint/2010/main" val="34913927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AU" dirty="0"/>
              <a:t>Verbal communication = aggressive, assertive and passive</a:t>
            </a:r>
          </a:p>
          <a:p>
            <a:pPr marL="171450" indent="-171450">
              <a:buFont typeface="Arial" panose="020B0604020202020204" pitchFamily="34" charset="0"/>
              <a:buChar char="•"/>
            </a:pPr>
            <a:endParaRPr lang="en-AU" dirty="0"/>
          </a:p>
          <a:p>
            <a:pPr marL="0" indent="0">
              <a:buFont typeface="Arial" panose="020B0604020202020204" pitchFamily="34" charset="0"/>
              <a:buNone/>
            </a:pPr>
            <a:r>
              <a:rPr lang="en-AU" b="1" dirty="0"/>
              <a:t>Activity 8.2</a:t>
            </a:r>
            <a:endParaRPr lang="en-AU" dirty="0"/>
          </a:p>
          <a:p>
            <a:pPr marL="171450" indent="-171450">
              <a:buFont typeface="Arial" panose="020B0604020202020204" pitchFamily="34" charset="0"/>
              <a:buChar char="•"/>
            </a:pPr>
            <a:r>
              <a:rPr lang="en-AU" dirty="0"/>
              <a:t>Give each students a copy of </a:t>
            </a:r>
            <a:r>
              <a:rPr lang="en-AU" i="1" dirty="0"/>
              <a:t>Communication styles </a:t>
            </a:r>
            <a:r>
              <a:rPr lang="en-AU" dirty="0"/>
              <a:t>(page 141) and </a:t>
            </a:r>
            <a:r>
              <a:rPr lang="en-AU" i="1" dirty="0"/>
              <a:t>What are you saying? </a:t>
            </a:r>
            <a:r>
              <a:rPr lang="en-AU" dirty="0"/>
              <a:t>(page 142)</a:t>
            </a:r>
          </a:p>
          <a:p>
            <a:pPr marL="171450" indent="-171450">
              <a:buFont typeface="Arial" panose="020B0604020202020204" pitchFamily="34" charset="0"/>
              <a:buChar char="•"/>
            </a:pPr>
            <a:r>
              <a:rPr lang="en-AU" dirty="0"/>
              <a:t>Using </a:t>
            </a:r>
            <a:r>
              <a:rPr lang="en-AU" i="1" dirty="0"/>
              <a:t>communication styles </a:t>
            </a:r>
            <a:r>
              <a:rPr lang="en-AU" dirty="0"/>
              <a:t>complete </a:t>
            </a:r>
            <a:r>
              <a:rPr lang="en-AU" i="1" dirty="0"/>
              <a:t>what are you saying?</a:t>
            </a:r>
          </a:p>
          <a:p>
            <a:pPr marL="171450" indent="-171450">
              <a:buFont typeface="Arial" panose="020B0604020202020204" pitchFamily="34" charset="0"/>
              <a:buChar char="•"/>
            </a:pPr>
            <a:endParaRPr lang="en-AU" dirty="0"/>
          </a:p>
          <a:p>
            <a:pPr marL="171450" indent="-171450">
              <a:buFont typeface="Arial" panose="020B0604020202020204" pitchFamily="34" charset="0"/>
              <a:buChar char="•"/>
            </a:pPr>
            <a:r>
              <a:rPr lang="en-AU" dirty="0"/>
              <a:t>Guess the reaction, braking and stopping distances for each speed and record these on the activity sheet.</a:t>
            </a:r>
          </a:p>
        </p:txBody>
      </p:sp>
      <p:sp>
        <p:nvSpPr>
          <p:cNvPr id="4" name="Slide Number Placeholder 3"/>
          <p:cNvSpPr>
            <a:spLocks noGrp="1"/>
          </p:cNvSpPr>
          <p:nvPr>
            <p:ph type="sldNum" sz="quarter" idx="5"/>
          </p:nvPr>
        </p:nvSpPr>
        <p:spPr/>
        <p:txBody>
          <a:bodyPr/>
          <a:lstStyle/>
          <a:p>
            <a:fld id="{99B883AC-FE3C-4431-9252-48CE78076032}" type="slidenum">
              <a:rPr lang="en-AU" smtClean="0"/>
              <a:t>6</a:t>
            </a:fld>
            <a:endParaRPr lang="en-AU"/>
          </a:p>
        </p:txBody>
      </p:sp>
    </p:spTree>
    <p:extLst>
      <p:ext uri="{BB962C8B-B14F-4D97-AF65-F5344CB8AC3E}">
        <p14:creationId xmlns:p14="http://schemas.microsoft.com/office/powerpoint/2010/main" val="28000347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Activity 8.2</a:t>
            </a:r>
          </a:p>
          <a:p>
            <a:pPr marL="171450" indent="-171450">
              <a:buFont typeface="Arial" panose="020B0604020202020204" pitchFamily="34" charset="0"/>
              <a:buChar char="•"/>
            </a:pPr>
            <a:r>
              <a:rPr lang="en-AU" dirty="0"/>
              <a:t>Students are to get into pairs.</a:t>
            </a:r>
          </a:p>
          <a:p>
            <a:pPr marL="171450" indent="-171450">
              <a:buFont typeface="Arial" panose="020B0604020202020204" pitchFamily="34" charset="0"/>
              <a:buChar char="•"/>
            </a:pPr>
            <a:r>
              <a:rPr lang="en-AU" dirty="0"/>
              <a:t>Students are to practise using assertive statements that would provide a positive outcome for both the learner driver and the supervisor.</a:t>
            </a:r>
          </a:p>
          <a:p>
            <a:pPr marL="171450" indent="-171450">
              <a:buFont typeface="Arial" panose="020B0604020202020204" pitchFamily="34" charset="0"/>
              <a:buChar char="•"/>
            </a:pPr>
            <a:r>
              <a:rPr lang="en-AU" dirty="0"/>
              <a:t>Students </a:t>
            </a:r>
            <a:r>
              <a:rPr lang="en-AU" b="1" dirty="0"/>
              <a:t>role-play</a:t>
            </a:r>
            <a:r>
              <a:rPr lang="en-AU" dirty="0"/>
              <a:t> (page 170) each situation to let students practise using statements that would provide a positive outcome for both the learner driver and the supervisor. </a:t>
            </a:r>
          </a:p>
          <a:p>
            <a:pPr marL="171450" indent="-171450">
              <a:buFont typeface="Arial" panose="020B0604020202020204" pitchFamily="34" charset="0"/>
              <a:buChar char="•"/>
            </a:pPr>
            <a:r>
              <a:rPr lang="en-AU" dirty="0"/>
              <a:t>Debrief role-plays</a:t>
            </a:r>
          </a:p>
        </p:txBody>
      </p:sp>
      <p:sp>
        <p:nvSpPr>
          <p:cNvPr id="4" name="Slide Number Placeholder 3"/>
          <p:cNvSpPr>
            <a:spLocks noGrp="1"/>
          </p:cNvSpPr>
          <p:nvPr>
            <p:ph type="sldNum" sz="quarter" idx="5"/>
          </p:nvPr>
        </p:nvSpPr>
        <p:spPr/>
        <p:txBody>
          <a:bodyPr/>
          <a:lstStyle/>
          <a:p>
            <a:fld id="{99B883AC-FE3C-4431-9252-48CE78076032}" type="slidenum">
              <a:rPr lang="en-AU" smtClean="0"/>
              <a:t>7</a:t>
            </a:fld>
            <a:endParaRPr lang="en-AU"/>
          </a:p>
        </p:txBody>
      </p:sp>
    </p:spTree>
    <p:extLst>
      <p:ext uri="{BB962C8B-B14F-4D97-AF65-F5344CB8AC3E}">
        <p14:creationId xmlns:p14="http://schemas.microsoft.com/office/powerpoint/2010/main" val="17324977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99B883AC-FE3C-4431-9252-48CE78076032}" type="slidenum">
              <a:rPr lang="en-AU" smtClean="0"/>
              <a:t>8</a:t>
            </a:fld>
            <a:endParaRPr lang="en-AU"/>
          </a:p>
        </p:txBody>
      </p:sp>
    </p:spTree>
    <p:extLst>
      <p:ext uri="{BB962C8B-B14F-4D97-AF65-F5344CB8AC3E}">
        <p14:creationId xmlns:p14="http://schemas.microsoft.com/office/powerpoint/2010/main" val="14415090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3AF627-FE4E-A9FE-35F3-DB53138F656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7A59966-CE11-FF23-A258-E63AFE31F40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E3374CA-E0F8-E336-4138-FD7D269E8401}"/>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b="0" dirty="0">
                <a:solidFill>
                  <a:schemeClr val="tx1"/>
                </a:solidFill>
              </a:rPr>
              <a:t>Remind students that they must complete all 10 tasks in the Behind the wheel journal to be considered eligible to sit the test at the end of the Keys4Life program.</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AU" b="0" dirty="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AU" b="0" dirty="0">
                <a:solidFill>
                  <a:schemeClr val="tx1"/>
                </a:solidFill>
              </a:rPr>
              <a:t>Encourage students to access the Department of Transport and Major Infrastructure’s road rules theory test quizzes to begin building and consolidating their knowledge of road rules.</a:t>
            </a:r>
            <a:endParaRPr lang="en-US" b="0" dirty="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AU" b="0" dirty="0">
              <a:solidFill>
                <a:schemeClr val="tx1"/>
              </a:solidFill>
            </a:endParaRPr>
          </a:p>
          <a:p>
            <a:endParaRPr lang="en-AU" dirty="0"/>
          </a:p>
        </p:txBody>
      </p:sp>
      <p:sp>
        <p:nvSpPr>
          <p:cNvPr id="4" name="Slide Number Placeholder 3">
            <a:extLst>
              <a:ext uri="{FF2B5EF4-FFF2-40B4-BE49-F238E27FC236}">
                <a16:creationId xmlns:a16="http://schemas.microsoft.com/office/drawing/2014/main" id="{F520F5BB-9AFC-8E37-957C-F3F4B3C319BD}"/>
              </a:ext>
            </a:extLst>
          </p:cNvPr>
          <p:cNvSpPr>
            <a:spLocks noGrp="1"/>
          </p:cNvSpPr>
          <p:nvPr>
            <p:ph type="sldNum" sz="quarter" idx="5"/>
          </p:nvPr>
        </p:nvSpPr>
        <p:spPr/>
        <p:txBody>
          <a:bodyPr/>
          <a:lstStyle/>
          <a:p>
            <a:fld id="{99B883AC-FE3C-4431-9252-48CE78076032}" type="slidenum">
              <a:rPr lang="en-AU" smtClean="0"/>
              <a:t>9</a:t>
            </a:fld>
            <a:endParaRPr lang="en-AU"/>
          </a:p>
        </p:txBody>
      </p:sp>
    </p:spTree>
    <p:extLst>
      <p:ext uri="{BB962C8B-B14F-4D97-AF65-F5344CB8AC3E}">
        <p14:creationId xmlns:p14="http://schemas.microsoft.com/office/powerpoint/2010/main" val="178297213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Imag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6556248"/>
            <a:ext cx="12192000" cy="301752"/>
          </a:xfrm>
          <a:prstGeom prst="rect">
            <a:avLst/>
          </a:prstGeom>
        </p:spPr>
      </p:pic>
      <p:sp>
        <p:nvSpPr>
          <p:cNvPr id="12" name="Picture Placeholder 11"/>
          <p:cNvSpPr>
            <a:spLocks noGrp="1"/>
          </p:cNvSpPr>
          <p:nvPr>
            <p:ph type="pic" sz="quarter" idx="11" hasCustomPrompt="1"/>
          </p:nvPr>
        </p:nvSpPr>
        <p:spPr>
          <a:xfrm>
            <a:off x="6578601" y="0"/>
            <a:ext cx="5613399" cy="6858000"/>
          </a:xfrm>
          <a:custGeom>
            <a:avLst/>
            <a:gdLst>
              <a:gd name="connsiteX0" fmla="*/ 345237 w 5613399"/>
              <a:gd name="connsiteY0" fmla="*/ 0 h 6858000"/>
              <a:gd name="connsiteX1" fmla="*/ 5613399 w 5613399"/>
              <a:gd name="connsiteY1" fmla="*/ 0 h 6858000"/>
              <a:gd name="connsiteX2" fmla="*/ 5613399 w 5613399"/>
              <a:gd name="connsiteY2" fmla="*/ 6858000 h 6858000"/>
              <a:gd name="connsiteX3" fmla="*/ 771308 w 5613399"/>
              <a:gd name="connsiteY3" fmla="*/ 6858000 h 6858000"/>
              <a:gd name="connsiteX4" fmla="*/ 691940 w 5613399"/>
              <a:gd name="connsiteY4" fmla="*/ 6658849 h 6858000"/>
              <a:gd name="connsiteX5" fmla="*/ 0 w 5613399"/>
              <a:gd name="connsiteY5" fmla="*/ 2774396 h 6858000"/>
              <a:gd name="connsiteX6" fmla="*/ 345237 w 5613399"/>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13399" h="6858000">
                <a:moveTo>
                  <a:pt x="345237" y="0"/>
                </a:moveTo>
                <a:lnTo>
                  <a:pt x="5613399" y="0"/>
                </a:lnTo>
                <a:lnTo>
                  <a:pt x="5613399" y="6858000"/>
                </a:lnTo>
                <a:lnTo>
                  <a:pt x="771308" y="6858000"/>
                </a:lnTo>
                <a:lnTo>
                  <a:pt x="691940" y="6658849"/>
                </a:lnTo>
                <a:cubicBezTo>
                  <a:pt x="243991" y="5448091"/>
                  <a:pt x="0" y="4139192"/>
                  <a:pt x="0" y="2774396"/>
                </a:cubicBezTo>
                <a:cubicBezTo>
                  <a:pt x="0" y="1815304"/>
                  <a:pt x="119505" y="889400"/>
                  <a:pt x="345237" y="0"/>
                </a:cubicBezTo>
                <a:close/>
              </a:path>
            </a:pathLst>
          </a:custGeom>
          <a:solidFill>
            <a:schemeClr val="bg1"/>
          </a:solidFill>
        </p:spPr>
        <p:txBody>
          <a:bodyPr wrap="square" lIns="360000" rIns="360000" bIns="1728000" anchor="ctr">
            <a:noAutofit/>
          </a:bodyPr>
          <a:lstStyle>
            <a:lvl1pPr algn="ctr">
              <a:defRPr sz="2000">
                <a:solidFill>
                  <a:schemeClr val="tx1"/>
                </a:solidFill>
              </a:defRPr>
            </a:lvl1pPr>
          </a:lstStyle>
          <a:p>
            <a:r>
              <a:rPr lang="en-AU" dirty="0"/>
              <a:t>Cover image instructions</a:t>
            </a:r>
          </a:p>
        </p:txBody>
      </p:sp>
      <p:sp>
        <p:nvSpPr>
          <p:cNvPr id="2" name="Title 1"/>
          <p:cNvSpPr>
            <a:spLocks noGrp="1"/>
          </p:cNvSpPr>
          <p:nvPr>
            <p:ph type="ctrTitle"/>
          </p:nvPr>
        </p:nvSpPr>
        <p:spPr>
          <a:xfrm>
            <a:off x="479425" y="1844675"/>
            <a:ext cx="5616575" cy="1827848"/>
          </a:xfrm>
        </p:spPr>
        <p:txBody>
          <a:bodyPr anchor="b">
            <a:noAutofit/>
          </a:bodyPr>
          <a:lstStyle>
            <a:lvl1pPr algn="l">
              <a:lnSpc>
                <a:spcPct val="93000"/>
              </a:lnSpc>
              <a:defRPr sz="4200">
                <a:solidFill>
                  <a:schemeClr val="bg1"/>
                </a:solidFill>
              </a:defRPr>
            </a:lvl1pPr>
          </a:lstStyle>
          <a:p>
            <a:r>
              <a:rPr lang="en-US" dirty="0"/>
              <a:t>Click to edit Master title style</a:t>
            </a:r>
            <a:endParaRPr lang="en-AU" dirty="0"/>
          </a:p>
        </p:txBody>
      </p:sp>
      <p:sp>
        <p:nvSpPr>
          <p:cNvPr id="3" name="Subtitle 2"/>
          <p:cNvSpPr>
            <a:spLocks noGrp="1"/>
          </p:cNvSpPr>
          <p:nvPr>
            <p:ph type="subTitle" idx="1"/>
          </p:nvPr>
        </p:nvSpPr>
        <p:spPr>
          <a:xfrm>
            <a:off x="479425" y="3922078"/>
            <a:ext cx="5616575" cy="1296903"/>
          </a:xfrm>
        </p:spPr>
        <p:txBody>
          <a:bodyPr>
            <a:noAutofit/>
          </a:bodyPr>
          <a:lstStyle>
            <a:lvl1pPr marL="0" indent="0" algn="l">
              <a:lnSpc>
                <a:spcPct val="90000"/>
              </a:lnSpc>
              <a:spcBef>
                <a:spcPts val="0"/>
              </a:spcBef>
              <a:spcAft>
                <a:spcPts val="600"/>
              </a:spcAft>
              <a:buNone/>
              <a:defRPr sz="2400" b="1">
                <a:solidFill>
                  <a:schemeClr val="bg1"/>
                </a:solidFill>
              </a:defRPr>
            </a:lvl1pPr>
            <a:lvl2pPr marL="0" indent="0" algn="l">
              <a:lnSpc>
                <a:spcPct val="90000"/>
              </a:lnSpc>
              <a:spcBef>
                <a:spcPts val="0"/>
              </a:spcBef>
              <a:spcAft>
                <a:spcPts val="600"/>
              </a:spcAft>
              <a:buNone/>
              <a:defRPr sz="2400" b="1"/>
            </a:lvl2pPr>
            <a:lvl3pPr marL="0" indent="0" algn="l">
              <a:lnSpc>
                <a:spcPct val="90000"/>
              </a:lnSpc>
              <a:spcBef>
                <a:spcPts val="0"/>
              </a:spcBef>
              <a:spcAft>
                <a:spcPts val="600"/>
              </a:spcAft>
              <a:buNone/>
              <a:defRPr sz="2400" b="1"/>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AU" dirty="0"/>
          </a:p>
        </p:txBody>
      </p:sp>
      <p:pic>
        <p:nvPicPr>
          <p:cNvPr id="11" name="Picture 10"/>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479425" y="486566"/>
            <a:ext cx="1734316" cy="737618"/>
          </a:xfrm>
          <a:prstGeom prst="rect">
            <a:avLst/>
          </a:prstGeom>
        </p:spPr>
      </p:pic>
      <p:sp>
        <p:nvSpPr>
          <p:cNvPr id="6" name="Text Placeholder 5"/>
          <p:cNvSpPr>
            <a:spLocks noGrp="1"/>
          </p:cNvSpPr>
          <p:nvPr>
            <p:ph type="body" sz="quarter" idx="12"/>
          </p:nvPr>
        </p:nvSpPr>
        <p:spPr>
          <a:xfrm>
            <a:off x="8904288" y="6092825"/>
            <a:ext cx="2663825" cy="323850"/>
          </a:xfrm>
        </p:spPr>
        <p:txBody>
          <a:bodyPr anchor="b"/>
          <a:lstStyle>
            <a:lvl1pPr marL="0" indent="0" algn="r">
              <a:lnSpc>
                <a:spcPct val="100000"/>
              </a:lnSpc>
              <a:spcBef>
                <a:spcPts val="0"/>
              </a:spcBef>
              <a:spcAft>
                <a:spcPts val="0"/>
              </a:spcAft>
              <a:buFont typeface="Arial" panose="020B0604020202020204" pitchFamily="34" charset="0"/>
              <a:buNone/>
              <a:defRPr sz="800" b="1">
                <a:solidFill>
                  <a:schemeClr val="tx1"/>
                </a:solidFill>
              </a:defRPr>
            </a:lvl1pPr>
            <a:lvl2pPr marL="0" indent="0" algn="r">
              <a:lnSpc>
                <a:spcPct val="100000"/>
              </a:lnSpc>
              <a:spcBef>
                <a:spcPts val="0"/>
              </a:spcBef>
              <a:spcAft>
                <a:spcPts val="0"/>
              </a:spcAft>
              <a:buFont typeface="Arial" panose="020B0604020202020204" pitchFamily="34" charset="0"/>
              <a:buNone/>
              <a:defRPr sz="800" b="1">
                <a:solidFill>
                  <a:schemeClr val="tx1"/>
                </a:solidFill>
              </a:defRPr>
            </a:lvl2pPr>
            <a:lvl3pPr marL="0" indent="0">
              <a:lnSpc>
                <a:spcPct val="100000"/>
              </a:lnSpc>
              <a:spcBef>
                <a:spcPts val="0"/>
              </a:spcBef>
              <a:spcAft>
                <a:spcPts val="0"/>
              </a:spcAft>
              <a:buFont typeface="Arial" panose="020B0604020202020204" pitchFamily="34" charset="0"/>
              <a:buNone/>
              <a:defRPr sz="800" b="1">
                <a:solidFill>
                  <a:schemeClr val="tx1"/>
                </a:solidFill>
              </a:defRPr>
            </a:lvl3pPr>
            <a:lvl4pPr marL="0" indent="0">
              <a:lnSpc>
                <a:spcPct val="100000"/>
              </a:lnSpc>
              <a:spcBef>
                <a:spcPts val="0"/>
              </a:spcBef>
              <a:spcAft>
                <a:spcPts val="0"/>
              </a:spcAft>
              <a:buNone/>
              <a:defRPr sz="800" b="1">
                <a:solidFill>
                  <a:schemeClr val="tx1"/>
                </a:solidFill>
              </a:defRPr>
            </a:lvl4pPr>
            <a:lvl5pPr marL="0" indent="0">
              <a:lnSpc>
                <a:spcPct val="100000"/>
              </a:lnSpc>
              <a:spcBef>
                <a:spcPts val="0"/>
              </a:spcBef>
              <a:spcAft>
                <a:spcPts val="0"/>
              </a:spcAft>
              <a:buNone/>
              <a:defRPr sz="800" b="1">
                <a:solidFill>
                  <a:schemeClr val="tx1"/>
                </a:solidFill>
              </a:defRPr>
            </a:lvl5pPr>
          </a:lstStyle>
          <a:p>
            <a:pPr lvl="0"/>
            <a:r>
              <a:rPr lang="en-US" dirty="0"/>
              <a:t>Edit Master text styles</a:t>
            </a:r>
          </a:p>
          <a:p>
            <a:pPr lvl="1"/>
            <a:r>
              <a:rPr lang="en-US" dirty="0"/>
              <a:t>Second level</a:t>
            </a:r>
            <a:endParaRPr lang="en-AU" dirty="0"/>
          </a:p>
        </p:txBody>
      </p:sp>
      <p:pic>
        <p:nvPicPr>
          <p:cNvPr id="4" name="Picture 3" descr="A blue and white rectangular sign&#10;&#10;Description automatically generated">
            <a:extLst>
              <a:ext uri="{FF2B5EF4-FFF2-40B4-BE49-F238E27FC236}">
                <a16:creationId xmlns:a16="http://schemas.microsoft.com/office/drawing/2014/main" id="{E97153C4-BFE3-F4F8-8BF8-E4C0181ABAED}"/>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354361" y="5496892"/>
            <a:ext cx="1923012" cy="939612"/>
          </a:xfrm>
          <a:prstGeom prst="rect">
            <a:avLst/>
          </a:prstGeom>
        </p:spPr>
      </p:pic>
    </p:spTree>
    <p:extLst>
      <p:ext uri="{BB962C8B-B14F-4D97-AF65-F5344CB8AC3E}">
        <p14:creationId xmlns:p14="http://schemas.microsoft.com/office/powerpoint/2010/main" val="35482558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Only">
    <p:bg>
      <p:bgRef idx="1001">
        <a:schemeClr val="bg1"/>
      </p:bgRef>
    </p:bg>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5190744" y="0"/>
            <a:ext cx="7001256" cy="6858000"/>
          </a:xfrm>
          <a:prstGeom prst="rect">
            <a:avLst/>
          </a:prstGeom>
        </p:spPr>
      </p:pic>
      <p:sp>
        <p:nvSpPr>
          <p:cNvPr id="2" name="Title 1"/>
          <p:cNvSpPr>
            <a:spLocks noGrp="1"/>
          </p:cNvSpPr>
          <p:nvPr>
            <p:ph type="ctrTitle"/>
          </p:nvPr>
        </p:nvSpPr>
        <p:spPr>
          <a:xfrm>
            <a:off x="479425" y="1844675"/>
            <a:ext cx="5616575" cy="1827848"/>
          </a:xfrm>
        </p:spPr>
        <p:txBody>
          <a:bodyPr anchor="b">
            <a:noAutofit/>
          </a:bodyPr>
          <a:lstStyle>
            <a:lvl1pPr algn="l">
              <a:lnSpc>
                <a:spcPct val="93000"/>
              </a:lnSpc>
              <a:defRPr sz="4200">
                <a:solidFill>
                  <a:srgbClr val="0085AC"/>
                </a:solidFill>
              </a:defRPr>
            </a:lvl1pPr>
          </a:lstStyle>
          <a:p>
            <a:r>
              <a:rPr lang="en-US" dirty="0"/>
              <a:t>Click to edit Master title style</a:t>
            </a:r>
            <a:endParaRPr lang="en-AU" dirty="0"/>
          </a:p>
        </p:txBody>
      </p:sp>
      <p:sp>
        <p:nvSpPr>
          <p:cNvPr id="3" name="Subtitle 2"/>
          <p:cNvSpPr>
            <a:spLocks noGrp="1"/>
          </p:cNvSpPr>
          <p:nvPr>
            <p:ph type="subTitle" idx="1"/>
          </p:nvPr>
        </p:nvSpPr>
        <p:spPr>
          <a:xfrm>
            <a:off x="479425" y="3922078"/>
            <a:ext cx="5616575" cy="1673590"/>
          </a:xfrm>
        </p:spPr>
        <p:txBody>
          <a:bodyPr>
            <a:noAutofit/>
          </a:bodyPr>
          <a:lstStyle>
            <a:lvl1pPr marL="0" indent="0" algn="l">
              <a:lnSpc>
                <a:spcPct val="90000"/>
              </a:lnSpc>
              <a:spcBef>
                <a:spcPts val="0"/>
              </a:spcBef>
              <a:spcAft>
                <a:spcPts val="600"/>
              </a:spcAft>
              <a:buNone/>
              <a:defRPr sz="2400" b="1">
                <a:solidFill>
                  <a:srgbClr val="0085AC"/>
                </a:solidFill>
              </a:defRPr>
            </a:lvl1pPr>
            <a:lvl2pPr marL="0" indent="0" algn="l">
              <a:lnSpc>
                <a:spcPct val="90000"/>
              </a:lnSpc>
              <a:spcBef>
                <a:spcPts val="0"/>
              </a:spcBef>
              <a:spcAft>
                <a:spcPts val="600"/>
              </a:spcAft>
              <a:buNone/>
              <a:defRPr sz="2400" b="1">
                <a:solidFill>
                  <a:srgbClr val="592C82"/>
                </a:solidFill>
              </a:defRPr>
            </a:lvl2pPr>
            <a:lvl3pPr marL="0" indent="0" algn="l">
              <a:lnSpc>
                <a:spcPct val="90000"/>
              </a:lnSpc>
              <a:spcBef>
                <a:spcPts val="0"/>
              </a:spcBef>
              <a:spcAft>
                <a:spcPts val="600"/>
              </a:spcAft>
              <a:buNone/>
              <a:defRPr sz="2400" b="1">
                <a:solidFill>
                  <a:srgbClr val="592C82"/>
                </a:solidFill>
              </a:defRPr>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AU" dirty="0"/>
          </a:p>
        </p:txBody>
      </p:sp>
      <p:pic>
        <p:nvPicPr>
          <p:cNvPr id="21" name="Picture 2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79425" y="476250"/>
            <a:ext cx="1734316" cy="737618"/>
          </a:xfrm>
          <a:prstGeom prst="rect">
            <a:avLst/>
          </a:prstGeom>
        </p:spPr>
      </p:pic>
      <p:pic>
        <p:nvPicPr>
          <p:cNvPr id="8" name="Picture 7"/>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479425" y="5900527"/>
            <a:ext cx="2399427" cy="252000"/>
          </a:xfrm>
          <a:prstGeom prst="rect">
            <a:avLst/>
          </a:prstGeom>
        </p:spPr>
      </p:pic>
      <p:sp>
        <p:nvSpPr>
          <p:cNvPr id="5" name="Text Placeholder 4"/>
          <p:cNvSpPr>
            <a:spLocks noGrp="1"/>
          </p:cNvSpPr>
          <p:nvPr>
            <p:ph type="body" sz="quarter" idx="10"/>
          </p:nvPr>
        </p:nvSpPr>
        <p:spPr>
          <a:xfrm>
            <a:off x="8904288" y="6082003"/>
            <a:ext cx="2663825" cy="323850"/>
          </a:xfrm>
        </p:spPr>
        <p:txBody>
          <a:bodyPr anchor="b"/>
          <a:lstStyle>
            <a:lvl1pPr marL="0" indent="0" algn="r">
              <a:lnSpc>
                <a:spcPct val="100000"/>
              </a:lnSpc>
              <a:spcBef>
                <a:spcPts val="0"/>
              </a:spcBef>
              <a:spcAft>
                <a:spcPts val="0"/>
              </a:spcAft>
              <a:buFont typeface="Arial" panose="020B0604020202020204" pitchFamily="34" charset="0"/>
              <a:buNone/>
              <a:defRPr sz="800" b="1">
                <a:solidFill>
                  <a:schemeClr val="tx1"/>
                </a:solidFill>
              </a:defRPr>
            </a:lvl1pPr>
            <a:lvl2pPr marL="0" indent="0" algn="r">
              <a:lnSpc>
                <a:spcPct val="100000"/>
              </a:lnSpc>
              <a:spcBef>
                <a:spcPts val="0"/>
              </a:spcBef>
              <a:spcAft>
                <a:spcPts val="0"/>
              </a:spcAft>
              <a:buFont typeface="Arial" panose="020B0604020202020204" pitchFamily="34" charset="0"/>
              <a:buNone/>
              <a:defRPr sz="800" b="1">
                <a:solidFill>
                  <a:schemeClr val="tx1"/>
                </a:solidFill>
              </a:defRPr>
            </a:lvl2pPr>
            <a:lvl3pPr marL="0" indent="0" algn="r">
              <a:lnSpc>
                <a:spcPct val="100000"/>
              </a:lnSpc>
              <a:spcBef>
                <a:spcPts val="0"/>
              </a:spcBef>
              <a:spcAft>
                <a:spcPts val="0"/>
              </a:spcAft>
              <a:buFont typeface="Arial" panose="020B0604020202020204" pitchFamily="34" charset="0"/>
              <a:buNone/>
              <a:defRPr sz="800" b="1"/>
            </a:lvl3pPr>
            <a:lvl4pPr marL="0" indent="0" algn="r">
              <a:lnSpc>
                <a:spcPct val="100000"/>
              </a:lnSpc>
              <a:spcBef>
                <a:spcPts val="0"/>
              </a:spcBef>
              <a:spcAft>
                <a:spcPts val="0"/>
              </a:spcAft>
              <a:buNone/>
              <a:defRPr sz="800" b="1"/>
            </a:lvl4pPr>
            <a:lvl5pPr marL="0" indent="0" algn="r">
              <a:lnSpc>
                <a:spcPct val="100000"/>
              </a:lnSpc>
              <a:spcBef>
                <a:spcPts val="0"/>
              </a:spcBef>
              <a:spcAft>
                <a:spcPts val="0"/>
              </a:spcAft>
              <a:buNone/>
              <a:defRPr sz="800" b="1"/>
            </a:lvl5pPr>
          </a:lstStyle>
          <a:p>
            <a:pPr lvl="0"/>
            <a:r>
              <a:rPr lang="en-US" dirty="0"/>
              <a:t>Edit Master text styles</a:t>
            </a:r>
          </a:p>
          <a:p>
            <a:pPr lvl="1"/>
            <a:r>
              <a:rPr lang="en-US" dirty="0"/>
              <a:t>Second level</a:t>
            </a:r>
          </a:p>
        </p:txBody>
      </p:sp>
    </p:spTree>
    <p:extLst>
      <p:ext uri="{BB962C8B-B14F-4D97-AF65-F5344CB8AC3E}">
        <p14:creationId xmlns:p14="http://schemas.microsoft.com/office/powerpoint/2010/main" val="4218353533"/>
      </p:ext>
    </p:extLst>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Opener (Image)">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6705600"/>
            <a:ext cx="12192000" cy="152400"/>
          </a:xfrm>
          <a:prstGeom prst="rect">
            <a:avLst/>
          </a:prstGeom>
        </p:spPr>
      </p:pic>
      <p:sp>
        <p:nvSpPr>
          <p:cNvPr id="11" name="Picture Placeholder 10"/>
          <p:cNvSpPr>
            <a:spLocks noGrp="1"/>
          </p:cNvSpPr>
          <p:nvPr>
            <p:ph type="pic" sz="quarter" idx="14" hasCustomPrompt="1"/>
          </p:nvPr>
        </p:nvSpPr>
        <p:spPr>
          <a:xfrm>
            <a:off x="4526474" y="0"/>
            <a:ext cx="7665527" cy="6858000"/>
          </a:xfrm>
          <a:custGeom>
            <a:avLst/>
            <a:gdLst>
              <a:gd name="connsiteX0" fmla="*/ 344605 w 7665527"/>
              <a:gd name="connsiteY0" fmla="*/ 0 h 6858000"/>
              <a:gd name="connsiteX1" fmla="*/ 2099377 w 7665527"/>
              <a:gd name="connsiteY1" fmla="*/ 0 h 6858000"/>
              <a:gd name="connsiteX2" fmla="*/ 5874361 w 7665527"/>
              <a:gd name="connsiteY2" fmla="*/ 0 h 6858000"/>
              <a:gd name="connsiteX3" fmla="*/ 7665527 w 7665527"/>
              <a:gd name="connsiteY3" fmla="*/ 0 h 6858000"/>
              <a:gd name="connsiteX4" fmla="*/ 7665527 w 7665527"/>
              <a:gd name="connsiteY4" fmla="*/ 6858000 h 6858000"/>
              <a:gd name="connsiteX5" fmla="*/ 2099377 w 7665527"/>
              <a:gd name="connsiteY5" fmla="*/ 6858000 h 6858000"/>
              <a:gd name="connsiteX6" fmla="*/ 2099377 w 7665527"/>
              <a:gd name="connsiteY6" fmla="*/ 6856263 h 6858000"/>
              <a:gd name="connsiteX7" fmla="*/ 769894 w 7665527"/>
              <a:gd name="connsiteY7" fmla="*/ 6856263 h 6858000"/>
              <a:gd name="connsiteX8" fmla="*/ 690672 w 7665527"/>
              <a:gd name="connsiteY8" fmla="*/ 6657162 h 6858000"/>
              <a:gd name="connsiteX9" fmla="*/ 0 w 7665527"/>
              <a:gd name="connsiteY9" fmla="*/ 2773693 h 6858000"/>
              <a:gd name="connsiteX10" fmla="*/ 344605 w 7665527"/>
              <a:gd name="connsiteY10"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665527" h="6858000">
                <a:moveTo>
                  <a:pt x="344605" y="0"/>
                </a:moveTo>
                <a:lnTo>
                  <a:pt x="2099377" y="0"/>
                </a:lnTo>
                <a:lnTo>
                  <a:pt x="5874361" y="0"/>
                </a:lnTo>
                <a:lnTo>
                  <a:pt x="7665527" y="0"/>
                </a:lnTo>
                <a:lnTo>
                  <a:pt x="7665527" y="6858000"/>
                </a:lnTo>
                <a:lnTo>
                  <a:pt x="2099377" y="6858000"/>
                </a:lnTo>
                <a:lnTo>
                  <a:pt x="2099377" y="6856263"/>
                </a:lnTo>
                <a:lnTo>
                  <a:pt x="769894" y="6856263"/>
                </a:lnTo>
                <a:lnTo>
                  <a:pt x="690672" y="6657162"/>
                </a:lnTo>
                <a:cubicBezTo>
                  <a:pt x="243544" y="5446711"/>
                  <a:pt x="0" y="4138144"/>
                  <a:pt x="0" y="2773693"/>
                </a:cubicBezTo>
                <a:cubicBezTo>
                  <a:pt x="0" y="1814844"/>
                  <a:pt x="119286" y="889174"/>
                  <a:pt x="344605" y="0"/>
                </a:cubicBezTo>
                <a:close/>
              </a:path>
            </a:pathLst>
          </a:custGeom>
          <a:solidFill>
            <a:schemeClr val="bg1"/>
          </a:solidFill>
        </p:spPr>
        <p:txBody>
          <a:bodyPr wrap="square" anchor="ctr">
            <a:noAutofit/>
          </a:bodyPr>
          <a:lstStyle>
            <a:lvl1pPr algn="ctr">
              <a:defRPr>
                <a:solidFill>
                  <a:srgbClr val="0085AC"/>
                </a:solidFill>
              </a:defRPr>
            </a:lvl1pPr>
          </a:lstStyle>
          <a:p>
            <a:r>
              <a:rPr lang="en-AU" dirty="0"/>
              <a:t>Drag and drop image here or</a:t>
            </a:r>
            <a:br>
              <a:rPr lang="en-AU" dirty="0"/>
            </a:br>
            <a:r>
              <a:rPr lang="en-AU" dirty="0"/>
              <a:t>click icon below to add picture</a:t>
            </a:r>
            <a:br>
              <a:rPr lang="en-AU" dirty="0"/>
            </a:br>
            <a:br>
              <a:rPr lang="en-AU" dirty="0"/>
            </a:br>
            <a:br>
              <a:rPr lang="en-AU" dirty="0"/>
            </a:br>
            <a:endParaRPr lang="en-AU" dirty="0"/>
          </a:p>
        </p:txBody>
      </p:sp>
      <p:sp>
        <p:nvSpPr>
          <p:cNvPr id="2" name="Title 1"/>
          <p:cNvSpPr>
            <a:spLocks noGrp="1"/>
          </p:cNvSpPr>
          <p:nvPr>
            <p:ph type="ctrTitle"/>
          </p:nvPr>
        </p:nvSpPr>
        <p:spPr>
          <a:xfrm>
            <a:off x="622801" y="540000"/>
            <a:ext cx="3636462" cy="2387600"/>
          </a:xfrm>
        </p:spPr>
        <p:txBody>
          <a:bodyPr anchor="t">
            <a:noAutofit/>
          </a:bodyPr>
          <a:lstStyle>
            <a:lvl1pPr algn="l">
              <a:lnSpc>
                <a:spcPct val="93000"/>
              </a:lnSpc>
              <a:defRPr sz="4200"/>
            </a:lvl1pPr>
          </a:lstStyle>
          <a:p>
            <a:r>
              <a:rPr lang="en-US" dirty="0"/>
              <a:t>Click to edit Master title style</a:t>
            </a:r>
            <a:endParaRPr lang="en-AU" dirty="0"/>
          </a:p>
        </p:txBody>
      </p:sp>
      <p:sp>
        <p:nvSpPr>
          <p:cNvPr id="26" name="Footer Placeholder 25"/>
          <p:cNvSpPr>
            <a:spLocks noGrp="1"/>
          </p:cNvSpPr>
          <p:nvPr>
            <p:ph type="ftr" sz="quarter" idx="12"/>
          </p:nvPr>
        </p:nvSpPr>
        <p:spPr>
          <a:xfrm>
            <a:off x="622801" y="6092825"/>
            <a:ext cx="8281486" cy="323850"/>
          </a:xfrm>
        </p:spPr>
        <p:txBody>
          <a:bodyPr/>
          <a:lstStyle/>
          <a:p>
            <a:endParaRPr lang="en-AU" dirty="0"/>
          </a:p>
        </p:txBody>
      </p:sp>
      <p:sp>
        <p:nvSpPr>
          <p:cNvPr id="27" name="Slide Number Placeholder 26"/>
          <p:cNvSpPr>
            <a:spLocks noGrp="1"/>
          </p:cNvSpPr>
          <p:nvPr>
            <p:ph type="sldNum" sz="quarter" idx="13"/>
          </p:nvPr>
        </p:nvSpPr>
        <p:spPr/>
        <p:txBody>
          <a:bodyPr/>
          <a:lstStyle>
            <a:lvl1pPr>
              <a:defRPr>
                <a:solidFill>
                  <a:srgbClr val="592C82"/>
                </a:solidFill>
              </a:defRPr>
            </a:lvl1pPr>
          </a:lstStyle>
          <a:p>
            <a:fld id="{E595C882-8582-454A-BF69-6BA96094E026}" type="slidenum">
              <a:rPr lang="en-AU" smtClean="0"/>
              <a:pPr/>
              <a:t>‹#›</a:t>
            </a:fld>
            <a:endParaRPr lang="en-AU" dirty="0"/>
          </a:p>
        </p:txBody>
      </p:sp>
    </p:spTree>
    <p:extLst>
      <p:ext uri="{BB962C8B-B14F-4D97-AF65-F5344CB8AC3E}">
        <p14:creationId xmlns:p14="http://schemas.microsoft.com/office/powerpoint/2010/main" val="20970988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Opener (Text Only)">
    <p:bg>
      <p:bgRef idx="1001">
        <a:schemeClr val="bg1"/>
      </p:bgRef>
    </p:bg>
    <p:spTree>
      <p:nvGrpSpPr>
        <p:cNvPr id="1" name=""/>
        <p:cNvGrpSpPr/>
        <p:nvPr/>
      </p:nvGrpSpPr>
      <p:grpSpPr>
        <a:xfrm>
          <a:off x="0" y="0"/>
          <a:ext cx="0" cy="0"/>
          <a:chOff x="0" y="0"/>
          <a:chExt cx="0" cy="0"/>
        </a:xfrm>
      </p:grpSpPr>
      <p:pic>
        <p:nvPicPr>
          <p:cNvPr id="6" name="Picture 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5190744" y="0"/>
            <a:ext cx="7001256" cy="6858000"/>
          </a:xfrm>
          <a:prstGeom prst="rect">
            <a:avLst/>
          </a:prstGeom>
        </p:spPr>
      </p:pic>
      <p:sp>
        <p:nvSpPr>
          <p:cNvPr id="2" name="Title 1"/>
          <p:cNvSpPr>
            <a:spLocks noGrp="1"/>
          </p:cNvSpPr>
          <p:nvPr>
            <p:ph type="ctrTitle"/>
          </p:nvPr>
        </p:nvSpPr>
        <p:spPr>
          <a:xfrm>
            <a:off x="622801" y="540000"/>
            <a:ext cx="4567942" cy="2387600"/>
          </a:xfrm>
        </p:spPr>
        <p:txBody>
          <a:bodyPr anchor="t">
            <a:noAutofit/>
          </a:bodyPr>
          <a:lstStyle>
            <a:lvl1pPr algn="l">
              <a:lnSpc>
                <a:spcPct val="93000"/>
              </a:lnSpc>
              <a:defRPr sz="4200">
                <a:solidFill>
                  <a:srgbClr val="0085AC"/>
                </a:solidFill>
              </a:defRPr>
            </a:lvl1pPr>
          </a:lstStyle>
          <a:p>
            <a:r>
              <a:rPr lang="en-US" dirty="0"/>
              <a:t>Click to edit Master title style</a:t>
            </a:r>
            <a:endParaRPr lang="en-AU" dirty="0"/>
          </a:p>
        </p:txBody>
      </p:sp>
      <p:sp>
        <p:nvSpPr>
          <p:cNvPr id="3" name="Footer Placeholder 2"/>
          <p:cNvSpPr>
            <a:spLocks noGrp="1"/>
          </p:cNvSpPr>
          <p:nvPr>
            <p:ph type="ftr" sz="quarter" idx="10"/>
          </p:nvPr>
        </p:nvSpPr>
        <p:spPr>
          <a:xfrm>
            <a:off x="622801" y="6092825"/>
            <a:ext cx="8281486" cy="323850"/>
          </a:xfrm>
        </p:spPr>
        <p:txBody>
          <a:bodyPr/>
          <a:lstStyle>
            <a:lvl1pPr>
              <a:defRPr>
                <a:solidFill>
                  <a:srgbClr val="898989"/>
                </a:solidFill>
              </a:defRPr>
            </a:lvl1pPr>
          </a:lstStyle>
          <a:p>
            <a:endParaRPr lang="en-AU" dirty="0"/>
          </a:p>
        </p:txBody>
      </p:sp>
      <p:sp>
        <p:nvSpPr>
          <p:cNvPr id="4" name="Slide Number Placeholder 3"/>
          <p:cNvSpPr>
            <a:spLocks noGrp="1"/>
          </p:cNvSpPr>
          <p:nvPr>
            <p:ph type="sldNum" sz="quarter" idx="11"/>
          </p:nvPr>
        </p:nvSpPr>
        <p:spPr/>
        <p:txBody>
          <a:bodyPr/>
          <a:lstStyle>
            <a:lvl1pPr>
              <a:defRPr sz="1000">
                <a:solidFill>
                  <a:schemeClr val="tx1"/>
                </a:solidFill>
                <a:latin typeface="Arial" panose="020B0604020202020204" pitchFamily="34" charset="0"/>
                <a:cs typeface="Arial" panose="020B0604020202020204" pitchFamily="34" charset="0"/>
              </a:defRPr>
            </a:lvl1pPr>
          </a:lstStyle>
          <a:p>
            <a:fld id="{E595C882-8582-454A-BF69-6BA96094E026}" type="slidenum">
              <a:rPr lang="en-AU" smtClean="0"/>
              <a:pPr/>
              <a:t>‹#›</a:t>
            </a:fld>
            <a:endParaRPr lang="en-AU" dirty="0"/>
          </a:p>
        </p:txBody>
      </p:sp>
    </p:spTree>
    <p:extLst>
      <p:ext uri="{BB962C8B-B14F-4D97-AF65-F5344CB8AC3E}">
        <p14:creationId xmlns:p14="http://schemas.microsoft.com/office/powerpoint/2010/main" val="1184028730"/>
      </p:ext>
    </p:extLst>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1100328"/>
            <a:ext cx="12192000" cy="5757672"/>
          </a:xfrm>
          <a:prstGeom prst="rect">
            <a:avLst/>
          </a:prstGeom>
        </p:spPr>
      </p:pic>
      <p:sp>
        <p:nvSpPr>
          <p:cNvPr id="4" name="Text Placeholder 3"/>
          <p:cNvSpPr>
            <a:spLocks noGrp="1"/>
          </p:cNvSpPr>
          <p:nvPr>
            <p:ph type="body" sz="quarter" idx="10"/>
          </p:nvPr>
        </p:nvSpPr>
        <p:spPr>
          <a:xfrm>
            <a:off x="479425" y="1414580"/>
            <a:ext cx="6818522" cy="2190750"/>
          </a:xfrm>
        </p:spPr>
        <p:txBody>
          <a:bodyPr anchor="b"/>
          <a:lstStyle>
            <a:lvl1pPr marL="0" indent="0">
              <a:lnSpc>
                <a:spcPct val="83000"/>
              </a:lnSpc>
              <a:buFont typeface="Arial" panose="020B0604020202020204" pitchFamily="34" charset="0"/>
              <a:buNone/>
              <a:defRPr sz="6000" b="1"/>
            </a:lvl1pPr>
            <a:lvl2pPr marL="0" indent="0">
              <a:lnSpc>
                <a:spcPts val="6000"/>
              </a:lnSpc>
              <a:buFont typeface="Arial" panose="020B0604020202020204" pitchFamily="34" charset="0"/>
              <a:buNone/>
              <a:defRPr sz="6000" b="1"/>
            </a:lvl2pPr>
            <a:lvl3pPr marL="0" indent="0">
              <a:lnSpc>
                <a:spcPts val="6000"/>
              </a:lnSpc>
              <a:buFont typeface="Arial" panose="020B0604020202020204" pitchFamily="34" charset="0"/>
              <a:buNone/>
              <a:defRPr sz="6000" b="1"/>
            </a:lvl3pPr>
            <a:lvl4pPr marL="0" indent="0">
              <a:lnSpc>
                <a:spcPts val="6000"/>
              </a:lnSpc>
              <a:buNone/>
              <a:defRPr sz="6000" b="1"/>
            </a:lvl4pPr>
            <a:lvl5pPr marL="0" indent="0">
              <a:lnSpc>
                <a:spcPts val="6000"/>
              </a:lnSpc>
              <a:buNone/>
              <a:defRPr sz="6000" b="1"/>
            </a:lvl5pPr>
          </a:lstStyle>
          <a:p>
            <a:pPr lvl="0"/>
            <a:r>
              <a:rPr lang="en-US" dirty="0"/>
              <a:t>Edit Master text styles</a:t>
            </a:r>
            <a:endParaRPr lang="en-AU" dirty="0"/>
          </a:p>
        </p:txBody>
      </p:sp>
    </p:spTree>
    <p:extLst>
      <p:ext uri="{BB962C8B-B14F-4D97-AF65-F5344CB8AC3E}">
        <p14:creationId xmlns:p14="http://schemas.microsoft.com/office/powerpoint/2010/main" val="39430394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2" name="Title 1"/>
          <p:cNvSpPr>
            <a:spLocks noGrp="1"/>
          </p:cNvSpPr>
          <p:nvPr>
            <p:ph type="title"/>
          </p:nvPr>
        </p:nvSpPr>
        <p:spPr>
          <a:xfrm>
            <a:off x="623886" y="576001"/>
            <a:ext cx="10944226" cy="873387"/>
          </a:xfrm>
        </p:spPr>
        <p:txBody>
          <a:bodyPr/>
          <a:lstStyle/>
          <a:p>
            <a:r>
              <a:rPr lang="en-US" dirty="0"/>
              <a:t>Click to edit Master title style</a:t>
            </a:r>
            <a:endParaRPr lang="en-AU" dirty="0"/>
          </a:p>
        </p:txBody>
      </p:sp>
      <p:sp>
        <p:nvSpPr>
          <p:cNvPr id="5" name="Footer Placeholder 4"/>
          <p:cNvSpPr>
            <a:spLocks noGrp="1"/>
          </p:cNvSpPr>
          <p:nvPr>
            <p:ph type="ftr" sz="quarter" idx="11"/>
          </p:nvPr>
        </p:nvSpPr>
        <p:spPr>
          <a:xfrm>
            <a:off x="623887" y="6092825"/>
            <a:ext cx="8208962" cy="323850"/>
          </a:xfrm>
        </p:spPr>
        <p:txBody>
          <a:bodyPr/>
          <a:lstStyle/>
          <a:p>
            <a:endParaRPr lang="en-AU" dirty="0"/>
          </a:p>
        </p:txBody>
      </p:sp>
      <p:sp>
        <p:nvSpPr>
          <p:cNvPr id="6" name="Slide Number Placeholder 5"/>
          <p:cNvSpPr>
            <a:spLocks noGrp="1"/>
          </p:cNvSpPr>
          <p:nvPr>
            <p:ph type="sldNum" sz="quarter" idx="12"/>
          </p:nvPr>
        </p:nvSpPr>
        <p:spPr>
          <a:xfrm>
            <a:off x="8832849" y="6092825"/>
            <a:ext cx="2735263" cy="323850"/>
          </a:xfrm>
        </p:spPr>
        <p:txBody>
          <a:bodyPr/>
          <a:lstStyle/>
          <a:p>
            <a:fld id="{0ACBC296-6F1C-40EB-A7B9-B66F495956D9}" type="slidenum">
              <a:rPr lang="en-AU" smtClean="0"/>
              <a:t>‹#›</a:t>
            </a:fld>
            <a:endParaRPr lang="en-AU" dirty="0"/>
          </a:p>
        </p:txBody>
      </p:sp>
      <p:sp>
        <p:nvSpPr>
          <p:cNvPr id="4" name="Text Placeholder 3"/>
          <p:cNvSpPr>
            <a:spLocks noGrp="1"/>
          </p:cNvSpPr>
          <p:nvPr>
            <p:ph type="body" sz="quarter" idx="14"/>
          </p:nvPr>
        </p:nvSpPr>
        <p:spPr>
          <a:xfrm>
            <a:off x="623886" y="1628774"/>
            <a:ext cx="10944225" cy="4321175"/>
          </a:xfrm>
        </p:spPr>
        <p:txBody>
          <a:bodyPr/>
          <a:lstStyle>
            <a:lvl1pPr>
              <a:defRPr>
                <a:solidFill>
                  <a:srgbClr val="0085AC"/>
                </a:solidFill>
              </a:defRPr>
            </a:lvl1pPr>
            <a:lvl2pPr>
              <a:defRPr>
                <a:solidFill>
                  <a:srgbClr val="0085AC"/>
                </a:solidFill>
              </a:defRPr>
            </a:lvl2pPr>
            <a:lvl3pPr>
              <a:defRPr>
                <a:solidFill>
                  <a:srgbClr val="0085AC"/>
                </a:solidFill>
              </a:defRPr>
            </a:lvl3pPr>
            <a:lvl4pPr>
              <a:defRPr>
                <a:solidFill>
                  <a:srgbClr val="0085AC"/>
                </a:solidFill>
              </a:defRPr>
            </a:lvl4pPr>
            <a:lvl5pPr>
              <a:defRPr>
                <a:solidFill>
                  <a:srgbClr val="0085AC"/>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Tree>
    <p:extLst>
      <p:ext uri="{BB962C8B-B14F-4D97-AF65-F5344CB8AC3E}">
        <p14:creationId xmlns:p14="http://schemas.microsoft.com/office/powerpoint/2010/main" val="7582147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On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endParaRPr lang="en-AU" dirty="0"/>
          </a:p>
        </p:txBody>
      </p:sp>
      <p:sp>
        <p:nvSpPr>
          <p:cNvPr id="3" name="Content Placeholder 2"/>
          <p:cNvSpPr>
            <a:spLocks noGrp="1"/>
          </p:cNvSpPr>
          <p:nvPr>
            <p:ph idx="1"/>
          </p:nvPr>
        </p:nvSpPr>
        <p:spPr/>
        <p:txBody>
          <a:bodyPr>
            <a:no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0ACBC296-6F1C-40EB-A7B9-B66F495956D9}" type="slidenum">
              <a:rPr lang="en-AU" smtClean="0"/>
              <a:t>‹#›</a:t>
            </a:fld>
            <a:endParaRPr lang="en-AU"/>
          </a:p>
        </p:txBody>
      </p:sp>
      <p:pic>
        <p:nvPicPr>
          <p:cNvPr id="4" name="Picture 3" descr="A blue and white rectangular sign&#10;&#10;Description automatically generated">
            <a:extLst>
              <a:ext uri="{FF2B5EF4-FFF2-40B4-BE49-F238E27FC236}">
                <a16:creationId xmlns:a16="http://schemas.microsoft.com/office/drawing/2014/main" id="{C4E7D9D9-E61F-00BC-73F3-9AE27481E0D0}"/>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4252" y="6186831"/>
            <a:ext cx="1005246" cy="491178"/>
          </a:xfrm>
          <a:prstGeom prst="rect">
            <a:avLst/>
          </a:prstGeom>
        </p:spPr>
      </p:pic>
    </p:spTree>
    <p:extLst>
      <p:ext uri="{BB962C8B-B14F-4D97-AF65-F5344CB8AC3E}">
        <p14:creationId xmlns:p14="http://schemas.microsoft.com/office/powerpoint/2010/main" val="6545871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wo Columns">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a:t>Click to edit Master title style</a:t>
            </a:r>
            <a:endParaRPr lang="en-AU" dirty="0"/>
          </a:p>
        </p:txBody>
      </p:sp>
      <p:sp>
        <p:nvSpPr>
          <p:cNvPr id="3" name="Content Placeholder 2"/>
          <p:cNvSpPr>
            <a:spLocks noGrp="1"/>
          </p:cNvSpPr>
          <p:nvPr>
            <p:ph sz="half" idx="1"/>
          </p:nvPr>
        </p:nvSpPr>
        <p:spPr>
          <a:xfrm>
            <a:off x="623888" y="1628775"/>
            <a:ext cx="5382000" cy="4321176"/>
          </a:xfrm>
        </p:spPr>
        <p:txBody>
          <a:bodyPr/>
          <a:lstStyle>
            <a:lvl2pPr>
              <a:lnSpc>
                <a:spcPct val="100000"/>
              </a:lnSpc>
              <a:defRPr/>
            </a:lvl2pPr>
            <a:lvl3pPr>
              <a:lnSpc>
                <a:spcPct val="100000"/>
              </a:lnSpc>
              <a:defRPr/>
            </a:lvl3pPr>
            <a:lvl4pPr>
              <a:lnSpc>
                <a:spcPct val="100000"/>
              </a:lnSpc>
              <a:defRPr/>
            </a:lvl4pPr>
            <a:lvl5pPr>
              <a:lnSpc>
                <a:spcPct val="100000"/>
              </a:lnSpc>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4" name="Content Placeholder 3"/>
          <p:cNvSpPr>
            <a:spLocks noGrp="1"/>
          </p:cNvSpPr>
          <p:nvPr>
            <p:ph sz="half" idx="2"/>
          </p:nvPr>
        </p:nvSpPr>
        <p:spPr>
          <a:xfrm>
            <a:off x="6186113" y="1628775"/>
            <a:ext cx="5382000" cy="4321175"/>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0ACBC296-6F1C-40EB-A7B9-B66F495956D9}" type="slidenum">
              <a:rPr lang="en-AU" smtClean="0"/>
              <a:t>‹#›</a:t>
            </a:fld>
            <a:endParaRPr lang="en-AU"/>
          </a:p>
        </p:txBody>
      </p:sp>
      <p:pic>
        <p:nvPicPr>
          <p:cNvPr id="5" name="Picture 4" descr="A blue and white rectangular sign&#10;&#10;Description automatically generated">
            <a:extLst>
              <a:ext uri="{FF2B5EF4-FFF2-40B4-BE49-F238E27FC236}">
                <a16:creationId xmlns:a16="http://schemas.microsoft.com/office/drawing/2014/main" id="{C9B6AD90-4484-A520-F330-D7F3E8365537}"/>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4252" y="6186831"/>
            <a:ext cx="1005246" cy="491178"/>
          </a:xfrm>
          <a:prstGeom prst="rect">
            <a:avLst/>
          </a:prstGeom>
        </p:spPr>
      </p:pic>
    </p:spTree>
    <p:extLst>
      <p:ext uri="{BB962C8B-B14F-4D97-AF65-F5344CB8AC3E}">
        <p14:creationId xmlns:p14="http://schemas.microsoft.com/office/powerpoint/2010/main" val="40223423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wo Columns (Pictur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endParaRPr lang="en-AU" dirty="0"/>
          </a:p>
        </p:txBody>
      </p:sp>
      <p:sp>
        <p:nvSpPr>
          <p:cNvPr id="3" name="Content Placeholder 2"/>
          <p:cNvSpPr>
            <a:spLocks noGrp="1"/>
          </p:cNvSpPr>
          <p:nvPr>
            <p:ph sz="half" idx="1"/>
          </p:nvPr>
        </p:nvSpPr>
        <p:spPr>
          <a:xfrm>
            <a:off x="623888" y="1628775"/>
            <a:ext cx="5382000" cy="4321176"/>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0ACBC296-6F1C-40EB-A7B9-B66F495956D9}" type="slidenum">
              <a:rPr lang="en-AU" smtClean="0"/>
              <a:t>‹#›</a:t>
            </a:fld>
            <a:endParaRPr lang="en-AU" dirty="0"/>
          </a:p>
        </p:txBody>
      </p:sp>
      <p:sp>
        <p:nvSpPr>
          <p:cNvPr id="10" name="Picture Placeholder 9"/>
          <p:cNvSpPr>
            <a:spLocks noGrp="1"/>
          </p:cNvSpPr>
          <p:nvPr>
            <p:ph type="pic" sz="quarter" idx="13" hasCustomPrompt="1"/>
          </p:nvPr>
        </p:nvSpPr>
        <p:spPr>
          <a:xfrm>
            <a:off x="6186113" y="1628775"/>
            <a:ext cx="5382000" cy="4321175"/>
          </a:xfrm>
        </p:spPr>
        <p:txBody>
          <a:bodyPr anchor="ctr"/>
          <a:lstStyle>
            <a:lvl1pPr algn="ctr">
              <a:defRPr baseline="0"/>
            </a:lvl1pPr>
          </a:lstStyle>
          <a:p>
            <a:r>
              <a:rPr lang="en-AU" dirty="0"/>
              <a:t>Drag and drop image here or</a:t>
            </a:r>
            <a:br>
              <a:rPr lang="en-AU" dirty="0"/>
            </a:br>
            <a:r>
              <a:rPr lang="en-AU" dirty="0"/>
              <a:t>click icon below to add picture</a:t>
            </a:r>
            <a:br>
              <a:rPr lang="en-AU" dirty="0"/>
            </a:br>
            <a:br>
              <a:rPr lang="en-AU" dirty="0"/>
            </a:br>
            <a:br>
              <a:rPr lang="en-AU" dirty="0"/>
            </a:br>
            <a:br>
              <a:rPr lang="en-AU" dirty="0"/>
            </a:br>
            <a:endParaRPr lang="en-AU" dirty="0"/>
          </a:p>
        </p:txBody>
      </p:sp>
      <p:pic>
        <p:nvPicPr>
          <p:cNvPr id="5" name="Picture 4" descr="A blue and white rectangular sign&#10;&#10;Description automatically generated">
            <a:extLst>
              <a:ext uri="{FF2B5EF4-FFF2-40B4-BE49-F238E27FC236}">
                <a16:creationId xmlns:a16="http://schemas.microsoft.com/office/drawing/2014/main" id="{053490A2-BB1D-4780-4C30-E72EFC2ECD0E}"/>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4252" y="6186831"/>
            <a:ext cx="1005246" cy="491178"/>
          </a:xfrm>
          <a:prstGeom prst="rect">
            <a:avLst/>
          </a:prstGeom>
        </p:spPr>
      </p:pic>
    </p:spTree>
    <p:extLst>
      <p:ext uri="{BB962C8B-B14F-4D97-AF65-F5344CB8AC3E}">
        <p14:creationId xmlns:p14="http://schemas.microsoft.com/office/powerpoint/2010/main" val="9563568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Two Columns (Subheading)">
    <p:spTree>
      <p:nvGrpSpPr>
        <p:cNvPr id="1" name=""/>
        <p:cNvGrpSpPr/>
        <p:nvPr/>
      </p:nvGrpSpPr>
      <p:grpSpPr>
        <a:xfrm>
          <a:off x="0" y="0"/>
          <a:ext cx="0" cy="0"/>
          <a:chOff x="0" y="0"/>
          <a:chExt cx="0" cy="0"/>
        </a:xfrm>
      </p:grpSpPr>
      <p:sp>
        <p:nvSpPr>
          <p:cNvPr id="2" name="Title 1"/>
          <p:cNvSpPr>
            <a:spLocks noGrp="1"/>
          </p:cNvSpPr>
          <p:nvPr>
            <p:ph type="title"/>
          </p:nvPr>
        </p:nvSpPr>
        <p:spPr>
          <a:xfrm>
            <a:off x="623887" y="576001"/>
            <a:ext cx="10944225" cy="873388"/>
          </a:xfrm>
        </p:spPr>
        <p:txBody>
          <a:bodyPr/>
          <a:lstStyle/>
          <a:p>
            <a:r>
              <a:rPr lang="en-US" dirty="0"/>
              <a:t>Click to edit Master title style</a:t>
            </a:r>
            <a:endParaRPr lang="en-AU" dirty="0"/>
          </a:p>
        </p:txBody>
      </p:sp>
      <p:sp>
        <p:nvSpPr>
          <p:cNvPr id="3" name="Text Placeholder 2"/>
          <p:cNvSpPr>
            <a:spLocks noGrp="1"/>
          </p:cNvSpPr>
          <p:nvPr>
            <p:ph type="body" idx="1"/>
          </p:nvPr>
        </p:nvSpPr>
        <p:spPr>
          <a:xfrm>
            <a:off x="623888" y="1628775"/>
            <a:ext cx="5382000" cy="540000"/>
          </a:xfrm>
        </p:spPr>
        <p:txBody>
          <a:bodyPr anchor="t">
            <a:no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Edit Master text styles</a:t>
            </a:r>
          </a:p>
        </p:txBody>
      </p:sp>
      <p:sp>
        <p:nvSpPr>
          <p:cNvPr id="4" name="Content Placeholder 3"/>
          <p:cNvSpPr>
            <a:spLocks noGrp="1"/>
          </p:cNvSpPr>
          <p:nvPr>
            <p:ph sz="half" idx="2"/>
          </p:nvPr>
        </p:nvSpPr>
        <p:spPr>
          <a:xfrm>
            <a:off x="623888" y="2347200"/>
            <a:ext cx="5382000" cy="3600000"/>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5" name="Text Placeholder 4"/>
          <p:cNvSpPr>
            <a:spLocks noGrp="1"/>
          </p:cNvSpPr>
          <p:nvPr>
            <p:ph type="body" sz="quarter" idx="3"/>
          </p:nvPr>
        </p:nvSpPr>
        <p:spPr>
          <a:xfrm>
            <a:off x="6186113" y="1628775"/>
            <a:ext cx="5382000" cy="540000"/>
          </a:xfrm>
        </p:spPr>
        <p:txBody>
          <a:bodyPr anchor="t">
            <a:no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Edit Master text styles</a:t>
            </a:r>
          </a:p>
        </p:txBody>
      </p:sp>
      <p:sp>
        <p:nvSpPr>
          <p:cNvPr id="6" name="Content Placeholder 5"/>
          <p:cNvSpPr>
            <a:spLocks noGrp="1"/>
          </p:cNvSpPr>
          <p:nvPr>
            <p:ph sz="quarter" idx="4"/>
          </p:nvPr>
        </p:nvSpPr>
        <p:spPr>
          <a:xfrm>
            <a:off x="6186113" y="2347200"/>
            <a:ext cx="5382000" cy="3600000"/>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0ACBC296-6F1C-40EB-A7B9-B66F495956D9}" type="slidenum">
              <a:rPr lang="en-AU" smtClean="0"/>
              <a:t>‹#›</a:t>
            </a:fld>
            <a:endParaRPr lang="en-AU"/>
          </a:p>
        </p:txBody>
      </p:sp>
      <p:pic>
        <p:nvPicPr>
          <p:cNvPr id="7" name="Picture 6" descr="A blue and white rectangular sign&#10;&#10;Description automatically generated">
            <a:extLst>
              <a:ext uri="{FF2B5EF4-FFF2-40B4-BE49-F238E27FC236}">
                <a16:creationId xmlns:a16="http://schemas.microsoft.com/office/drawing/2014/main" id="{763BFAC6-1631-FAF7-6E3A-8F181863152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4252" y="6186831"/>
            <a:ext cx="1005246" cy="491178"/>
          </a:xfrm>
          <a:prstGeom prst="rect">
            <a:avLst/>
          </a:prstGeom>
        </p:spPr>
      </p:pic>
    </p:spTree>
    <p:extLst>
      <p:ext uri="{BB962C8B-B14F-4D97-AF65-F5344CB8AC3E}">
        <p14:creationId xmlns:p14="http://schemas.microsoft.com/office/powerpoint/2010/main" val="37529424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wo Column (Full Heigh Picture)">
    <p:spTree>
      <p:nvGrpSpPr>
        <p:cNvPr id="1" name=""/>
        <p:cNvGrpSpPr/>
        <p:nvPr/>
      </p:nvGrpSpPr>
      <p:grpSpPr>
        <a:xfrm>
          <a:off x="0" y="0"/>
          <a:ext cx="0" cy="0"/>
          <a:chOff x="0" y="0"/>
          <a:chExt cx="0" cy="0"/>
        </a:xfrm>
      </p:grpSpPr>
      <p:sp>
        <p:nvSpPr>
          <p:cNvPr id="2" name="Title 1"/>
          <p:cNvSpPr>
            <a:spLocks noGrp="1"/>
          </p:cNvSpPr>
          <p:nvPr>
            <p:ph type="title"/>
          </p:nvPr>
        </p:nvSpPr>
        <p:spPr>
          <a:xfrm>
            <a:off x="623888" y="576000"/>
            <a:ext cx="5382000" cy="873388"/>
          </a:xfrm>
        </p:spPr>
        <p:txBody>
          <a:bodyPr anchor="t">
            <a:noAutofit/>
          </a:bodyPr>
          <a:lstStyle>
            <a:lvl1pPr>
              <a:defRPr sz="2400"/>
            </a:lvl1pPr>
          </a:lstStyle>
          <a:p>
            <a:r>
              <a:rPr lang="en-US" dirty="0"/>
              <a:t>Click to edit Master title style</a:t>
            </a:r>
            <a:endParaRPr lang="en-AU" dirty="0"/>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0ACBC296-6F1C-40EB-A7B9-B66F495956D9}" type="slidenum">
              <a:rPr lang="en-AU" smtClean="0"/>
              <a:t>‹#›</a:t>
            </a:fld>
            <a:endParaRPr lang="en-AU"/>
          </a:p>
        </p:txBody>
      </p:sp>
      <p:sp>
        <p:nvSpPr>
          <p:cNvPr id="8" name="Content Placeholder 7"/>
          <p:cNvSpPr>
            <a:spLocks noGrp="1"/>
          </p:cNvSpPr>
          <p:nvPr>
            <p:ph sz="quarter" idx="13"/>
          </p:nvPr>
        </p:nvSpPr>
        <p:spPr>
          <a:xfrm>
            <a:off x="623888" y="1628775"/>
            <a:ext cx="5381625" cy="4321175"/>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10" name="Picture Placeholder 9"/>
          <p:cNvSpPr>
            <a:spLocks noGrp="1"/>
          </p:cNvSpPr>
          <p:nvPr>
            <p:ph type="pic" sz="quarter" idx="14" hasCustomPrompt="1"/>
          </p:nvPr>
        </p:nvSpPr>
        <p:spPr>
          <a:xfrm>
            <a:off x="6186112" y="1"/>
            <a:ext cx="6005888" cy="6705600"/>
          </a:xfrm>
        </p:spPr>
        <p:txBody>
          <a:bodyPr anchor="ctr"/>
          <a:lstStyle>
            <a:lvl1pPr algn="ctr">
              <a:defRPr baseline="0"/>
            </a:lvl1pPr>
          </a:lstStyle>
          <a:p>
            <a:r>
              <a:rPr lang="en-AU" dirty="0"/>
              <a:t>Drag and drop image here or</a:t>
            </a:r>
            <a:br>
              <a:rPr lang="en-AU" dirty="0"/>
            </a:br>
            <a:r>
              <a:rPr lang="en-AU" dirty="0"/>
              <a:t>click icon below to add a picture</a:t>
            </a:r>
            <a:br>
              <a:rPr lang="en-AU" dirty="0"/>
            </a:br>
            <a:br>
              <a:rPr lang="en-AU" dirty="0"/>
            </a:br>
            <a:br>
              <a:rPr lang="en-AU" dirty="0"/>
            </a:br>
            <a:endParaRPr lang="en-AU" dirty="0"/>
          </a:p>
        </p:txBody>
      </p:sp>
      <p:pic>
        <p:nvPicPr>
          <p:cNvPr id="3" name="Picture 2" descr="A blue and white rectangular sign&#10;&#10;Description automatically generated">
            <a:extLst>
              <a:ext uri="{FF2B5EF4-FFF2-40B4-BE49-F238E27FC236}">
                <a16:creationId xmlns:a16="http://schemas.microsoft.com/office/drawing/2014/main" id="{DDB4E51C-7EB6-6370-CC02-F7220685261C}"/>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4252" y="6186831"/>
            <a:ext cx="1005246" cy="491178"/>
          </a:xfrm>
          <a:prstGeom prst="rect">
            <a:avLst/>
          </a:prstGeom>
        </p:spPr>
      </p:pic>
    </p:spTree>
    <p:extLst>
      <p:ext uri="{BB962C8B-B14F-4D97-AF65-F5344CB8AC3E}">
        <p14:creationId xmlns:p14="http://schemas.microsoft.com/office/powerpoint/2010/main" val="14373638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One Column">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dirty="0"/>
              <a:t>Click to edit Master title style</a:t>
            </a:r>
            <a:endParaRPr lang="en-AU" dirty="0"/>
          </a:p>
        </p:txBody>
      </p:sp>
      <p:sp>
        <p:nvSpPr>
          <p:cNvPr id="3" name="Content Placeholder 2"/>
          <p:cNvSpPr>
            <a:spLocks noGrp="1"/>
          </p:cNvSpPr>
          <p:nvPr>
            <p:ph idx="1"/>
          </p:nvPr>
        </p:nvSpPr>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5" name="Footer Placeholder 4"/>
          <p:cNvSpPr>
            <a:spLocks noGrp="1"/>
          </p:cNvSpPr>
          <p:nvPr>
            <p:ph type="ftr" sz="quarter" idx="11"/>
          </p:nvPr>
        </p:nvSpPr>
        <p:spPr>
          <a:xfrm>
            <a:off x="623887" y="6092825"/>
            <a:ext cx="8208962" cy="323850"/>
          </a:xfrm>
        </p:spPr>
        <p:txBody>
          <a:bodyPr/>
          <a:lstStyle/>
          <a:p>
            <a:endParaRPr lang="en-AU" dirty="0"/>
          </a:p>
        </p:txBody>
      </p:sp>
      <p:sp>
        <p:nvSpPr>
          <p:cNvPr id="6" name="Slide Number Placeholder 5"/>
          <p:cNvSpPr>
            <a:spLocks noGrp="1"/>
          </p:cNvSpPr>
          <p:nvPr>
            <p:ph type="sldNum" sz="quarter" idx="12"/>
          </p:nvPr>
        </p:nvSpPr>
        <p:spPr>
          <a:xfrm>
            <a:off x="8832849" y="6092825"/>
            <a:ext cx="2735263" cy="323850"/>
          </a:xfrm>
        </p:spPr>
        <p:txBody>
          <a:bodyPr/>
          <a:lstStyle/>
          <a:p>
            <a:fld id="{0ACBC296-6F1C-40EB-A7B9-B66F495956D9}" type="slidenum">
              <a:rPr lang="en-AU" smtClean="0"/>
              <a:t>‹#›</a:t>
            </a:fld>
            <a:endParaRPr lang="en-AU" dirty="0"/>
          </a:p>
        </p:txBody>
      </p:sp>
    </p:spTree>
    <p:extLst>
      <p:ext uri="{BB962C8B-B14F-4D97-AF65-F5344CB8AC3E}">
        <p14:creationId xmlns:p14="http://schemas.microsoft.com/office/powerpoint/2010/main" val="77299237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wo Columns">
    <p:spTree>
      <p:nvGrpSpPr>
        <p:cNvPr id="1" name=""/>
        <p:cNvGrpSpPr/>
        <p:nvPr/>
      </p:nvGrpSpPr>
      <p:grpSpPr>
        <a:xfrm>
          <a:off x="0" y="0"/>
          <a:ext cx="0" cy="0"/>
          <a:chOff x="0" y="0"/>
          <a:chExt cx="0" cy="0"/>
        </a:xfrm>
      </p:grpSpPr>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dirty="0"/>
              <a:t>Click to edit Master title style</a:t>
            </a:r>
            <a:endParaRPr lang="en-AU" dirty="0"/>
          </a:p>
        </p:txBody>
      </p:sp>
      <p:sp>
        <p:nvSpPr>
          <p:cNvPr id="3" name="Content Placeholder 2"/>
          <p:cNvSpPr>
            <a:spLocks noGrp="1"/>
          </p:cNvSpPr>
          <p:nvPr>
            <p:ph sz="half" idx="1"/>
          </p:nvPr>
        </p:nvSpPr>
        <p:spPr>
          <a:xfrm>
            <a:off x="623888" y="1628775"/>
            <a:ext cx="5382000" cy="4321176"/>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4" name="Content Placeholder 3"/>
          <p:cNvSpPr>
            <a:spLocks noGrp="1"/>
          </p:cNvSpPr>
          <p:nvPr>
            <p:ph sz="half" idx="2"/>
          </p:nvPr>
        </p:nvSpPr>
        <p:spPr>
          <a:xfrm>
            <a:off x="6186113" y="1628775"/>
            <a:ext cx="5382000" cy="4321175"/>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0ACBC296-6F1C-40EB-A7B9-B66F495956D9}" type="slidenum">
              <a:rPr lang="en-AU" smtClean="0"/>
              <a:t>‹#›</a:t>
            </a:fld>
            <a:endParaRPr lang="en-AU"/>
          </a:p>
        </p:txBody>
      </p:sp>
    </p:spTree>
    <p:extLst>
      <p:ext uri="{BB962C8B-B14F-4D97-AF65-F5344CB8AC3E}">
        <p14:creationId xmlns:p14="http://schemas.microsoft.com/office/powerpoint/2010/main" val="162246846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wo Columns (Picture)">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dirty="0"/>
              <a:t>Click to edit Master title style</a:t>
            </a:r>
            <a:endParaRPr lang="en-AU" dirty="0"/>
          </a:p>
        </p:txBody>
      </p:sp>
      <p:sp>
        <p:nvSpPr>
          <p:cNvPr id="3" name="Content Placeholder 2"/>
          <p:cNvSpPr>
            <a:spLocks noGrp="1"/>
          </p:cNvSpPr>
          <p:nvPr>
            <p:ph sz="half" idx="1"/>
          </p:nvPr>
        </p:nvSpPr>
        <p:spPr>
          <a:xfrm>
            <a:off x="623888" y="1628775"/>
            <a:ext cx="5382000" cy="4321176"/>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0ACBC296-6F1C-40EB-A7B9-B66F495956D9}" type="slidenum">
              <a:rPr lang="en-AU" smtClean="0"/>
              <a:t>‹#›</a:t>
            </a:fld>
            <a:endParaRPr lang="en-AU"/>
          </a:p>
        </p:txBody>
      </p:sp>
      <p:sp>
        <p:nvSpPr>
          <p:cNvPr id="10" name="Picture Placeholder 9"/>
          <p:cNvSpPr>
            <a:spLocks noGrp="1"/>
          </p:cNvSpPr>
          <p:nvPr>
            <p:ph type="pic" sz="quarter" idx="13" hasCustomPrompt="1"/>
          </p:nvPr>
        </p:nvSpPr>
        <p:spPr>
          <a:xfrm>
            <a:off x="6186113" y="1628775"/>
            <a:ext cx="5382000" cy="4321175"/>
          </a:xfrm>
        </p:spPr>
        <p:txBody>
          <a:bodyPr anchor="ctr"/>
          <a:lstStyle>
            <a:lvl1pPr algn="ctr">
              <a:defRPr baseline="0"/>
            </a:lvl1pPr>
          </a:lstStyle>
          <a:p>
            <a:r>
              <a:rPr lang="en-AU" dirty="0"/>
              <a:t>Drag and drop image here or</a:t>
            </a:r>
            <a:br>
              <a:rPr lang="en-AU" dirty="0"/>
            </a:br>
            <a:r>
              <a:rPr lang="en-AU" dirty="0"/>
              <a:t>click icon below to add picture</a:t>
            </a:r>
            <a:br>
              <a:rPr lang="en-AU" dirty="0"/>
            </a:br>
            <a:br>
              <a:rPr lang="en-AU" dirty="0"/>
            </a:br>
            <a:br>
              <a:rPr lang="en-AU" dirty="0"/>
            </a:br>
            <a:br>
              <a:rPr lang="en-AU" dirty="0"/>
            </a:br>
            <a:endParaRPr lang="en-AU" dirty="0"/>
          </a:p>
        </p:txBody>
      </p:sp>
    </p:spTree>
    <p:extLst>
      <p:ext uri="{BB962C8B-B14F-4D97-AF65-F5344CB8AC3E}">
        <p14:creationId xmlns:p14="http://schemas.microsoft.com/office/powerpoint/2010/main" val="10610377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Two Columns (Subheadings)">
    <p:spTree>
      <p:nvGrpSpPr>
        <p:cNvPr id="1" name=""/>
        <p:cNvGrpSpPr/>
        <p:nvPr/>
      </p:nvGrpSpPr>
      <p:grpSpPr>
        <a:xfrm>
          <a:off x="0" y="0"/>
          <a:ext cx="0" cy="0"/>
          <a:chOff x="0" y="0"/>
          <a:chExt cx="0" cy="0"/>
        </a:xfrm>
      </p:grpSpPr>
      <p:pic>
        <p:nvPicPr>
          <p:cNvPr id="11" name="Picture 1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623887" y="576001"/>
            <a:ext cx="10944225" cy="873388"/>
          </a:xfrm>
        </p:spPr>
        <p:txBody>
          <a:bodyPr/>
          <a:lstStyle/>
          <a:p>
            <a:r>
              <a:rPr lang="en-US" dirty="0"/>
              <a:t>Click to edit Master title style</a:t>
            </a:r>
            <a:endParaRPr lang="en-AU" dirty="0"/>
          </a:p>
        </p:txBody>
      </p:sp>
      <p:sp>
        <p:nvSpPr>
          <p:cNvPr id="3" name="Text Placeholder 2"/>
          <p:cNvSpPr>
            <a:spLocks noGrp="1"/>
          </p:cNvSpPr>
          <p:nvPr>
            <p:ph type="body" idx="1"/>
          </p:nvPr>
        </p:nvSpPr>
        <p:spPr>
          <a:xfrm>
            <a:off x="623888" y="1628775"/>
            <a:ext cx="5382000" cy="540000"/>
          </a:xfrm>
        </p:spPr>
        <p:txBody>
          <a:bodyPr anchor="t">
            <a:no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Edit Master text styles</a:t>
            </a:r>
          </a:p>
        </p:txBody>
      </p:sp>
      <p:sp>
        <p:nvSpPr>
          <p:cNvPr id="4" name="Content Placeholder 3"/>
          <p:cNvSpPr>
            <a:spLocks noGrp="1"/>
          </p:cNvSpPr>
          <p:nvPr>
            <p:ph sz="half" idx="2"/>
          </p:nvPr>
        </p:nvSpPr>
        <p:spPr>
          <a:xfrm>
            <a:off x="623888" y="2347200"/>
            <a:ext cx="5382000" cy="3600000"/>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5" name="Text Placeholder 4"/>
          <p:cNvSpPr>
            <a:spLocks noGrp="1"/>
          </p:cNvSpPr>
          <p:nvPr>
            <p:ph type="body" sz="quarter" idx="3"/>
          </p:nvPr>
        </p:nvSpPr>
        <p:spPr>
          <a:xfrm>
            <a:off x="6186113" y="1628775"/>
            <a:ext cx="5382000" cy="540000"/>
          </a:xfrm>
        </p:spPr>
        <p:txBody>
          <a:bodyPr anchor="t">
            <a:no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Edit Master text styles</a:t>
            </a:r>
          </a:p>
        </p:txBody>
      </p:sp>
      <p:sp>
        <p:nvSpPr>
          <p:cNvPr id="6" name="Content Placeholder 5"/>
          <p:cNvSpPr>
            <a:spLocks noGrp="1"/>
          </p:cNvSpPr>
          <p:nvPr>
            <p:ph sz="quarter" idx="4"/>
          </p:nvPr>
        </p:nvSpPr>
        <p:spPr>
          <a:xfrm>
            <a:off x="6186113" y="2347200"/>
            <a:ext cx="5382000" cy="3600000"/>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0ACBC296-6F1C-40EB-A7B9-B66F495956D9}" type="slidenum">
              <a:rPr lang="en-AU" smtClean="0"/>
              <a:t>‹#›</a:t>
            </a:fld>
            <a:endParaRPr lang="en-AU"/>
          </a:p>
        </p:txBody>
      </p:sp>
    </p:spTree>
    <p:extLst>
      <p:ext uri="{BB962C8B-B14F-4D97-AF65-F5344CB8AC3E}">
        <p14:creationId xmlns:p14="http://schemas.microsoft.com/office/powerpoint/2010/main" val="188940791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wo Column (Full Heigh Picture)">
    <p:spTree>
      <p:nvGrpSpPr>
        <p:cNvPr id="1" name=""/>
        <p:cNvGrpSpPr/>
        <p:nvPr/>
      </p:nvGrpSpPr>
      <p:grpSpPr>
        <a:xfrm>
          <a:off x="0" y="0"/>
          <a:ext cx="0" cy="0"/>
          <a:chOff x="0" y="0"/>
          <a:chExt cx="0" cy="0"/>
        </a:xfrm>
      </p:grpSpPr>
      <p:sp>
        <p:nvSpPr>
          <p:cNvPr id="12" name="Picture Placeholder 9"/>
          <p:cNvSpPr>
            <a:spLocks noGrp="1"/>
          </p:cNvSpPr>
          <p:nvPr>
            <p:ph type="pic" sz="quarter" idx="14" hasCustomPrompt="1"/>
          </p:nvPr>
        </p:nvSpPr>
        <p:spPr>
          <a:xfrm>
            <a:off x="6186112" y="0"/>
            <a:ext cx="6005888" cy="6857999"/>
          </a:xfrm>
        </p:spPr>
        <p:txBody>
          <a:bodyPr anchor="ctr"/>
          <a:lstStyle>
            <a:lvl1pPr algn="ctr">
              <a:defRPr baseline="0"/>
            </a:lvl1pPr>
          </a:lstStyle>
          <a:p>
            <a:r>
              <a:rPr lang="en-AU" dirty="0"/>
              <a:t>Drag and drop image here or</a:t>
            </a:r>
            <a:br>
              <a:rPr lang="en-AU" dirty="0"/>
            </a:br>
            <a:r>
              <a:rPr lang="en-AU" dirty="0"/>
              <a:t>click icon below to add a picture</a:t>
            </a:r>
            <a:br>
              <a:rPr lang="en-AU" dirty="0"/>
            </a:br>
            <a:br>
              <a:rPr lang="en-AU" dirty="0"/>
            </a:br>
            <a:br>
              <a:rPr lang="en-AU" dirty="0"/>
            </a:br>
            <a:endParaRPr lang="en-AU" dirty="0"/>
          </a:p>
        </p:txBody>
      </p:sp>
      <p:sp>
        <p:nvSpPr>
          <p:cNvPr id="2" name="Title 1"/>
          <p:cNvSpPr>
            <a:spLocks noGrp="1"/>
          </p:cNvSpPr>
          <p:nvPr>
            <p:ph type="title"/>
          </p:nvPr>
        </p:nvSpPr>
        <p:spPr>
          <a:xfrm>
            <a:off x="623888" y="576000"/>
            <a:ext cx="5382000" cy="873388"/>
          </a:xfrm>
        </p:spPr>
        <p:txBody>
          <a:bodyPr anchor="t">
            <a:noAutofit/>
          </a:bodyPr>
          <a:lstStyle>
            <a:lvl1pPr>
              <a:defRPr sz="2400"/>
            </a:lvl1pPr>
          </a:lstStyle>
          <a:p>
            <a:r>
              <a:rPr lang="en-US" dirty="0"/>
              <a:t>Click to edit Master title style</a:t>
            </a:r>
            <a:endParaRPr lang="en-AU" dirty="0"/>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0ACBC296-6F1C-40EB-A7B9-B66F495956D9}" type="slidenum">
              <a:rPr lang="en-AU" smtClean="0"/>
              <a:t>‹#›</a:t>
            </a:fld>
            <a:endParaRPr lang="en-AU"/>
          </a:p>
        </p:txBody>
      </p:sp>
      <p:sp>
        <p:nvSpPr>
          <p:cNvPr id="8" name="Content Placeholder 7"/>
          <p:cNvSpPr>
            <a:spLocks noGrp="1"/>
          </p:cNvSpPr>
          <p:nvPr>
            <p:ph sz="quarter" idx="13"/>
          </p:nvPr>
        </p:nvSpPr>
        <p:spPr>
          <a:xfrm>
            <a:off x="623888" y="1628775"/>
            <a:ext cx="5381625" cy="4321175"/>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pic>
        <p:nvPicPr>
          <p:cNvPr id="4" name="Picture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2695971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theme" Target="../theme/theme2.xml"/><Relationship Id="rId1" Type="http://schemas.openxmlformats.org/officeDocument/2006/relationships/slideLayout" Target="../slideLayouts/slideLayout6.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9.xml"/><Relationship Id="rId7" Type="http://schemas.openxmlformats.org/officeDocument/2006/relationships/image" Target="../media/image7.png"/><Relationship Id="rId2" Type="http://schemas.openxmlformats.org/officeDocument/2006/relationships/slideLayout" Target="../slideLayouts/slideLayout8.xml"/><Relationship Id="rId1" Type="http://schemas.openxmlformats.org/officeDocument/2006/relationships/slideLayout" Target="../slideLayouts/slideLayout7.xml"/><Relationship Id="rId6" Type="http://schemas.openxmlformats.org/officeDocument/2006/relationships/theme" Target="../theme/theme3.xml"/><Relationship Id="rId5" Type="http://schemas.openxmlformats.org/officeDocument/2006/relationships/slideLayout" Target="../slideLayouts/slideLayout11.xml"/><Relationship Id="rId4" Type="http://schemas.openxmlformats.org/officeDocument/2006/relationships/slideLayout" Target="../slideLayouts/slideLayout10.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theme" Target="../theme/theme4.xml"/><Relationship Id="rId5" Type="http://schemas.openxmlformats.org/officeDocument/2006/relationships/slideLayout" Target="../slideLayouts/slideLayout16.xml"/><Relationship Id="rId4"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0085AC"/>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9424" y="534760"/>
            <a:ext cx="11233151" cy="914627"/>
          </a:xfrm>
          <a:prstGeom prst="rect">
            <a:avLst/>
          </a:prstGeom>
        </p:spPr>
        <p:txBody>
          <a:bodyPr vert="horz" lIns="0" tIns="0" rIns="0" bIns="0" rtlCol="0" anchor="t">
            <a:noAutofit/>
          </a:bodyPr>
          <a:lstStyle/>
          <a:p>
            <a:r>
              <a:rPr lang="en-US" dirty="0"/>
              <a:t>Click to edit Master title style</a:t>
            </a:r>
            <a:endParaRPr lang="en-AU" dirty="0"/>
          </a:p>
        </p:txBody>
      </p:sp>
      <p:sp>
        <p:nvSpPr>
          <p:cNvPr id="3" name="Text Placeholder 2"/>
          <p:cNvSpPr>
            <a:spLocks noGrp="1"/>
          </p:cNvSpPr>
          <p:nvPr>
            <p:ph type="body" idx="1"/>
          </p:nvPr>
        </p:nvSpPr>
        <p:spPr>
          <a:xfrm>
            <a:off x="479424" y="1628775"/>
            <a:ext cx="11233151" cy="4321175"/>
          </a:xfrm>
          <a:prstGeom prst="rect">
            <a:avLst/>
          </a:prstGeom>
        </p:spPr>
        <p:txBody>
          <a:bodyPr vert="horz" lIns="0" tIns="0" rIns="0" bIns="0" rtlCol="0">
            <a:no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endParaRPr lang="en-AU" dirty="0"/>
          </a:p>
        </p:txBody>
      </p:sp>
      <p:sp>
        <p:nvSpPr>
          <p:cNvPr id="4" name="Footer Placeholder 3"/>
          <p:cNvSpPr>
            <a:spLocks noGrp="1"/>
          </p:cNvSpPr>
          <p:nvPr>
            <p:ph type="ftr" sz="quarter" idx="3"/>
          </p:nvPr>
        </p:nvSpPr>
        <p:spPr>
          <a:xfrm>
            <a:off x="479424" y="6092825"/>
            <a:ext cx="8424863" cy="323850"/>
          </a:xfrm>
          <a:prstGeom prst="rect">
            <a:avLst/>
          </a:prstGeom>
        </p:spPr>
        <p:txBody>
          <a:bodyPr vert="horz" lIns="0" tIns="0" rIns="0" bIns="0" rtlCol="0" anchor="ctr"/>
          <a:lstStyle>
            <a:lvl1pPr algn="l">
              <a:defRPr sz="1000">
                <a:solidFill>
                  <a:schemeClr val="tx1"/>
                </a:solidFill>
                <a:latin typeface="Arial" panose="020B0604020202020204" pitchFamily="34" charset="0"/>
                <a:cs typeface="Arial" panose="020B0604020202020204" pitchFamily="34" charset="0"/>
              </a:defRPr>
            </a:lvl1pPr>
          </a:lstStyle>
          <a:p>
            <a:endParaRPr lang="en-AU" dirty="0"/>
          </a:p>
        </p:txBody>
      </p:sp>
      <p:sp>
        <p:nvSpPr>
          <p:cNvPr id="5" name="Slide Number Placeholder 4"/>
          <p:cNvSpPr>
            <a:spLocks noGrp="1"/>
          </p:cNvSpPr>
          <p:nvPr>
            <p:ph type="sldNum" sz="quarter" idx="4"/>
          </p:nvPr>
        </p:nvSpPr>
        <p:spPr>
          <a:xfrm>
            <a:off x="8904287" y="6084887"/>
            <a:ext cx="2663825" cy="331788"/>
          </a:xfrm>
          <a:prstGeom prst="rect">
            <a:avLst/>
          </a:prstGeom>
        </p:spPr>
        <p:txBody>
          <a:bodyPr vert="horz" lIns="0" tIns="0" rIns="0" bIns="0" rtlCol="0" anchor="ctr"/>
          <a:lstStyle>
            <a:lvl1pPr algn="r">
              <a:defRPr sz="1000">
                <a:solidFill>
                  <a:schemeClr val="tx1"/>
                </a:solidFill>
                <a:latin typeface="Arial" panose="020B0604020202020204" pitchFamily="34" charset="0"/>
                <a:cs typeface="Arial" panose="020B0604020202020204" pitchFamily="34" charset="0"/>
              </a:defRPr>
            </a:lvl1pPr>
          </a:lstStyle>
          <a:p>
            <a:fld id="{E595C882-8582-454A-BF69-6BA96094E026}" type="slidenum">
              <a:rPr lang="en-AU" smtClean="0"/>
              <a:pPr/>
              <a:t>‹#›</a:t>
            </a:fld>
            <a:endParaRPr lang="en-AU" dirty="0"/>
          </a:p>
        </p:txBody>
      </p:sp>
      <p:sp>
        <p:nvSpPr>
          <p:cNvPr id="7" name="TextBox 6">
            <a:extLst>
              <a:ext uri="{FF2B5EF4-FFF2-40B4-BE49-F238E27FC236}">
                <a16:creationId xmlns:a16="http://schemas.microsoft.com/office/drawing/2014/main" id="{169818AE-AA6C-5E7D-4DA6-5F0DE420D1A0}"/>
              </a:ext>
            </a:extLst>
          </p:cNvPr>
          <p:cNvSpPr txBox="1"/>
          <p:nvPr userDrawn="1">
            <p:extLst>
              <p:ext uri="{1162E1C5-73C7-4A58-AE30-91384D911F3F}">
                <p184:classification xmlns:p184="http://schemas.microsoft.com/office/powerpoint/2018/4/main" val="hdr"/>
              </p:ext>
            </p:extLst>
          </p:nvPr>
        </p:nvSpPr>
        <p:spPr>
          <a:xfrm>
            <a:off x="5820537" y="63500"/>
            <a:ext cx="585788" cy="182880"/>
          </a:xfrm>
          <a:prstGeom prst="rect">
            <a:avLst/>
          </a:prstGeom>
        </p:spPr>
        <p:txBody>
          <a:bodyPr horzOverflow="overflow" lIns="0" tIns="0" rIns="0" bIns="0">
            <a:spAutoFit/>
          </a:bodyPr>
          <a:lstStyle/>
          <a:p>
            <a:pPr algn="l"/>
            <a:r>
              <a:rPr lang="en-AU" sz="1200">
                <a:solidFill>
                  <a:srgbClr val="000000">
                    <a:alpha val="50000"/>
                  </a:srgbClr>
                </a:solidFill>
                <a:latin typeface="Calibri" panose="020F0502020204030204" pitchFamily="34" charset="0"/>
                <a:cs typeface="Calibri" panose="020F0502020204030204" pitchFamily="34" charset="0"/>
              </a:rPr>
              <a:t>OFFICIAL</a:t>
            </a:r>
          </a:p>
        </p:txBody>
      </p:sp>
    </p:spTree>
    <p:extLst>
      <p:ext uri="{BB962C8B-B14F-4D97-AF65-F5344CB8AC3E}">
        <p14:creationId xmlns:p14="http://schemas.microsoft.com/office/powerpoint/2010/main" val="2874052247"/>
      </p:ext>
    </p:extLst>
  </p:cSld>
  <p:clrMap bg1="lt1" tx1="dk1" bg2="lt2" tx2="dk2" accent1="accent1" accent2="accent2" accent3="accent3" accent4="accent4" accent5="accent5" accent6="accent6" hlink="hlink" folHlink="folHlink"/>
  <p:sldLayoutIdLst>
    <p:sldLayoutId id="2147483649" r:id="rId1"/>
    <p:sldLayoutId id="2147483703" r:id="rId2"/>
    <p:sldLayoutId id="2147483673" r:id="rId3"/>
    <p:sldLayoutId id="2147483704" r:id="rId4"/>
    <p:sldLayoutId id="2147483650" r:id="rId5"/>
  </p:sldLayoutIdLst>
  <p:hf hdr="0"/>
  <p:txStyles>
    <p:titleStyle>
      <a:lvl1pPr algn="l" defTabSz="914400" rtl="0" eaLnBrk="1" latinLnBrk="0" hangingPunct="1">
        <a:lnSpc>
          <a:spcPct val="93000"/>
        </a:lnSpc>
        <a:spcBef>
          <a:spcPct val="0"/>
        </a:spcBef>
        <a:buNone/>
        <a:defRPr sz="4200" b="1" kern="1200">
          <a:solidFill>
            <a:schemeClr val="tx1"/>
          </a:solidFill>
          <a:latin typeface="Arial" panose="020B0604020202020204" pitchFamily="34" charset="0"/>
          <a:ea typeface="+mj-ea"/>
          <a:cs typeface="Arial" panose="020B0604020202020204" pitchFamily="34" charset="0"/>
        </a:defRPr>
      </a:lvl1pPr>
    </p:titleStyle>
    <p:bodyStyle>
      <a:lvl1pPr marL="0" indent="0" algn="l" defTabSz="914400" rtl="0" eaLnBrk="1" latinLnBrk="0" hangingPunct="1">
        <a:lnSpc>
          <a:spcPct val="90000"/>
        </a:lnSpc>
        <a:spcBef>
          <a:spcPts val="1000"/>
        </a:spcBef>
        <a:spcAft>
          <a:spcPts val="1000"/>
        </a:spcAft>
        <a:buFont typeface="Arial" panose="020B0604020202020204" pitchFamily="34" charset="0"/>
        <a:buNone/>
        <a:defRPr sz="1800" b="1" kern="1200">
          <a:solidFill>
            <a:schemeClr val="tx1"/>
          </a:solidFill>
          <a:latin typeface="Arial" panose="020B0604020202020204" pitchFamily="34" charset="0"/>
          <a:ea typeface="+mn-ea"/>
          <a:cs typeface="Arial" panose="020B0604020202020204" pitchFamily="34" charset="0"/>
        </a:defRPr>
      </a:lvl1pPr>
      <a:lvl2pPr marL="0" indent="0" algn="l" defTabSz="914400" rtl="0" eaLnBrk="1" latinLnBrk="0" hangingPunct="1">
        <a:lnSpc>
          <a:spcPct val="100000"/>
        </a:lnSpc>
        <a:spcBef>
          <a:spcPts val="500"/>
        </a:spcBef>
        <a:spcAft>
          <a:spcPts val="1000"/>
        </a:spcAft>
        <a:buFont typeface="Arial" panose="020B0604020202020204" pitchFamily="34" charset="0"/>
        <a:buNone/>
        <a:defRPr sz="1400" b="1" kern="1200">
          <a:solidFill>
            <a:schemeClr val="tx1"/>
          </a:solidFill>
          <a:latin typeface="Arial" panose="020B0604020202020204" pitchFamily="34" charset="0"/>
          <a:ea typeface="+mn-ea"/>
          <a:cs typeface="Arial" panose="020B0604020202020204" pitchFamily="34" charset="0"/>
        </a:defRPr>
      </a:lvl2pPr>
      <a:lvl3pPr marL="0" indent="0" algn="l" defTabSz="914400" rtl="0" eaLnBrk="1" latinLnBrk="0" hangingPunct="1">
        <a:lnSpc>
          <a:spcPct val="100000"/>
        </a:lnSpc>
        <a:spcBef>
          <a:spcPts val="500"/>
        </a:spcBef>
        <a:spcAft>
          <a:spcPts val="500"/>
        </a:spcAft>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360000" indent="-180000" algn="l" defTabSz="180000" rtl="0" eaLnBrk="1" latinLnBrk="0" hangingPunct="1">
        <a:lnSpc>
          <a:spcPct val="100000"/>
        </a:lnSpc>
        <a:spcBef>
          <a:spcPts val="500"/>
        </a:spcBef>
        <a:spcAft>
          <a:spcPts val="500"/>
        </a:spcAft>
        <a:buClrTx/>
        <a:buFont typeface="Arial" panose="020B0604020202020204" pitchFamily="34" charset="0"/>
        <a:buChar char="•"/>
        <a:tabLst>
          <a:tab pos="0" algn="l"/>
          <a:tab pos="180000" algn="l"/>
          <a:tab pos="360000" algn="l"/>
          <a:tab pos="540000" algn="l"/>
          <a:tab pos="720000" algn="l"/>
          <a:tab pos="900000" algn="l"/>
        </a:tabLst>
        <a:defRPr sz="1200" kern="1200">
          <a:solidFill>
            <a:schemeClr val="tx1"/>
          </a:solidFill>
          <a:latin typeface="Arial" panose="020B0604020202020204" pitchFamily="34" charset="0"/>
          <a:ea typeface="+mn-ea"/>
          <a:cs typeface="Arial" panose="020B0604020202020204" pitchFamily="34" charset="0"/>
        </a:defRPr>
      </a:lvl4pPr>
      <a:lvl5pPr marL="540000" indent="-180000" algn="l" defTabSz="914400" rtl="0" eaLnBrk="1" latinLnBrk="0" hangingPunct="1">
        <a:lnSpc>
          <a:spcPct val="100000"/>
        </a:lnSpc>
        <a:spcBef>
          <a:spcPts val="500"/>
        </a:spcBef>
        <a:spcAft>
          <a:spcPts val="500"/>
        </a:spcAft>
        <a:buClrTx/>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5pPr>
      <a:lvl6pPr marL="720000" indent="-180000" algn="l" defTabSz="914400" rtl="0" eaLnBrk="1" latinLnBrk="0" hangingPunct="1">
        <a:lnSpc>
          <a:spcPct val="100000"/>
        </a:lnSpc>
        <a:spcBef>
          <a:spcPts val="500"/>
        </a:spcBef>
        <a:spcAft>
          <a:spcPts val="500"/>
        </a:spcAft>
        <a:buClrTx/>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6pPr>
      <a:lvl7pPr marL="900000" indent="-180000" algn="l" defTabSz="914400" rtl="0" eaLnBrk="1" latinLnBrk="0" hangingPunct="1">
        <a:lnSpc>
          <a:spcPct val="100000"/>
        </a:lnSpc>
        <a:spcBef>
          <a:spcPts val="500"/>
        </a:spcBef>
        <a:spcAft>
          <a:spcPts val="500"/>
        </a:spcAft>
        <a:buClrTx/>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7pPr>
      <a:lvl8pPr marL="1080000" indent="-180000" algn="l" defTabSz="914400" rtl="0" eaLnBrk="1" latinLnBrk="0" hangingPunct="1">
        <a:lnSpc>
          <a:spcPct val="100000"/>
        </a:lnSpc>
        <a:spcBef>
          <a:spcPts val="500"/>
        </a:spcBef>
        <a:spcAft>
          <a:spcPts val="500"/>
        </a:spcAft>
        <a:buClrTx/>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guide id="3" pos="302" userDrawn="1">
          <p15:clr>
            <a:srgbClr val="F26B43"/>
          </p15:clr>
        </p15:guide>
        <p15:guide id="4" pos="7378" userDrawn="1">
          <p15:clr>
            <a:srgbClr val="F26B43"/>
          </p15:clr>
        </p15:guide>
        <p15:guide id="5" pos="2071" userDrawn="1">
          <p15:clr>
            <a:srgbClr val="F26B43"/>
          </p15:clr>
        </p15:guide>
        <p15:guide id="6" pos="5609" userDrawn="1">
          <p15:clr>
            <a:srgbClr val="F26B43"/>
          </p15:clr>
        </p15:guide>
        <p15:guide id="7" orient="horz" pos="4133" userDrawn="1">
          <p15:clr>
            <a:srgbClr val="F26B43"/>
          </p15:clr>
        </p15:guide>
        <p15:guide id="8" orient="horz" pos="300" userDrawn="1">
          <p15:clr>
            <a:srgbClr val="F26B43"/>
          </p15:clr>
        </p15:guide>
        <p15:guide id="9" orient="horz" pos="3838" userDrawn="1">
          <p15:clr>
            <a:srgbClr val="F26B43"/>
          </p15:clr>
        </p15:guide>
        <p15:guide id="10" pos="393" userDrawn="1">
          <p15:clr>
            <a:srgbClr val="F26B43"/>
          </p15:clr>
        </p15:guide>
        <p15:guide id="11" pos="7287" userDrawn="1">
          <p15:clr>
            <a:srgbClr val="F26B43"/>
          </p15:clr>
        </p15:guide>
        <p15:guide id="12" orient="horz" pos="391" userDrawn="1">
          <p15:clr>
            <a:srgbClr val="F26B43"/>
          </p15:clr>
        </p15:guide>
        <p15:guide id="13" pos="2683" userDrawn="1">
          <p15:clr>
            <a:srgbClr val="F26B43"/>
          </p15:clr>
        </p15:guide>
        <p15:guide id="14" orient="horz" pos="1162" userDrawn="1">
          <p15:clr>
            <a:srgbClr val="F26B43"/>
          </p15:clr>
        </p15:guide>
        <p15:guide id="15" orient="horz" pos="4042" userDrawn="1">
          <p15:clr>
            <a:srgbClr val="F26B43"/>
          </p15:clr>
        </p15:guide>
        <p15:guide id="16" orient="horz" pos="3748" userDrawn="1">
          <p15:clr>
            <a:srgbClr val="F26B43"/>
          </p15:clr>
        </p15:guide>
        <p15:guide id="17" orient="horz" pos="1026" userDrawn="1">
          <p15:clr>
            <a:srgbClr val="F26B43"/>
          </p15:clr>
        </p15:guide>
        <p15:guide id="18" orient="horz" pos="913" userDrawn="1">
          <p15:clr>
            <a:srgbClr val="F26B43"/>
          </p15:clr>
        </p15:guide>
        <p15:guide id="19" userDrawn="1">
          <p15:clr>
            <a:srgbClr val="F26B43"/>
          </p15:clr>
        </p15:guide>
        <p15:guide id="20" pos="7680" userDrawn="1">
          <p15:clr>
            <a:srgbClr val="F26B43"/>
          </p15:clr>
        </p15:guide>
        <p15:guide id="21" orient="horz" userDrawn="1">
          <p15:clr>
            <a:srgbClr val="F26B43"/>
          </p15:clr>
        </p15:guide>
        <p15:guide id="22" orient="horz" pos="4320"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23886" y="576001"/>
            <a:ext cx="10944226" cy="873388"/>
          </a:xfrm>
          <a:prstGeom prst="rect">
            <a:avLst/>
          </a:prstGeom>
        </p:spPr>
        <p:txBody>
          <a:bodyPr vert="horz" lIns="0" tIns="0" rIns="0" bIns="0" rtlCol="0" anchor="t">
            <a:noAutofit/>
          </a:bodyPr>
          <a:lstStyle/>
          <a:p>
            <a:r>
              <a:rPr lang="en-US" dirty="0"/>
              <a:t>Click to edit Master title style</a:t>
            </a:r>
            <a:endParaRPr lang="en-AU" dirty="0"/>
          </a:p>
        </p:txBody>
      </p:sp>
      <p:sp>
        <p:nvSpPr>
          <p:cNvPr id="3" name="Text Placeholder 2"/>
          <p:cNvSpPr>
            <a:spLocks noGrp="1"/>
          </p:cNvSpPr>
          <p:nvPr>
            <p:ph type="body" idx="1"/>
          </p:nvPr>
        </p:nvSpPr>
        <p:spPr>
          <a:xfrm>
            <a:off x="623887" y="1628775"/>
            <a:ext cx="10944225" cy="4321176"/>
          </a:xfrm>
          <a:prstGeom prst="rect">
            <a:avLst/>
          </a:prstGeom>
        </p:spPr>
        <p:txBody>
          <a:bodyPr vert="horz" lIns="0" tIns="0" rIns="0" bIns="0" numCol="4" spcCol="306000" rtlCol="0">
            <a:no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p:cNvSpPr>
            <a:spLocks noGrp="1"/>
          </p:cNvSpPr>
          <p:nvPr>
            <p:ph type="ftr" sz="quarter" idx="3"/>
          </p:nvPr>
        </p:nvSpPr>
        <p:spPr>
          <a:xfrm>
            <a:off x="623887" y="6092825"/>
            <a:ext cx="8208962" cy="323850"/>
          </a:xfrm>
          <a:prstGeom prst="rect">
            <a:avLst/>
          </a:prstGeom>
        </p:spPr>
        <p:txBody>
          <a:bodyPr vert="horz" lIns="0" tIns="0" rIns="0" bIns="0" rtlCol="0" anchor="ctr"/>
          <a:lstStyle>
            <a:lvl1pPr algn="l">
              <a:defRPr sz="1000">
                <a:solidFill>
                  <a:schemeClr val="tx1">
                    <a:tint val="75000"/>
                  </a:schemeClr>
                </a:solidFill>
                <a:latin typeface="Arial" panose="020B0604020202020204" pitchFamily="34" charset="0"/>
                <a:cs typeface="Arial" panose="020B0604020202020204" pitchFamily="34" charset="0"/>
              </a:defRPr>
            </a:lvl1pPr>
          </a:lstStyle>
          <a:p>
            <a:endParaRPr lang="en-AU" dirty="0"/>
          </a:p>
        </p:txBody>
      </p:sp>
      <p:sp>
        <p:nvSpPr>
          <p:cNvPr id="6" name="Slide Number Placeholder 5"/>
          <p:cNvSpPr>
            <a:spLocks noGrp="1"/>
          </p:cNvSpPr>
          <p:nvPr>
            <p:ph type="sldNum" sz="quarter" idx="4"/>
          </p:nvPr>
        </p:nvSpPr>
        <p:spPr>
          <a:xfrm>
            <a:off x="8832849" y="6092825"/>
            <a:ext cx="2735263" cy="323850"/>
          </a:xfrm>
          <a:prstGeom prst="rect">
            <a:avLst/>
          </a:prstGeom>
        </p:spPr>
        <p:txBody>
          <a:bodyPr vert="horz" lIns="0" tIns="0" rIns="0" bIns="0" rtlCol="0" anchor="ctr"/>
          <a:lstStyle>
            <a:lvl1pPr algn="r">
              <a:defRPr sz="1000">
                <a:solidFill>
                  <a:schemeClr val="tx1">
                    <a:tint val="75000"/>
                  </a:schemeClr>
                </a:solidFill>
                <a:latin typeface="Arial" panose="020B0604020202020204" pitchFamily="34" charset="0"/>
                <a:cs typeface="Arial" panose="020B0604020202020204" pitchFamily="34" charset="0"/>
              </a:defRPr>
            </a:lvl1pPr>
          </a:lstStyle>
          <a:p>
            <a:fld id="{0ACBC296-6F1C-40EB-A7B9-B66F495956D9}" type="slidenum">
              <a:rPr lang="en-AU" smtClean="0"/>
              <a:pPr/>
              <a:t>‹#›</a:t>
            </a:fld>
            <a:endParaRPr lang="en-AU" dirty="0"/>
          </a:p>
        </p:txBody>
      </p:sp>
      <p:sp>
        <p:nvSpPr>
          <p:cNvPr id="8" name="TextBox 7">
            <a:extLst>
              <a:ext uri="{FF2B5EF4-FFF2-40B4-BE49-F238E27FC236}">
                <a16:creationId xmlns:a16="http://schemas.microsoft.com/office/drawing/2014/main" id="{0321548E-A83D-2427-9DE4-41C813C0A2BF}"/>
              </a:ext>
            </a:extLst>
          </p:cNvPr>
          <p:cNvSpPr txBox="1"/>
          <p:nvPr userDrawn="1">
            <p:extLst>
              <p:ext uri="{1162E1C5-73C7-4A58-AE30-91384D911F3F}">
                <p184:classification xmlns:p184="http://schemas.microsoft.com/office/powerpoint/2018/4/main" val="hdr"/>
              </p:ext>
            </p:extLst>
          </p:nvPr>
        </p:nvSpPr>
        <p:spPr>
          <a:xfrm>
            <a:off x="5820537" y="63500"/>
            <a:ext cx="585788" cy="182880"/>
          </a:xfrm>
          <a:prstGeom prst="rect">
            <a:avLst/>
          </a:prstGeom>
        </p:spPr>
        <p:txBody>
          <a:bodyPr horzOverflow="overflow" lIns="0" tIns="0" rIns="0" bIns="0">
            <a:spAutoFit/>
          </a:bodyPr>
          <a:lstStyle/>
          <a:p>
            <a:pPr algn="l"/>
            <a:r>
              <a:rPr lang="en-AU" sz="1200">
                <a:solidFill>
                  <a:srgbClr val="000000">
                    <a:alpha val="50000"/>
                  </a:srgbClr>
                </a:solidFill>
                <a:latin typeface="Calibri" panose="020F0502020204030204" pitchFamily="34" charset="0"/>
                <a:cs typeface="Calibri" panose="020F0502020204030204" pitchFamily="34" charset="0"/>
              </a:rPr>
              <a:t>OFFICIAL</a:t>
            </a:r>
          </a:p>
        </p:txBody>
      </p:sp>
    </p:spTree>
    <p:extLst>
      <p:ext uri="{BB962C8B-B14F-4D97-AF65-F5344CB8AC3E}">
        <p14:creationId xmlns:p14="http://schemas.microsoft.com/office/powerpoint/2010/main" val="1696932280"/>
      </p:ext>
    </p:extLst>
  </p:cSld>
  <p:clrMap bg1="lt1" tx1="dk1" bg2="lt2" tx2="dk2" accent1="accent1" accent2="accent2" accent3="accent3" accent4="accent4" accent5="accent5" accent6="accent6" hlink="hlink" folHlink="folHlink"/>
  <p:sldLayoutIdLst>
    <p:sldLayoutId id="2147483662" r:id="rId1"/>
  </p:sldLayoutIdLst>
  <p:txStyles>
    <p:titleStyle>
      <a:lvl1pPr algn="l" defTabSz="914400" rtl="0" eaLnBrk="1" latinLnBrk="0" hangingPunct="1">
        <a:lnSpc>
          <a:spcPct val="90000"/>
        </a:lnSpc>
        <a:spcBef>
          <a:spcPct val="0"/>
        </a:spcBef>
        <a:buNone/>
        <a:defRPr sz="2400" b="1" kern="1200">
          <a:solidFill>
            <a:srgbClr val="0085AC"/>
          </a:solidFill>
          <a:latin typeface="Arial" panose="020B0604020202020204" pitchFamily="34" charset="0"/>
          <a:ea typeface="+mj-ea"/>
          <a:cs typeface="Arial" panose="020B0604020202020204" pitchFamily="34" charset="0"/>
        </a:defRPr>
      </a:lvl1pPr>
    </p:titleStyle>
    <p:bodyStyle>
      <a:lvl1pPr marL="0" indent="-360000" algn="l" defTabSz="360000" rtl="0" eaLnBrk="1" latinLnBrk="0" hangingPunct="1">
        <a:lnSpc>
          <a:spcPct val="100000"/>
        </a:lnSpc>
        <a:spcBef>
          <a:spcPts val="0"/>
        </a:spcBef>
        <a:spcAft>
          <a:spcPts val="1000"/>
        </a:spcAft>
        <a:buClr>
          <a:srgbClr val="0085AC"/>
        </a:buClr>
        <a:buFont typeface="+mj-lt"/>
        <a:buAutoNum type="arabicPeriod"/>
        <a:defRPr sz="1200" b="0" kern="1200">
          <a:solidFill>
            <a:srgbClr val="0085AC"/>
          </a:solidFill>
          <a:latin typeface="Arial" panose="020B0604020202020204" pitchFamily="34" charset="0"/>
          <a:ea typeface="+mn-ea"/>
          <a:cs typeface="Arial" panose="020B0604020202020204" pitchFamily="34" charset="0"/>
        </a:defRPr>
      </a:lvl1pPr>
      <a:lvl2pPr marL="360000" indent="360000" algn="l" defTabSz="360000" rtl="0" eaLnBrk="1" latinLnBrk="0" hangingPunct="1">
        <a:lnSpc>
          <a:spcPct val="100000"/>
        </a:lnSpc>
        <a:spcBef>
          <a:spcPts val="0"/>
        </a:spcBef>
        <a:spcAft>
          <a:spcPts val="1000"/>
        </a:spcAft>
        <a:buClr>
          <a:srgbClr val="0085AC"/>
        </a:buClr>
        <a:buFont typeface="+mj-lt"/>
        <a:buAutoNum type="arabicPeriod"/>
        <a:defRPr sz="1200" b="0" kern="1200">
          <a:solidFill>
            <a:srgbClr val="0085AC"/>
          </a:solidFill>
          <a:latin typeface="Arial" panose="020B0604020202020204" pitchFamily="34" charset="0"/>
          <a:ea typeface="+mn-ea"/>
          <a:cs typeface="Arial" panose="020B0604020202020204" pitchFamily="34" charset="0"/>
        </a:defRPr>
      </a:lvl2pPr>
      <a:lvl3pPr marL="720000" indent="360000" algn="l" defTabSz="360000" rtl="0" eaLnBrk="1" latinLnBrk="0" hangingPunct="1">
        <a:lnSpc>
          <a:spcPct val="100000"/>
        </a:lnSpc>
        <a:spcBef>
          <a:spcPts val="0"/>
        </a:spcBef>
        <a:spcAft>
          <a:spcPts val="1000"/>
        </a:spcAft>
        <a:buClr>
          <a:srgbClr val="0085AC"/>
        </a:buClr>
        <a:buFont typeface="+mj-lt"/>
        <a:buAutoNum type="arabicPeriod"/>
        <a:defRPr sz="1200" b="0" kern="1200">
          <a:solidFill>
            <a:srgbClr val="0085AC"/>
          </a:solidFill>
          <a:latin typeface="Arial" panose="020B0604020202020204" pitchFamily="34" charset="0"/>
          <a:ea typeface="+mn-ea"/>
          <a:cs typeface="Arial" panose="020B0604020202020204" pitchFamily="34" charset="0"/>
        </a:defRPr>
      </a:lvl3pPr>
      <a:lvl4pPr marL="1080000" indent="360000" algn="l" defTabSz="360000" rtl="0" eaLnBrk="1" latinLnBrk="0" hangingPunct="1">
        <a:lnSpc>
          <a:spcPct val="100000"/>
        </a:lnSpc>
        <a:spcBef>
          <a:spcPts val="0"/>
        </a:spcBef>
        <a:spcAft>
          <a:spcPts val="1000"/>
        </a:spcAft>
        <a:buClr>
          <a:srgbClr val="0085AC"/>
        </a:buClr>
        <a:buFont typeface="+mj-lt"/>
        <a:buAutoNum type="arabicPeriod"/>
        <a:tabLst>
          <a:tab pos="0" algn="l"/>
          <a:tab pos="180000" algn="l"/>
          <a:tab pos="360000" algn="l"/>
          <a:tab pos="540000" algn="l"/>
          <a:tab pos="720000" algn="l"/>
          <a:tab pos="900000" algn="l"/>
        </a:tabLst>
        <a:defRPr sz="1200" b="0" kern="1200">
          <a:solidFill>
            <a:srgbClr val="0085AC"/>
          </a:solidFill>
          <a:latin typeface="Arial" panose="020B0604020202020204" pitchFamily="34" charset="0"/>
          <a:ea typeface="+mn-ea"/>
          <a:cs typeface="Arial" panose="020B0604020202020204" pitchFamily="34" charset="0"/>
        </a:defRPr>
      </a:lvl4pPr>
      <a:lvl5pPr marL="1440000" indent="0" algn="l" defTabSz="360000" rtl="0" eaLnBrk="1" latinLnBrk="0" hangingPunct="1">
        <a:lnSpc>
          <a:spcPct val="100000"/>
        </a:lnSpc>
        <a:spcBef>
          <a:spcPts val="0"/>
        </a:spcBef>
        <a:spcAft>
          <a:spcPts val="1000"/>
        </a:spcAft>
        <a:buClr>
          <a:srgbClr val="592C82"/>
        </a:buClr>
        <a:buFont typeface="+mj-lt"/>
        <a:buNone/>
        <a:defRPr sz="1200" b="0" kern="1200">
          <a:solidFill>
            <a:srgbClr val="0085AC"/>
          </a:solidFill>
          <a:latin typeface="Arial" panose="020B0604020202020204" pitchFamily="34" charset="0"/>
          <a:ea typeface="+mn-ea"/>
          <a:cs typeface="Arial" panose="020B0604020202020204" pitchFamily="34" charset="0"/>
        </a:defRPr>
      </a:lvl5pPr>
      <a:lvl6pPr marL="882900" indent="-342900" algn="l" defTabSz="360000" rtl="0" eaLnBrk="1" latinLnBrk="0" hangingPunct="1">
        <a:lnSpc>
          <a:spcPts val="1500"/>
        </a:lnSpc>
        <a:spcBef>
          <a:spcPts val="500"/>
        </a:spcBef>
        <a:spcAft>
          <a:spcPts val="1100"/>
        </a:spcAft>
        <a:buClr>
          <a:srgbClr val="592C82"/>
        </a:buClr>
        <a:buFont typeface="+mj-lt"/>
        <a:buAutoNum type="arabicPeriod"/>
        <a:defRPr sz="1350" b="0" kern="1200" baseline="0">
          <a:solidFill>
            <a:srgbClr val="592C82"/>
          </a:solidFill>
          <a:latin typeface="Arial" panose="020B0604020202020204" pitchFamily="34" charset="0"/>
          <a:ea typeface="+mn-ea"/>
          <a:cs typeface="Arial" panose="020B0604020202020204" pitchFamily="34" charset="0"/>
        </a:defRPr>
      </a:lvl6pPr>
      <a:lvl7pPr marL="1062900" indent="-342900" algn="l" defTabSz="360000" rtl="0" eaLnBrk="1" latinLnBrk="0" hangingPunct="1">
        <a:lnSpc>
          <a:spcPts val="1500"/>
        </a:lnSpc>
        <a:spcBef>
          <a:spcPts val="500"/>
        </a:spcBef>
        <a:spcAft>
          <a:spcPts val="1100"/>
        </a:spcAft>
        <a:buClr>
          <a:srgbClr val="592C82"/>
        </a:buClr>
        <a:buFont typeface="+mj-lt"/>
        <a:buAutoNum type="arabicPeriod"/>
        <a:defRPr sz="1350" b="0" kern="1200">
          <a:solidFill>
            <a:srgbClr val="592C82"/>
          </a:solidFill>
          <a:latin typeface="Arial" panose="020B0604020202020204" pitchFamily="34" charset="0"/>
          <a:ea typeface="+mn-ea"/>
          <a:cs typeface="Arial" panose="020B0604020202020204" pitchFamily="34" charset="0"/>
        </a:defRPr>
      </a:lvl7pPr>
      <a:lvl8pPr marL="1242900" indent="-342900" algn="l" defTabSz="360000" rtl="0" eaLnBrk="1" latinLnBrk="0" hangingPunct="1">
        <a:lnSpc>
          <a:spcPts val="1500"/>
        </a:lnSpc>
        <a:spcBef>
          <a:spcPts val="500"/>
        </a:spcBef>
        <a:spcAft>
          <a:spcPts val="1100"/>
        </a:spcAft>
        <a:buClr>
          <a:srgbClr val="592C82"/>
        </a:buClr>
        <a:buFont typeface="+mj-lt"/>
        <a:buAutoNum type="arabicPeriod"/>
        <a:defRPr sz="1350" b="0" kern="1200" baseline="0">
          <a:solidFill>
            <a:srgbClr val="592C82"/>
          </a:solidFill>
          <a:latin typeface="Arial" panose="020B0604020202020204" pitchFamily="34" charset="0"/>
          <a:ea typeface="+mn-ea"/>
          <a:cs typeface="Arial" panose="020B0604020202020204" pitchFamily="34" charset="0"/>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guide id="3" pos="7287" userDrawn="1">
          <p15:clr>
            <a:srgbClr val="F26B43"/>
          </p15:clr>
        </p15:guide>
        <p15:guide id="5" orient="horz" pos="4224" userDrawn="1">
          <p15:clr>
            <a:srgbClr val="F26B43"/>
          </p15:clr>
        </p15:guide>
        <p15:guide id="6" orient="horz" pos="4133" userDrawn="1">
          <p15:clr>
            <a:srgbClr val="F26B43"/>
          </p15:clr>
        </p15:guide>
        <p15:guide id="7" orient="horz" pos="3748" userDrawn="1">
          <p15:clr>
            <a:srgbClr val="F26B43"/>
          </p15:clr>
        </p15:guide>
        <p15:guide id="8" pos="393" userDrawn="1">
          <p15:clr>
            <a:srgbClr val="F26B43"/>
          </p15:clr>
        </p15:guide>
        <p15:guide id="9" orient="horz" pos="391" userDrawn="1">
          <p15:clr>
            <a:srgbClr val="F26B43"/>
          </p15:clr>
        </p15:guide>
        <p15:guide id="10" pos="2116" userDrawn="1">
          <p15:clr>
            <a:srgbClr val="F26B43"/>
          </p15:clr>
        </p15:guide>
        <p15:guide id="11" pos="5564" userDrawn="1">
          <p15:clr>
            <a:srgbClr val="F26B43"/>
          </p15:clr>
        </p15:guide>
        <p15:guide id="12" orient="horz" pos="527" userDrawn="1">
          <p15:clr>
            <a:srgbClr val="F26B43"/>
          </p15:clr>
        </p15:guide>
        <p15:guide id="13" orient="horz" pos="913" userDrawn="1">
          <p15:clr>
            <a:srgbClr val="F26B43"/>
          </p15:clr>
        </p15:guide>
        <p15:guide id="14" orient="horz" pos="1026" userDrawn="1">
          <p15:clr>
            <a:srgbClr val="F26B43"/>
          </p15:clr>
        </p15:guide>
        <p15:guide id="15" orient="horz" pos="4042" userDrawn="1">
          <p15:clr>
            <a:srgbClr val="F26B43"/>
          </p15:clr>
        </p15:guide>
        <p15:guide id="16" orient="horz" pos="3838" userDrawn="1">
          <p15:clr>
            <a:srgbClr val="F26B43"/>
          </p15:clr>
        </p15:guide>
        <p15:guide id="17" orient="horz" userDrawn="1">
          <p15:clr>
            <a:srgbClr val="F26B43"/>
          </p15:clr>
        </p15:guide>
        <p15:guide id="18" userDrawn="1">
          <p15:clr>
            <a:srgbClr val="F26B43"/>
          </p15:clr>
        </p15:guide>
        <p15:guide id="19" pos="7680" userDrawn="1">
          <p15:clr>
            <a:srgbClr val="F26B43"/>
          </p15:clr>
        </p15:guide>
        <p15:guide id="20" orient="horz" pos="4320" userDrawn="1">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0" y="6705600"/>
            <a:ext cx="12192000" cy="152400"/>
          </a:xfrm>
          <a:prstGeom prst="rect">
            <a:avLst/>
          </a:prstGeom>
        </p:spPr>
      </p:pic>
      <p:sp>
        <p:nvSpPr>
          <p:cNvPr id="2" name="Title Placeholder 1"/>
          <p:cNvSpPr>
            <a:spLocks noGrp="1"/>
          </p:cNvSpPr>
          <p:nvPr>
            <p:ph type="title"/>
          </p:nvPr>
        </p:nvSpPr>
        <p:spPr>
          <a:xfrm>
            <a:off x="623886" y="576001"/>
            <a:ext cx="10944226" cy="873388"/>
          </a:xfrm>
          <a:prstGeom prst="rect">
            <a:avLst/>
          </a:prstGeom>
        </p:spPr>
        <p:txBody>
          <a:bodyPr vert="horz" lIns="0" tIns="0" rIns="0" bIns="0" rtlCol="0" anchor="t">
            <a:noAutofit/>
          </a:bodyPr>
          <a:lstStyle/>
          <a:p>
            <a:r>
              <a:rPr lang="en-US" dirty="0"/>
              <a:t>Click to edit Master title style</a:t>
            </a:r>
            <a:endParaRPr lang="en-AU" dirty="0"/>
          </a:p>
        </p:txBody>
      </p:sp>
      <p:sp>
        <p:nvSpPr>
          <p:cNvPr id="3" name="Text Placeholder 2"/>
          <p:cNvSpPr>
            <a:spLocks noGrp="1"/>
          </p:cNvSpPr>
          <p:nvPr>
            <p:ph type="body" idx="1"/>
          </p:nvPr>
        </p:nvSpPr>
        <p:spPr>
          <a:xfrm>
            <a:off x="623887" y="1628775"/>
            <a:ext cx="10944225" cy="4321176"/>
          </a:xfrm>
          <a:prstGeom prst="rect">
            <a:avLst/>
          </a:prstGeom>
        </p:spPr>
        <p:txBody>
          <a:bodyPr vert="horz" lIns="0" tIns="0" rIns="0" bIns="0" rtlCol="0">
            <a:no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endParaRPr lang="en-AU" dirty="0"/>
          </a:p>
        </p:txBody>
      </p:sp>
      <p:sp>
        <p:nvSpPr>
          <p:cNvPr id="5" name="Footer Placeholder 4"/>
          <p:cNvSpPr>
            <a:spLocks noGrp="1"/>
          </p:cNvSpPr>
          <p:nvPr>
            <p:ph type="ftr" sz="quarter" idx="3"/>
          </p:nvPr>
        </p:nvSpPr>
        <p:spPr>
          <a:xfrm>
            <a:off x="623887" y="6092825"/>
            <a:ext cx="8208962" cy="323850"/>
          </a:xfrm>
          <a:prstGeom prst="rect">
            <a:avLst/>
          </a:prstGeom>
        </p:spPr>
        <p:txBody>
          <a:bodyPr vert="horz" lIns="0" tIns="0" rIns="0" bIns="0" rtlCol="0" anchor="ctr"/>
          <a:lstStyle>
            <a:lvl1pPr algn="l">
              <a:defRPr sz="1000">
                <a:solidFill>
                  <a:schemeClr val="tx1">
                    <a:tint val="75000"/>
                  </a:schemeClr>
                </a:solidFill>
                <a:latin typeface="Arial" panose="020B0604020202020204" pitchFamily="34" charset="0"/>
                <a:cs typeface="Arial" panose="020B0604020202020204" pitchFamily="34" charset="0"/>
              </a:defRPr>
            </a:lvl1pPr>
          </a:lstStyle>
          <a:p>
            <a:endParaRPr lang="en-AU" dirty="0"/>
          </a:p>
        </p:txBody>
      </p:sp>
      <p:sp>
        <p:nvSpPr>
          <p:cNvPr id="6" name="Slide Number Placeholder 5"/>
          <p:cNvSpPr>
            <a:spLocks noGrp="1"/>
          </p:cNvSpPr>
          <p:nvPr>
            <p:ph type="sldNum" sz="quarter" idx="4"/>
          </p:nvPr>
        </p:nvSpPr>
        <p:spPr>
          <a:xfrm>
            <a:off x="8832849" y="6092825"/>
            <a:ext cx="2735263" cy="323850"/>
          </a:xfrm>
          <a:prstGeom prst="rect">
            <a:avLst/>
          </a:prstGeom>
        </p:spPr>
        <p:txBody>
          <a:bodyPr vert="horz" lIns="0" tIns="0" rIns="0" bIns="0" rtlCol="0" anchor="ctr"/>
          <a:lstStyle>
            <a:lvl1pPr algn="r">
              <a:defRPr sz="1000">
                <a:solidFill>
                  <a:schemeClr val="tx1">
                    <a:tint val="75000"/>
                  </a:schemeClr>
                </a:solidFill>
                <a:latin typeface="Arial" panose="020B0604020202020204" pitchFamily="34" charset="0"/>
                <a:cs typeface="Arial" panose="020B0604020202020204" pitchFamily="34" charset="0"/>
              </a:defRPr>
            </a:lvl1pPr>
          </a:lstStyle>
          <a:p>
            <a:fld id="{0ACBC296-6F1C-40EB-A7B9-B66F495956D9}" type="slidenum">
              <a:rPr lang="en-AU" smtClean="0"/>
              <a:pPr/>
              <a:t>‹#›</a:t>
            </a:fld>
            <a:endParaRPr lang="en-AU"/>
          </a:p>
        </p:txBody>
      </p:sp>
      <p:sp>
        <p:nvSpPr>
          <p:cNvPr id="8" name="TextBox 7">
            <a:extLst>
              <a:ext uri="{FF2B5EF4-FFF2-40B4-BE49-F238E27FC236}">
                <a16:creationId xmlns:a16="http://schemas.microsoft.com/office/drawing/2014/main" id="{35E60B6B-0872-9099-5E04-38E23CC0A730}"/>
              </a:ext>
            </a:extLst>
          </p:cNvPr>
          <p:cNvSpPr txBox="1"/>
          <p:nvPr userDrawn="1">
            <p:extLst>
              <p:ext uri="{1162E1C5-73C7-4A58-AE30-91384D911F3F}">
                <p184:classification xmlns:p184="http://schemas.microsoft.com/office/powerpoint/2018/4/main" val="hdr"/>
              </p:ext>
            </p:extLst>
          </p:nvPr>
        </p:nvSpPr>
        <p:spPr>
          <a:xfrm>
            <a:off x="5820537" y="63500"/>
            <a:ext cx="585788" cy="182880"/>
          </a:xfrm>
          <a:prstGeom prst="rect">
            <a:avLst/>
          </a:prstGeom>
        </p:spPr>
        <p:txBody>
          <a:bodyPr horzOverflow="overflow" lIns="0" tIns="0" rIns="0" bIns="0">
            <a:spAutoFit/>
          </a:bodyPr>
          <a:lstStyle/>
          <a:p>
            <a:pPr algn="l"/>
            <a:r>
              <a:rPr lang="en-AU" sz="1200">
                <a:solidFill>
                  <a:srgbClr val="000000">
                    <a:alpha val="50000"/>
                  </a:srgbClr>
                </a:solidFill>
                <a:latin typeface="Calibri" panose="020F0502020204030204" pitchFamily="34" charset="0"/>
                <a:cs typeface="Calibri" panose="020F0502020204030204" pitchFamily="34" charset="0"/>
              </a:rPr>
              <a:t>OFFICIAL</a:t>
            </a:r>
          </a:p>
        </p:txBody>
      </p:sp>
    </p:spTree>
    <p:extLst>
      <p:ext uri="{BB962C8B-B14F-4D97-AF65-F5344CB8AC3E}">
        <p14:creationId xmlns:p14="http://schemas.microsoft.com/office/powerpoint/2010/main" val="128694653"/>
      </p:ext>
    </p:extLst>
  </p:cSld>
  <p:clrMap bg1="lt1" tx1="dk1" bg2="lt2" tx2="dk2" accent1="accent1" accent2="accent2" accent3="accent3" accent4="accent4" accent5="accent5" accent6="accent6" hlink="hlink" folHlink="folHlink"/>
  <p:sldLayoutIdLst>
    <p:sldLayoutId id="2147483694" r:id="rId1"/>
    <p:sldLayoutId id="2147483696" r:id="rId2"/>
    <p:sldLayoutId id="2147483698" r:id="rId3"/>
    <p:sldLayoutId id="2147483700" r:id="rId4"/>
    <p:sldLayoutId id="2147483702" r:id="rId5"/>
  </p:sldLayoutIdLst>
  <p:txStyles>
    <p:titleStyle>
      <a:lvl1pPr algn="l" defTabSz="914400" rtl="0" eaLnBrk="1" latinLnBrk="0" hangingPunct="1">
        <a:lnSpc>
          <a:spcPct val="90000"/>
        </a:lnSpc>
        <a:spcBef>
          <a:spcPct val="0"/>
        </a:spcBef>
        <a:buNone/>
        <a:defRPr sz="2400" b="1" kern="1200">
          <a:solidFill>
            <a:srgbClr val="0085AC"/>
          </a:solidFill>
          <a:latin typeface="Arial" panose="020B0604020202020204" pitchFamily="34" charset="0"/>
          <a:ea typeface="+mj-ea"/>
          <a:cs typeface="Arial" panose="020B0604020202020204" pitchFamily="34" charset="0"/>
        </a:defRPr>
      </a:lvl1pPr>
    </p:titleStyle>
    <p:bodyStyle>
      <a:lvl1pPr marL="0" indent="0" algn="l" defTabSz="914400" rtl="0" eaLnBrk="1" latinLnBrk="0" hangingPunct="1">
        <a:lnSpc>
          <a:spcPct val="90000"/>
        </a:lnSpc>
        <a:spcBef>
          <a:spcPts val="1000"/>
        </a:spcBef>
        <a:spcAft>
          <a:spcPts val="1000"/>
        </a:spcAft>
        <a:buFont typeface="Arial" panose="020B0604020202020204" pitchFamily="34" charset="0"/>
        <a:buNone/>
        <a:defRPr sz="1800" b="1" kern="1200">
          <a:solidFill>
            <a:srgbClr val="0085AC"/>
          </a:solidFill>
          <a:latin typeface="Arial" panose="020B0604020202020204" pitchFamily="34" charset="0"/>
          <a:ea typeface="+mn-ea"/>
          <a:cs typeface="Arial" panose="020B0604020202020204" pitchFamily="34" charset="0"/>
        </a:defRPr>
      </a:lvl1pPr>
      <a:lvl2pPr marL="0" indent="0" algn="l" defTabSz="914400" rtl="0" eaLnBrk="1" latinLnBrk="0" hangingPunct="1">
        <a:lnSpc>
          <a:spcPct val="100000"/>
        </a:lnSpc>
        <a:spcBef>
          <a:spcPts val="500"/>
        </a:spcBef>
        <a:spcAft>
          <a:spcPts val="1000"/>
        </a:spcAft>
        <a:buFont typeface="Arial" panose="020B0604020202020204" pitchFamily="34" charset="0"/>
        <a:buNone/>
        <a:defRPr sz="1400" b="1" kern="1200">
          <a:solidFill>
            <a:schemeClr val="tx1"/>
          </a:solidFill>
          <a:latin typeface="Arial" panose="020B0604020202020204" pitchFamily="34" charset="0"/>
          <a:ea typeface="+mn-ea"/>
          <a:cs typeface="Arial" panose="020B0604020202020204" pitchFamily="34" charset="0"/>
        </a:defRPr>
      </a:lvl2pPr>
      <a:lvl3pPr marL="0" indent="0" algn="l" defTabSz="914400" rtl="0" eaLnBrk="1" latinLnBrk="0" hangingPunct="1">
        <a:lnSpc>
          <a:spcPct val="100000"/>
        </a:lnSpc>
        <a:spcBef>
          <a:spcPts val="500"/>
        </a:spcBef>
        <a:spcAft>
          <a:spcPts val="500"/>
        </a:spcAft>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360000" indent="-180000" algn="l" defTabSz="180000" rtl="0" eaLnBrk="1" latinLnBrk="0" hangingPunct="1">
        <a:lnSpc>
          <a:spcPct val="100000"/>
        </a:lnSpc>
        <a:spcBef>
          <a:spcPts val="500"/>
        </a:spcBef>
        <a:spcAft>
          <a:spcPts val="500"/>
        </a:spcAft>
        <a:buClr>
          <a:srgbClr val="0085AC"/>
        </a:buClr>
        <a:buFont typeface="Arial" panose="020B0604020202020204" pitchFamily="34" charset="0"/>
        <a:buChar char="•"/>
        <a:tabLst>
          <a:tab pos="0" algn="l"/>
          <a:tab pos="180000" algn="l"/>
          <a:tab pos="360000" algn="l"/>
          <a:tab pos="540000" algn="l"/>
          <a:tab pos="720000" algn="l"/>
          <a:tab pos="900000" algn="l"/>
        </a:tabLst>
        <a:defRPr sz="1200" kern="1200">
          <a:solidFill>
            <a:schemeClr val="tx1"/>
          </a:solidFill>
          <a:latin typeface="Arial" panose="020B0604020202020204" pitchFamily="34" charset="0"/>
          <a:ea typeface="+mn-ea"/>
          <a:cs typeface="Arial" panose="020B0604020202020204" pitchFamily="34" charset="0"/>
        </a:defRPr>
      </a:lvl4pPr>
      <a:lvl5pPr marL="54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5pPr>
      <a:lvl6pPr marL="72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baseline="0">
          <a:solidFill>
            <a:schemeClr val="tx1"/>
          </a:solidFill>
          <a:latin typeface="Arial" panose="020B0604020202020204" pitchFamily="34" charset="0"/>
          <a:ea typeface="+mn-ea"/>
          <a:cs typeface="Arial" panose="020B0604020202020204" pitchFamily="34" charset="0"/>
        </a:defRPr>
      </a:lvl6pPr>
      <a:lvl7pPr marL="90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7pPr>
      <a:lvl8pPr marL="108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baseline="0">
          <a:solidFill>
            <a:schemeClr val="tx1"/>
          </a:solidFill>
          <a:latin typeface="Arial" panose="020B0604020202020204" pitchFamily="34" charset="0"/>
          <a:ea typeface="+mn-ea"/>
          <a:cs typeface="Arial" panose="020B0604020202020204" pitchFamily="34" charset="0"/>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guide id="5" orient="horz" pos="4224">
          <p15:clr>
            <a:srgbClr val="F26B43"/>
          </p15:clr>
        </p15:guide>
        <p15:guide id="6" orient="horz" pos="4133">
          <p15:clr>
            <a:srgbClr val="F26B43"/>
          </p15:clr>
        </p15:guide>
        <p15:guide id="7" orient="horz" pos="3748">
          <p15:clr>
            <a:srgbClr val="F26B43"/>
          </p15:clr>
        </p15:guide>
        <p15:guide id="8" pos="393">
          <p15:clr>
            <a:srgbClr val="F26B43"/>
          </p15:clr>
        </p15:guide>
        <p15:guide id="9" orient="horz" pos="391">
          <p15:clr>
            <a:srgbClr val="F26B43"/>
          </p15:clr>
        </p15:guide>
        <p15:guide id="10" pos="2116">
          <p15:clr>
            <a:srgbClr val="F26B43"/>
          </p15:clr>
        </p15:guide>
        <p15:guide id="11" pos="5564">
          <p15:clr>
            <a:srgbClr val="F26B43"/>
          </p15:clr>
        </p15:guide>
        <p15:guide id="12" orient="horz" pos="527">
          <p15:clr>
            <a:srgbClr val="F26B43"/>
          </p15:clr>
        </p15:guide>
        <p15:guide id="13" orient="horz" pos="913">
          <p15:clr>
            <a:srgbClr val="F26B43"/>
          </p15:clr>
        </p15:guide>
        <p15:guide id="14" orient="horz" pos="1026">
          <p15:clr>
            <a:srgbClr val="F26B43"/>
          </p15:clr>
        </p15:guide>
        <p15:guide id="15" orient="horz" pos="4042">
          <p15:clr>
            <a:srgbClr val="F26B43"/>
          </p15:clr>
        </p15:guide>
        <p15:guide id="16" orient="horz" pos="3838" userDrawn="1">
          <p15:clr>
            <a:srgbClr val="F26B43"/>
          </p15:clr>
        </p15:guide>
        <p15:guide id="17" userDrawn="1">
          <p15:clr>
            <a:srgbClr val="F26B43"/>
          </p15:clr>
        </p15:guide>
        <p15:guide id="18" pos="7287" userDrawn="1">
          <p15:clr>
            <a:srgbClr val="F26B43"/>
          </p15:clr>
        </p15:guide>
        <p15:guide id="19" pos="7680" userDrawn="1">
          <p15:clr>
            <a:srgbClr val="F26B43"/>
          </p15:clr>
        </p15:guide>
        <p15:guide id="20" orient="horz" userDrawn="1">
          <p15:clr>
            <a:srgbClr val="F26B43"/>
          </p15:clr>
        </p15:guide>
        <p15:guide id="21" orient="horz" pos="4320" userDrawn="1">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3886" y="576001"/>
            <a:ext cx="10944226" cy="873388"/>
          </a:xfrm>
          <a:prstGeom prst="rect">
            <a:avLst/>
          </a:prstGeom>
        </p:spPr>
        <p:txBody>
          <a:bodyPr vert="horz" lIns="0" tIns="0" rIns="0" bIns="0" rtlCol="0" anchor="t">
            <a:noAutofit/>
          </a:bodyPr>
          <a:lstStyle/>
          <a:p>
            <a:r>
              <a:rPr lang="en-US" dirty="0"/>
              <a:t>Click to edit Master title style</a:t>
            </a:r>
            <a:endParaRPr lang="en-AU" dirty="0"/>
          </a:p>
        </p:txBody>
      </p:sp>
      <p:sp>
        <p:nvSpPr>
          <p:cNvPr id="3" name="Text Placeholder 2"/>
          <p:cNvSpPr>
            <a:spLocks noGrp="1"/>
          </p:cNvSpPr>
          <p:nvPr>
            <p:ph type="body" idx="1"/>
          </p:nvPr>
        </p:nvSpPr>
        <p:spPr>
          <a:xfrm>
            <a:off x="623887" y="1628775"/>
            <a:ext cx="10944225" cy="4321176"/>
          </a:xfrm>
          <a:prstGeom prst="rect">
            <a:avLst/>
          </a:prstGeom>
        </p:spPr>
        <p:txBody>
          <a:bodyPr vert="horz" lIns="0" tIns="0" rIns="0" bIns="0" rtlCol="0">
            <a:no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endParaRPr lang="en-AU" dirty="0"/>
          </a:p>
        </p:txBody>
      </p:sp>
      <p:sp>
        <p:nvSpPr>
          <p:cNvPr id="5" name="Footer Placeholder 4"/>
          <p:cNvSpPr>
            <a:spLocks noGrp="1"/>
          </p:cNvSpPr>
          <p:nvPr>
            <p:ph type="ftr" sz="quarter" idx="3"/>
          </p:nvPr>
        </p:nvSpPr>
        <p:spPr>
          <a:xfrm>
            <a:off x="623887" y="6092825"/>
            <a:ext cx="8208962" cy="323850"/>
          </a:xfrm>
          <a:prstGeom prst="rect">
            <a:avLst/>
          </a:prstGeom>
        </p:spPr>
        <p:txBody>
          <a:bodyPr vert="horz" lIns="0" tIns="0" rIns="0" bIns="0" rtlCol="0" anchor="ctr"/>
          <a:lstStyle>
            <a:lvl1pPr algn="l">
              <a:defRPr sz="1000">
                <a:solidFill>
                  <a:schemeClr val="tx1">
                    <a:tint val="75000"/>
                  </a:schemeClr>
                </a:solidFill>
                <a:latin typeface="Arial" panose="020B0604020202020204" pitchFamily="34" charset="0"/>
                <a:cs typeface="Arial" panose="020B0604020202020204" pitchFamily="34" charset="0"/>
              </a:defRPr>
            </a:lvl1pPr>
          </a:lstStyle>
          <a:p>
            <a:endParaRPr lang="en-AU" dirty="0"/>
          </a:p>
        </p:txBody>
      </p:sp>
      <p:sp>
        <p:nvSpPr>
          <p:cNvPr id="6" name="Slide Number Placeholder 5"/>
          <p:cNvSpPr>
            <a:spLocks noGrp="1"/>
          </p:cNvSpPr>
          <p:nvPr>
            <p:ph type="sldNum" sz="quarter" idx="4"/>
          </p:nvPr>
        </p:nvSpPr>
        <p:spPr>
          <a:xfrm>
            <a:off x="8832849" y="6092825"/>
            <a:ext cx="2735263" cy="323850"/>
          </a:xfrm>
          <a:prstGeom prst="rect">
            <a:avLst/>
          </a:prstGeom>
        </p:spPr>
        <p:txBody>
          <a:bodyPr vert="horz" lIns="0" tIns="0" rIns="0" bIns="0" rtlCol="0" anchor="ctr"/>
          <a:lstStyle>
            <a:lvl1pPr algn="r">
              <a:defRPr sz="1000">
                <a:solidFill>
                  <a:schemeClr val="tx1">
                    <a:tint val="75000"/>
                  </a:schemeClr>
                </a:solidFill>
                <a:latin typeface="Arial" panose="020B0604020202020204" pitchFamily="34" charset="0"/>
                <a:cs typeface="Arial" panose="020B0604020202020204" pitchFamily="34" charset="0"/>
              </a:defRPr>
            </a:lvl1pPr>
          </a:lstStyle>
          <a:p>
            <a:fld id="{0ACBC296-6F1C-40EB-A7B9-B66F495956D9}" type="slidenum">
              <a:rPr lang="en-AU" smtClean="0"/>
              <a:pPr/>
              <a:t>‹#›</a:t>
            </a:fld>
            <a:endParaRPr lang="en-AU" dirty="0"/>
          </a:p>
        </p:txBody>
      </p:sp>
      <p:sp>
        <p:nvSpPr>
          <p:cNvPr id="7" name="TextBox 6">
            <a:extLst>
              <a:ext uri="{FF2B5EF4-FFF2-40B4-BE49-F238E27FC236}">
                <a16:creationId xmlns:a16="http://schemas.microsoft.com/office/drawing/2014/main" id="{AA6B1D2A-0009-DC8A-A51B-61E91E013B9B}"/>
              </a:ext>
            </a:extLst>
          </p:cNvPr>
          <p:cNvSpPr txBox="1"/>
          <p:nvPr userDrawn="1">
            <p:extLst>
              <p:ext uri="{1162E1C5-73C7-4A58-AE30-91384D911F3F}">
                <p184:classification xmlns:p184="http://schemas.microsoft.com/office/powerpoint/2018/4/main" val="hdr"/>
              </p:ext>
            </p:extLst>
          </p:nvPr>
        </p:nvSpPr>
        <p:spPr>
          <a:xfrm>
            <a:off x="5820537" y="63500"/>
            <a:ext cx="585788" cy="182880"/>
          </a:xfrm>
          <a:prstGeom prst="rect">
            <a:avLst/>
          </a:prstGeom>
        </p:spPr>
        <p:txBody>
          <a:bodyPr horzOverflow="overflow" lIns="0" tIns="0" rIns="0" bIns="0">
            <a:spAutoFit/>
          </a:bodyPr>
          <a:lstStyle/>
          <a:p>
            <a:pPr algn="l"/>
            <a:r>
              <a:rPr lang="en-AU" sz="1200">
                <a:solidFill>
                  <a:srgbClr val="000000">
                    <a:alpha val="50000"/>
                  </a:srgbClr>
                </a:solidFill>
                <a:latin typeface="Calibri" panose="020F0502020204030204" pitchFamily="34" charset="0"/>
                <a:cs typeface="Calibri" panose="020F0502020204030204" pitchFamily="34" charset="0"/>
              </a:rPr>
              <a:t>OFFICIAL</a:t>
            </a:r>
          </a:p>
        </p:txBody>
      </p:sp>
    </p:spTree>
    <p:extLst>
      <p:ext uri="{BB962C8B-B14F-4D97-AF65-F5344CB8AC3E}">
        <p14:creationId xmlns:p14="http://schemas.microsoft.com/office/powerpoint/2010/main" val="3290287322"/>
      </p:ext>
    </p:extLst>
  </p:cSld>
  <p:clrMap bg1="lt1" tx1="dk1" bg2="lt2" tx2="dk2" accent1="accent1" accent2="accent2" accent3="accent3" accent4="accent4" accent5="accent5" accent6="accent6" hlink="hlink" folHlink="folHlink"/>
  <p:sldLayoutIdLst>
    <p:sldLayoutId id="2147483681" r:id="rId1"/>
    <p:sldLayoutId id="2147483683" r:id="rId2"/>
    <p:sldLayoutId id="2147483685" r:id="rId3"/>
    <p:sldLayoutId id="2147483687" r:id="rId4"/>
    <p:sldLayoutId id="2147483689" r:id="rId5"/>
  </p:sldLayoutIdLst>
  <p:txStyles>
    <p:titleStyle>
      <a:lvl1pPr algn="l" defTabSz="914400" rtl="0" eaLnBrk="1" latinLnBrk="0" hangingPunct="1">
        <a:lnSpc>
          <a:spcPct val="90000"/>
        </a:lnSpc>
        <a:spcBef>
          <a:spcPct val="0"/>
        </a:spcBef>
        <a:buNone/>
        <a:defRPr sz="2400" b="1" kern="1200">
          <a:solidFill>
            <a:srgbClr val="0085AC"/>
          </a:solidFill>
          <a:latin typeface="Arial" panose="020B0604020202020204" pitchFamily="34" charset="0"/>
          <a:ea typeface="+mj-ea"/>
          <a:cs typeface="Arial" panose="020B0604020202020204" pitchFamily="34" charset="0"/>
        </a:defRPr>
      </a:lvl1pPr>
    </p:titleStyle>
    <p:bodyStyle>
      <a:lvl1pPr marL="0" indent="0" algn="l" defTabSz="914400" rtl="0" eaLnBrk="1" latinLnBrk="0" hangingPunct="1">
        <a:lnSpc>
          <a:spcPct val="90000"/>
        </a:lnSpc>
        <a:spcBef>
          <a:spcPts val="1000"/>
        </a:spcBef>
        <a:spcAft>
          <a:spcPts val="1000"/>
        </a:spcAft>
        <a:buFont typeface="Arial" panose="020B0604020202020204" pitchFamily="34" charset="0"/>
        <a:buNone/>
        <a:defRPr sz="1800" b="1" kern="1200">
          <a:solidFill>
            <a:srgbClr val="0085AC"/>
          </a:solidFill>
          <a:latin typeface="Arial" panose="020B0604020202020204" pitchFamily="34" charset="0"/>
          <a:ea typeface="+mn-ea"/>
          <a:cs typeface="Arial" panose="020B0604020202020204" pitchFamily="34" charset="0"/>
        </a:defRPr>
      </a:lvl1pPr>
      <a:lvl2pPr marL="0" indent="0" algn="l" defTabSz="914400" rtl="0" eaLnBrk="1" latinLnBrk="0" hangingPunct="1">
        <a:lnSpc>
          <a:spcPct val="100000"/>
        </a:lnSpc>
        <a:spcBef>
          <a:spcPts val="500"/>
        </a:spcBef>
        <a:spcAft>
          <a:spcPts val="1000"/>
        </a:spcAft>
        <a:buFont typeface="Arial" panose="020B0604020202020204" pitchFamily="34" charset="0"/>
        <a:buNone/>
        <a:defRPr sz="1400" b="1" kern="1200">
          <a:solidFill>
            <a:schemeClr val="tx1"/>
          </a:solidFill>
          <a:latin typeface="Arial" panose="020B0604020202020204" pitchFamily="34" charset="0"/>
          <a:ea typeface="+mn-ea"/>
          <a:cs typeface="Arial" panose="020B0604020202020204" pitchFamily="34" charset="0"/>
        </a:defRPr>
      </a:lvl2pPr>
      <a:lvl3pPr marL="0" indent="0" algn="l" defTabSz="914400" rtl="0" eaLnBrk="1" latinLnBrk="0" hangingPunct="1">
        <a:lnSpc>
          <a:spcPct val="100000"/>
        </a:lnSpc>
        <a:spcBef>
          <a:spcPts val="500"/>
        </a:spcBef>
        <a:spcAft>
          <a:spcPts val="500"/>
        </a:spcAft>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360000" indent="-180000" algn="l" defTabSz="180000" rtl="0" eaLnBrk="1" latinLnBrk="0" hangingPunct="1">
        <a:lnSpc>
          <a:spcPct val="100000"/>
        </a:lnSpc>
        <a:spcBef>
          <a:spcPts val="500"/>
        </a:spcBef>
        <a:spcAft>
          <a:spcPts val="500"/>
        </a:spcAft>
        <a:buClr>
          <a:srgbClr val="0085AC"/>
        </a:buClr>
        <a:buFont typeface="Arial" panose="020B0604020202020204" pitchFamily="34" charset="0"/>
        <a:buChar char="•"/>
        <a:tabLst>
          <a:tab pos="0" algn="l"/>
          <a:tab pos="180000" algn="l"/>
          <a:tab pos="360000" algn="l"/>
          <a:tab pos="540000" algn="l"/>
          <a:tab pos="720000" algn="l"/>
          <a:tab pos="900000" algn="l"/>
        </a:tabLst>
        <a:defRPr sz="1200" kern="1200">
          <a:solidFill>
            <a:schemeClr val="tx1"/>
          </a:solidFill>
          <a:latin typeface="Arial" panose="020B0604020202020204" pitchFamily="34" charset="0"/>
          <a:ea typeface="+mn-ea"/>
          <a:cs typeface="Arial" panose="020B0604020202020204" pitchFamily="34" charset="0"/>
        </a:defRPr>
      </a:lvl4pPr>
      <a:lvl5pPr marL="54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5pPr>
      <a:lvl6pPr marL="72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baseline="0">
          <a:solidFill>
            <a:schemeClr val="tx1"/>
          </a:solidFill>
          <a:latin typeface="Arial" panose="020B0604020202020204" pitchFamily="34" charset="0"/>
          <a:ea typeface="+mn-ea"/>
          <a:cs typeface="Arial" panose="020B0604020202020204" pitchFamily="34" charset="0"/>
        </a:defRPr>
      </a:lvl6pPr>
      <a:lvl7pPr marL="90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7pPr>
      <a:lvl8pPr marL="108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baseline="0">
          <a:solidFill>
            <a:schemeClr val="tx1"/>
          </a:solidFill>
          <a:latin typeface="Arial" panose="020B0604020202020204" pitchFamily="34" charset="0"/>
          <a:ea typeface="+mn-ea"/>
          <a:cs typeface="Arial" panose="020B0604020202020204" pitchFamily="34" charset="0"/>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guide id="3" pos="7287">
          <p15:clr>
            <a:srgbClr val="F26B43"/>
          </p15:clr>
        </p15:guide>
        <p15:guide id="5" orient="horz" pos="4224">
          <p15:clr>
            <a:srgbClr val="F26B43"/>
          </p15:clr>
        </p15:guide>
        <p15:guide id="6" orient="horz" pos="4133">
          <p15:clr>
            <a:srgbClr val="F26B43"/>
          </p15:clr>
        </p15:guide>
        <p15:guide id="7" orient="horz" pos="3748">
          <p15:clr>
            <a:srgbClr val="F26B43"/>
          </p15:clr>
        </p15:guide>
        <p15:guide id="8" pos="393">
          <p15:clr>
            <a:srgbClr val="F26B43"/>
          </p15:clr>
        </p15:guide>
        <p15:guide id="9" orient="horz" pos="391">
          <p15:clr>
            <a:srgbClr val="F26B43"/>
          </p15:clr>
        </p15:guide>
        <p15:guide id="10" pos="2116">
          <p15:clr>
            <a:srgbClr val="F26B43"/>
          </p15:clr>
        </p15:guide>
        <p15:guide id="11" pos="5564">
          <p15:clr>
            <a:srgbClr val="F26B43"/>
          </p15:clr>
        </p15:guide>
        <p15:guide id="12" orient="horz" pos="527">
          <p15:clr>
            <a:srgbClr val="F26B43"/>
          </p15:clr>
        </p15:guide>
        <p15:guide id="13" orient="horz" pos="913">
          <p15:clr>
            <a:srgbClr val="F26B43"/>
          </p15:clr>
        </p15:guide>
        <p15:guide id="14" orient="horz" pos="1026">
          <p15:clr>
            <a:srgbClr val="F26B43"/>
          </p15:clr>
        </p15:guide>
        <p15:guide id="15" orient="horz" pos="4042">
          <p15:clr>
            <a:srgbClr val="F26B43"/>
          </p15:clr>
        </p15:guide>
        <p15:guide id="16" orient="horz" pos="3838" userDrawn="1">
          <p15:clr>
            <a:srgbClr val="F26B43"/>
          </p15:clr>
        </p15:guide>
        <p15:guide id="17" userDrawn="1">
          <p15:clr>
            <a:srgbClr val="F26B43"/>
          </p15:clr>
        </p15:guide>
        <p15:guide id="18" orient="horz" userDrawn="1">
          <p15:clr>
            <a:srgbClr val="F26B43"/>
          </p15:clr>
        </p15:guide>
        <p15:guide id="19" pos="7680" userDrawn="1">
          <p15:clr>
            <a:srgbClr val="F26B43"/>
          </p15:clr>
        </p15:guide>
        <p15:guide id="20" orient="horz" pos="432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0BFB077-BD65-1C29-AFB6-57D9DDDED7DF}"/>
              </a:ext>
            </a:extLst>
          </p:cNvPr>
          <p:cNvSpPr>
            <a:spLocks noGrp="1"/>
          </p:cNvSpPr>
          <p:nvPr>
            <p:ph type="ctrTitle"/>
          </p:nvPr>
        </p:nvSpPr>
        <p:spPr/>
        <p:txBody>
          <a:bodyPr/>
          <a:lstStyle/>
          <a:p>
            <a:r>
              <a:rPr lang="en-AU" dirty="0"/>
              <a:t>Keys4Life</a:t>
            </a:r>
          </a:p>
        </p:txBody>
      </p:sp>
      <p:sp>
        <p:nvSpPr>
          <p:cNvPr id="4" name="Subtitle 3">
            <a:extLst>
              <a:ext uri="{FF2B5EF4-FFF2-40B4-BE49-F238E27FC236}">
                <a16:creationId xmlns:a16="http://schemas.microsoft.com/office/drawing/2014/main" id="{62261105-7954-4A9B-669C-42F050F7868C}"/>
              </a:ext>
            </a:extLst>
          </p:cNvPr>
          <p:cNvSpPr>
            <a:spLocks noGrp="1"/>
          </p:cNvSpPr>
          <p:nvPr>
            <p:ph type="subTitle" idx="1"/>
          </p:nvPr>
        </p:nvSpPr>
        <p:spPr/>
        <p:txBody>
          <a:bodyPr/>
          <a:lstStyle/>
          <a:p>
            <a:r>
              <a:rPr lang="en-AU" dirty="0"/>
              <a:t>Lesson 8 </a:t>
            </a:r>
          </a:p>
          <a:p>
            <a:r>
              <a:rPr lang="en-AU" dirty="0"/>
              <a:t>Driving practice</a:t>
            </a:r>
          </a:p>
        </p:txBody>
      </p:sp>
      <p:pic>
        <p:nvPicPr>
          <p:cNvPr id="6" name="Picture Placeholder 5">
            <a:extLst>
              <a:ext uri="{FF2B5EF4-FFF2-40B4-BE49-F238E27FC236}">
                <a16:creationId xmlns:a16="http://schemas.microsoft.com/office/drawing/2014/main" id="{6FE60271-662A-3594-5A8F-475E99423C3C}"/>
              </a:ext>
            </a:extLst>
          </p:cNvPr>
          <p:cNvPicPr>
            <a:picLocks noGrp="1" noChangeAspect="1"/>
          </p:cNvPicPr>
          <p:nvPr>
            <p:ph type="pic" sz="quarter" idx="11"/>
          </p:nvPr>
        </p:nvPicPr>
        <p:blipFill>
          <a:blip r:embed="rId3" cstate="print">
            <a:extLst>
              <a:ext uri="{28A0092B-C50C-407E-A947-70E740481C1C}">
                <a14:useLocalDpi xmlns:a14="http://schemas.microsoft.com/office/drawing/2010/main" val="0"/>
              </a:ext>
            </a:extLst>
          </a:blip>
          <a:srcRect l="9721" r="9721"/>
          <a:stretch/>
        </p:blipFill>
        <p:spPr>
          <a:custGeom>
            <a:avLst/>
            <a:gdLst>
              <a:gd name="connsiteX0" fmla="*/ 345237 w 5613399"/>
              <a:gd name="connsiteY0" fmla="*/ 0 h 6858000"/>
              <a:gd name="connsiteX1" fmla="*/ 5613399 w 5613399"/>
              <a:gd name="connsiteY1" fmla="*/ 0 h 6858000"/>
              <a:gd name="connsiteX2" fmla="*/ 5613399 w 5613399"/>
              <a:gd name="connsiteY2" fmla="*/ 6858000 h 6858000"/>
              <a:gd name="connsiteX3" fmla="*/ 771308 w 5613399"/>
              <a:gd name="connsiteY3" fmla="*/ 6858000 h 6858000"/>
              <a:gd name="connsiteX4" fmla="*/ 691940 w 5613399"/>
              <a:gd name="connsiteY4" fmla="*/ 6658849 h 6858000"/>
              <a:gd name="connsiteX5" fmla="*/ 0 w 5613399"/>
              <a:gd name="connsiteY5" fmla="*/ 2774396 h 6858000"/>
              <a:gd name="connsiteX6" fmla="*/ 345237 w 5613399"/>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13399" h="6858000">
                <a:moveTo>
                  <a:pt x="345237" y="0"/>
                </a:moveTo>
                <a:lnTo>
                  <a:pt x="5613399" y="0"/>
                </a:lnTo>
                <a:lnTo>
                  <a:pt x="5613399" y="6858000"/>
                </a:lnTo>
                <a:lnTo>
                  <a:pt x="771308" y="6858000"/>
                </a:lnTo>
                <a:lnTo>
                  <a:pt x="691940" y="6658849"/>
                </a:lnTo>
                <a:cubicBezTo>
                  <a:pt x="243991" y="5448091"/>
                  <a:pt x="0" y="4139192"/>
                  <a:pt x="0" y="2774396"/>
                </a:cubicBezTo>
                <a:cubicBezTo>
                  <a:pt x="0" y="1815304"/>
                  <a:pt x="119505" y="889400"/>
                  <a:pt x="345237" y="0"/>
                </a:cubicBezTo>
                <a:close/>
              </a:path>
            </a:pathLst>
          </a:custGeom>
          <a:solidFill>
            <a:prstClr val="white"/>
          </a:solidFill>
        </p:spPr>
      </p:pic>
    </p:spTree>
    <p:extLst>
      <p:ext uri="{BB962C8B-B14F-4D97-AF65-F5344CB8AC3E}">
        <p14:creationId xmlns:p14="http://schemas.microsoft.com/office/powerpoint/2010/main" val="35538969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E4CC7-25AE-130E-C364-550B8CA875D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D258528-D319-469D-EC5F-FE2CBE39E911}"/>
              </a:ext>
            </a:extLst>
          </p:cNvPr>
          <p:cNvSpPr>
            <a:spLocks noGrp="1"/>
          </p:cNvSpPr>
          <p:nvPr>
            <p:ph type="title"/>
          </p:nvPr>
        </p:nvSpPr>
        <p:spPr/>
        <p:txBody>
          <a:bodyPr/>
          <a:lstStyle/>
          <a:p>
            <a:r>
              <a:rPr lang="en-AU" dirty="0"/>
              <a:t>Learning Intentions</a:t>
            </a:r>
          </a:p>
        </p:txBody>
      </p:sp>
      <p:sp>
        <p:nvSpPr>
          <p:cNvPr id="3" name="Content Placeholder 2">
            <a:extLst>
              <a:ext uri="{FF2B5EF4-FFF2-40B4-BE49-F238E27FC236}">
                <a16:creationId xmlns:a16="http://schemas.microsoft.com/office/drawing/2014/main" id="{C7814785-485C-BA2D-74D1-CAFC527EFBE7}"/>
              </a:ext>
            </a:extLst>
          </p:cNvPr>
          <p:cNvSpPr>
            <a:spLocks noGrp="1"/>
          </p:cNvSpPr>
          <p:nvPr>
            <p:ph idx="1"/>
          </p:nvPr>
        </p:nvSpPr>
        <p:spPr/>
        <p:txBody>
          <a:bodyPr/>
          <a:lstStyle/>
          <a:p>
            <a:pPr marL="342900" indent="-342900">
              <a:buFont typeface="Arial" panose="020B0604020202020204" pitchFamily="34" charset="0"/>
              <a:buAutoNum type="arabicPeriod"/>
            </a:pPr>
            <a:r>
              <a:rPr lang="en-AU" dirty="0">
                <a:solidFill>
                  <a:schemeClr val="tx1"/>
                </a:solidFill>
              </a:rPr>
              <a:t>List and explain preferred driver supervisor characteristics.</a:t>
            </a:r>
          </a:p>
          <a:p>
            <a:pPr marL="342900" indent="-342900">
              <a:buFont typeface="Arial" panose="020B0604020202020204" pitchFamily="34" charset="0"/>
              <a:buAutoNum type="arabicPeriod"/>
            </a:pPr>
            <a:r>
              <a:rPr lang="en-AU" dirty="0">
                <a:solidFill>
                  <a:schemeClr val="tx1"/>
                </a:solidFill>
              </a:rPr>
              <a:t>Define assertive communication and its applicability during the learn to drive process.</a:t>
            </a:r>
          </a:p>
          <a:p>
            <a:endParaRPr lang="en-AU" dirty="0"/>
          </a:p>
        </p:txBody>
      </p:sp>
    </p:spTree>
    <p:extLst>
      <p:ext uri="{BB962C8B-B14F-4D97-AF65-F5344CB8AC3E}">
        <p14:creationId xmlns:p14="http://schemas.microsoft.com/office/powerpoint/2010/main" val="26003684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D2DFE579-8D57-4AF1-648A-A9AD30CF50E6}"/>
              </a:ext>
            </a:extLst>
          </p:cNvPr>
          <p:cNvSpPr txBox="1">
            <a:spLocks/>
          </p:cNvSpPr>
          <p:nvPr/>
        </p:nvSpPr>
        <p:spPr>
          <a:xfrm>
            <a:off x="623886" y="576001"/>
            <a:ext cx="10944226" cy="873388"/>
          </a:xfrm>
          <a:prstGeom prst="rect">
            <a:avLst/>
          </a:prstGeom>
        </p:spPr>
        <p:txBody>
          <a:bodyPr vert="horz" lIns="0" tIns="0" rIns="0" bIns="0" rtlCol="0" anchor="t">
            <a:normAutofit/>
          </a:bodyPr>
          <a:lstStyle>
            <a:lvl1pPr algn="l" defTabSz="914400" rtl="0" eaLnBrk="1" latinLnBrk="0" hangingPunct="1">
              <a:lnSpc>
                <a:spcPct val="90000"/>
              </a:lnSpc>
              <a:spcBef>
                <a:spcPct val="0"/>
              </a:spcBef>
              <a:buNone/>
              <a:defRPr sz="2400" b="1" kern="1200">
                <a:solidFill>
                  <a:srgbClr val="0085AC"/>
                </a:solidFill>
                <a:latin typeface="Arial" panose="020B0604020202020204" pitchFamily="34" charset="0"/>
                <a:ea typeface="+mj-ea"/>
                <a:cs typeface="Arial" panose="020B0604020202020204" pitchFamily="34" charset="0"/>
              </a:defRPr>
            </a:lvl1pPr>
          </a:lstStyle>
          <a:p>
            <a:pPr>
              <a:spcAft>
                <a:spcPts val="600"/>
              </a:spcAft>
            </a:pPr>
            <a:r>
              <a:rPr lang="en-US"/>
              <a:t>Western Australian Graduated Driver Training and Licensing system</a:t>
            </a:r>
          </a:p>
        </p:txBody>
      </p:sp>
      <p:pic>
        <p:nvPicPr>
          <p:cNvPr id="3" name="Picture 2">
            <a:extLst>
              <a:ext uri="{FF2B5EF4-FFF2-40B4-BE49-F238E27FC236}">
                <a16:creationId xmlns:a16="http://schemas.microsoft.com/office/drawing/2014/main" id="{D6DC660F-1C28-17DB-B7F3-B7AF3084767A}"/>
              </a:ext>
            </a:extLst>
          </p:cNvPr>
          <p:cNvPicPr>
            <a:picLocks noChangeAspect="1"/>
          </p:cNvPicPr>
          <p:nvPr/>
        </p:nvPicPr>
        <p:blipFill>
          <a:blip r:embed="rId3"/>
          <a:stretch>
            <a:fillRect/>
          </a:stretch>
        </p:blipFill>
        <p:spPr>
          <a:xfrm>
            <a:off x="1562991" y="1449389"/>
            <a:ext cx="9066018" cy="4503764"/>
          </a:xfrm>
          <a:prstGeom prst="rect">
            <a:avLst/>
          </a:prstGeom>
        </p:spPr>
      </p:pic>
    </p:spTree>
    <p:extLst>
      <p:ext uri="{BB962C8B-B14F-4D97-AF65-F5344CB8AC3E}">
        <p14:creationId xmlns:p14="http://schemas.microsoft.com/office/powerpoint/2010/main" val="32848453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D7D698-C9D8-75E5-FEAB-F6DA832A02FD}"/>
              </a:ext>
            </a:extLst>
          </p:cNvPr>
          <p:cNvSpPr>
            <a:spLocks noGrp="1"/>
          </p:cNvSpPr>
          <p:nvPr>
            <p:ph type="title"/>
          </p:nvPr>
        </p:nvSpPr>
        <p:spPr/>
        <p:txBody>
          <a:bodyPr/>
          <a:lstStyle/>
          <a:p>
            <a:r>
              <a:rPr lang="en-AU" dirty="0"/>
              <a:t>Why practice?</a:t>
            </a:r>
          </a:p>
        </p:txBody>
      </p:sp>
      <p:sp>
        <p:nvSpPr>
          <p:cNvPr id="3" name="Content Placeholder 2">
            <a:extLst>
              <a:ext uri="{FF2B5EF4-FFF2-40B4-BE49-F238E27FC236}">
                <a16:creationId xmlns:a16="http://schemas.microsoft.com/office/drawing/2014/main" id="{384F8B1D-5C55-9A92-1FAD-9557DED6003B}"/>
              </a:ext>
            </a:extLst>
          </p:cNvPr>
          <p:cNvSpPr>
            <a:spLocks noGrp="1"/>
          </p:cNvSpPr>
          <p:nvPr>
            <p:ph sz="half" idx="1"/>
          </p:nvPr>
        </p:nvSpPr>
        <p:spPr>
          <a:xfrm>
            <a:off x="623888" y="1628775"/>
            <a:ext cx="10944224" cy="4321176"/>
          </a:xfrm>
        </p:spPr>
        <p:txBody>
          <a:bodyPr/>
          <a:lstStyle/>
          <a:p>
            <a:r>
              <a:rPr lang="en-AU" b="0" dirty="0">
                <a:solidFill>
                  <a:schemeClr val="tx1"/>
                </a:solidFill>
              </a:rPr>
              <a:t>Brainstorm when you have had to learn and master a new skill.</a:t>
            </a:r>
          </a:p>
          <a:p>
            <a:pPr marL="342900" indent="-342900">
              <a:buAutoNum type="arabicPeriod"/>
            </a:pPr>
            <a:r>
              <a:rPr lang="en-AU" b="0" dirty="0">
                <a:solidFill>
                  <a:schemeClr val="tx1"/>
                </a:solidFill>
              </a:rPr>
              <a:t>What happened when you first started to learn the new skill?</a:t>
            </a:r>
          </a:p>
          <a:p>
            <a:pPr marL="342900" indent="-342900">
              <a:buAutoNum type="arabicPeriod"/>
            </a:pPr>
            <a:r>
              <a:rPr lang="en-AU" b="0" dirty="0">
                <a:solidFill>
                  <a:schemeClr val="tx1"/>
                </a:solidFill>
              </a:rPr>
              <a:t>Who helped you to learn the skills?</a:t>
            </a:r>
          </a:p>
          <a:p>
            <a:pPr marL="342900" indent="-342900">
              <a:buAutoNum type="arabicPeriod"/>
            </a:pPr>
            <a:r>
              <a:rPr lang="en-AU" b="0" dirty="0">
                <a:solidFill>
                  <a:schemeClr val="tx1"/>
                </a:solidFill>
              </a:rPr>
              <a:t>What skills or characteristics did the person helping you possess?</a:t>
            </a:r>
          </a:p>
          <a:p>
            <a:pPr marL="342900" indent="-342900">
              <a:buAutoNum type="arabicPeriod"/>
            </a:pPr>
            <a:r>
              <a:rPr lang="en-AU" b="0" dirty="0">
                <a:solidFill>
                  <a:schemeClr val="tx1"/>
                </a:solidFill>
              </a:rPr>
              <a:t>How did you improve?</a:t>
            </a:r>
          </a:p>
          <a:p>
            <a:pPr marL="342900" indent="-342900">
              <a:buAutoNum type="arabicPeriod"/>
            </a:pPr>
            <a:r>
              <a:rPr lang="en-AU" b="0" dirty="0">
                <a:solidFill>
                  <a:schemeClr val="tx1"/>
                </a:solidFill>
              </a:rPr>
              <a:t>What did you do when you had difficulty in mastering the skills?</a:t>
            </a:r>
          </a:p>
        </p:txBody>
      </p:sp>
      <p:sp>
        <p:nvSpPr>
          <p:cNvPr id="4" name="Oval 3">
            <a:extLst>
              <a:ext uri="{FF2B5EF4-FFF2-40B4-BE49-F238E27FC236}">
                <a16:creationId xmlns:a16="http://schemas.microsoft.com/office/drawing/2014/main" id="{0768DA9B-CD87-8CD3-9A78-2B9CF6918113}"/>
              </a:ext>
            </a:extLst>
          </p:cNvPr>
          <p:cNvSpPr/>
          <p:nvPr/>
        </p:nvSpPr>
        <p:spPr>
          <a:xfrm>
            <a:off x="7905750" y="2820989"/>
            <a:ext cx="4149654" cy="3779836"/>
          </a:xfrm>
          <a:prstGeom prst="ellipse">
            <a:avLst/>
          </a:prstGeom>
          <a:noFill/>
          <a:ln>
            <a:solidFill>
              <a:srgbClr val="0085A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AU" dirty="0">
                <a:solidFill>
                  <a:schemeClr val="tx1"/>
                </a:solidFill>
                <a:latin typeface="Arial" panose="020B0604020202020204" pitchFamily="34" charset="0"/>
                <a:cs typeface="Arial" panose="020B0604020202020204" pitchFamily="34" charset="0"/>
              </a:rPr>
              <a:t>Complete worksheet - </a:t>
            </a:r>
          </a:p>
          <a:p>
            <a:pPr algn="ctr"/>
            <a:r>
              <a:rPr lang="en-AU" i="1" dirty="0">
                <a:solidFill>
                  <a:schemeClr val="tx1"/>
                </a:solidFill>
                <a:latin typeface="Arial" panose="020B0604020202020204" pitchFamily="34" charset="0"/>
                <a:cs typeface="Arial" panose="020B0604020202020204" pitchFamily="34" charset="0"/>
              </a:rPr>
              <a:t>Supervisor qualities</a:t>
            </a:r>
            <a:endParaRPr lang="en-AU" dirty="0">
              <a:solidFill>
                <a:schemeClr val="tx1"/>
              </a:solidFill>
              <a:latin typeface="Arial" panose="020B0604020202020204" pitchFamily="34" charset="0"/>
              <a:cs typeface="Arial" panose="020B0604020202020204" pitchFamily="34" charset="0"/>
            </a:endParaRPr>
          </a:p>
          <a:p>
            <a:pPr algn="ctr"/>
            <a:endParaRPr lang="en-AU" dirty="0">
              <a:solidFill>
                <a:schemeClr val="tx1"/>
              </a:solidFill>
              <a:latin typeface="Arial" panose="020B0604020202020204" pitchFamily="34" charset="0"/>
              <a:cs typeface="Arial" panose="020B0604020202020204" pitchFamily="34" charset="0"/>
            </a:endParaRPr>
          </a:p>
          <a:p>
            <a:pPr algn="ctr"/>
            <a:r>
              <a:rPr lang="en-AU" dirty="0">
                <a:solidFill>
                  <a:schemeClr val="tx1"/>
                </a:solidFill>
                <a:latin typeface="Arial" panose="020B0604020202020204" pitchFamily="34" charset="0"/>
                <a:cs typeface="Arial" panose="020B0604020202020204" pitchFamily="34" charset="0"/>
              </a:rPr>
              <a:t>Be prepared to share your answers.</a:t>
            </a:r>
          </a:p>
        </p:txBody>
      </p:sp>
    </p:spTree>
    <p:extLst>
      <p:ext uri="{BB962C8B-B14F-4D97-AF65-F5344CB8AC3E}">
        <p14:creationId xmlns:p14="http://schemas.microsoft.com/office/powerpoint/2010/main" val="9487066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E77B4B-B33D-2846-9C06-66C84271B655}"/>
            </a:ext>
          </a:extLst>
        </p:cNvPr>
        <p:cNvGrpSpPr/>
        <p:nvPr/>
      </p:nvGrpSpPr>
      <p:grpSpPr>
        <a:xfrm>
          <a:off x="0" y="0"/>
          <a:ext cx="0" cy="0"/>
          <a:chOff x="0" y="0"/>
          <a:chExt cx="0" cy="0"/>
        </a:xfrm>
      </p:grpSpPr>
      <p:sp>
        <p:nvSpPr>
          <p:cNvPr id="8" name="Title 1">
            <a:extLst>
              <a:ext uri="{FF2B5EF4-FFF2-40B4-BE49-F238E27FC236}">
                <a16:creationId xmlns:a16="http://schemas.microsoft.com/office/drawing/2014/main" id="{D27D0798-98B4-DEAC-BEA1-A09BBA604F7B}"/>
              </a:ext>
            </a:extLst>
          </p:cNvPr>
          <p:cNvSpPr txBox="1">
            <a:spLocks/>
          </p:cNvSpPr>
          <p:nvPr/>
        </p:nvSpPr>
        <p:spPr>
          <a:xfrm>
            <a:off x="776286" y="728401"/>
            <a:ext cx="10944226" cy="873388"/>
          </a:xfrm>
          <a:prstGeom prst="rect">
            <a:avLst/>
          </a:prstGeom>
        </p:spPr>
        <p:txBody>
          <a:bodyPr vert="horz" lIns="0" tIns="0" rIns="0" bIns="0" rtlCol="0" anchor="t">
            <a:noAutofit/>
          </a:bodyPr>
          <a:lstStyle>
            <a:lvl1pPr algn="l" defTabSz="914400" rtl="0" eaLnBrk="1" latinLnBrk="0" hangingPunct="1">
              <a:lnSpc>
                <a:spcPct val="90000"/>
              </a:lnSpc>
              <a:spcBef>
                <a:spcPct val="0"/>
              </a:spcBef>
              <a:buNone/>
              <a:defRPr sz="2400" b="1" kern="1200">
                <a:solidFill>
                  <a:srgbClr val="0085AC"/>
                </a:solidFill>
                <a:latin typeface="Arial" panose="020B0604020202020204" pitchFamily="34" charset="0"/>
                <a:ea typeface="+mj-ea"/>
                <a:cs typeface="Arial" panose="020B0604020202020204" pitchFamily="34" charset="0"/>
              </a:defRPr>
            </a:lvl1pPr>
          </a:lstStyle>
          <a:p>
            <a:endParaRPr lang="en-AU" dirty="0"/>
          </a:p>
        </p:txBody>
      </p:sp>
      <p:sp>
        <p:nvSpPr>
          <p:cNvPr id="2" name="Title 1">
            <a:extLst>
              <a:ext uri="{FF2B5EF4-FFF2-40B4-BE49-F238E27FC236}">
                <a16:creationId xmlns:a16="http://schemas.microsoft.com/office/drawing/2014/main" id="{446EEEAF-CE38-CC4F-C798-4077DDCE40CC}"/>
              </a:ext>
            </a:extLst>
          </p:cNvPr>
          <p:cNvSpPr>
            <a:spLocks noGrp="1"/>
          </p:cNvSpPr>
          <p:nvPr>
            <p:ph type="title"/>
          </p:nvPr>
        </p:nvSpPr>
        <p:spPr/>
        <p:txBody>
          <a:bodyPr/>
          <a:lstStyle/>
          <a:p>
            <a:r>
              <a:rPr lang="en-AU" dirty="0"/>
              <a:t>Discuss the following questions</a:t>
            </a:r>
          </a:p>
        </p:txBody>
      </p:sp>
      <p:sp>
        <p:nvSpPr>
          <p:cNvPr id="3" name="Content Placeholder 2">
            <a:extLst>
              <a:ext uri="{FF2B5EF4-FFF2-40B4-BE49-F238E27FC236}">
                <a16:creationId xmlns:a16="http://schemas.microsoft.com/office/drawing/2014/main" id="{CAF3E7F4-9EE7-9647-58BE-F7FF5814DCF9}"/>
              </a:ext>
            </a:extLst>
          </p:cNvPr>
          <p:cNvSpPr>
            <a:spLocks noGrp="1"/>
          </p:cNvSpPr>
          <p:nvPr>
            <p:ph idx="1"/>
          </p:nvPr>
        </p:nvSpPr>
        <p:spPr/>
        <p:txBody>
          <a:bodyPr/>
          <a:lstStyle/>
          <a:p>
            <a:r>
              <a:rPr lang="en-AU" b="0" dirty="0">
                <a:solidFill>
                  <a:schemeClr val="tx1"/>
                </a:solidFill>
              </a:rPr>
              <a:t>What are some of the things you will need to discuss with your supervisor before you start learning to drive? </a:t>
            </a:r>
          </a:p>
          <a:p>
            <a:r>
              <a:rPr lang="en-AU" b="0" dirty="0">
                <a:solidFill>
                  <a:schemeClr val="tx1"/>
                </a:solidFill>
              </a:rPr>
              <a:t>What plans have you already made to help you start the learning to drive process?</a:t>
            </a:r>
          </a:p>
          <a:p>
            <a:r>
              <a:rPr lang="en-AU" b="0" dirty="0">
                <a:solidFill>
                  <a:schemeClr val="tx1"/>
                </a:solidFill>
              </a:rPr>
              <a:t>If you are able to use a driving school, when do you think you should book some lessons? </a:t>
            </a:r>
          </a:p>
        </p:txBody>
      </p:sp>
    </p:spTree>
    <p:extLst>
      <p:ext uri="{BB962C8B-B14F-4D97-AF65-F5344CB8AC3E}">
        <p14:creationId xmlns:p14="http://schemas.microsoft.com/office/powerpoint/2010/main" val="19648828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131F24-8414-37A8-D04F-2F319473DD67}"/>
              </a:ext>
            </a:extLst>
          </p:cNvPr>
          <p:cNvSpPr>
            <a:spLocks noGrp="1"/>
          </p:cNvSpPr>
          <p:nvPr>
            <p:ph type="title"/>
          </p:nvPr>
        </p:nvSpPr>
        <p:spPr/>
        <p:txBody>
          <a:bodyPr/>
          <a:lstStyle/>
          <a:p>
            <a:r>
              <a:rPr lang="en-AU" dirty="0"/>
              <a:t>Straight talking</a:t>
            </a:r>
          </a:p>
        </p:txBody>
      </p:sp>
      <p:sp>
        <p:nvSpPr>
          <p:cNvPr id="3" name="Content Placeholder 2">
            <a:extLst>
              <a:ext uri="{FF2B5EF4-FFF2-40B4-BE49-F238E27FC236}">
                <a16:creationId xmlns:a16="http://schemas.microsoft.com/office/drawing/2014/main" id="{7D32EE0B-1C00-768B-9F0C-FF8740CD66AA}"/>
              </a:ext>
            </a:extLst>
          </p:cNvPr>
          <p:cNvSpPr>
            <a:spLocks noGrp="1"/>
          </p:cNvSpPr>
          <p:nvPr>
            <p:ph sz="half" idx="1"/>
          </p:nvPr>
        </p:nvSpPr>
        <p:spPr>
          <a:xfrm>
            <a:off x="623888" y="1628775"/>
            <a:ext cx="8104476" cy="4321176"/>
          </a:xfrm>
        </p:spPr>
        <p:txBody>
          <a:bodyPr/>
          <a:lstStyle/>
          <a:p>
            <a:r>
              <a:rPr lang="en-AU" sz="2000" b="0" dirty="0">
                <a:solidFill>
                  <a:schemeClr val="tx1"/>
                </a:solidFill>
              </a:rPr>
              <a:t>Communication styles</a:t>
            </a:r>
          </a:p>
          <a:p>
            <a:pPr marL="342900" indent="-342900">
              <a:buAutoNum type="arabicPeriod"/>
            </a:pPr>
            <a:r>
              <a:rPr lang="en-AU" sz="2000" b="0" dirty="0">
                <a:solidFill>
                  <a:schemeClr val="tx1"/>
                </a:solidFill>
              </a:rPr>
              <a:t>Aggressive</a:t>
            </a:r>
          </a:p>
          <a:p>
            <a:pPr marL="342900" indent="-342900">
              <a:buAutoNum type="arabicPeriod"/>
            </a:pPr>
            <a:r>
              <a:rPr lang="en-AU" sz="2000" b="0" dirty="0">
                <a:solidFill>
                  <a:schemeClr val="tx1"/>
                </a:solidFill>
              </a:rPr>
              <a:t>Assertive</a:t>
            </a:r>
          </a:p>
          <a:p>
            <a:pPr marL="342900" indent="-342900">
              <a:buAutoNum type="arabicPeriod"/>
            </a:pPr>
            <a:r>
              <a:rPr lang="en-AU" sz="2000" b="0" dirty="0">
                <a:solidFill>
                  <a:schemeClr val="tx1"/>
                </a:solidFill>
              </a:rPr>
              <a:t>Passive</a:t>
            </a:r>
          </a:p>
          <a:p>
            <a:pPr marL="342900" indent="-342900">
              <a:buAutoNum type="arabicPeriod"/>
            </a:pPr>
            <a:endParaRPr lang="en-AU" sz="2000" b="0" dirty="0">
              <a:solidFill>
                <a:schemeClr val="tx1"/>
              </a:solidFill>
            </a:endParaRPr>
          </a:p>
          <a:p>
            <a:pPr marL="342900" indent="-342900">
              <a:buAutoNum type="arabicPeriod"/>
            </a:pPr>
            <a:endParaRPr lang="en-AU" sz="2000" b="0" dirty="0">
              <a:solidFill>
                <a:schemeClr val="tx1"/>
              </a:solidFill>
            </a:endParaRPr>
          </a:p>
          <a:p>
            <a:pPr marL="342900" indent="-342900">
              <a:buAutoNum type="arabicPeriod"/>
            </a:pPr>
            <a:endParaRPr lang="en-AU" sz="2000" b="0" dirty="0">
              <a:solidFill>
                <a:schemeClr val="tx1"/>
              </a:solidFill>
            </a:endParaRPr>
          </a:p>
          <a:p>
            <a:r>
              <a:rPr lang="en-AU" sz="2000" b="0" dirty="0">
                <a:solidFill>
                  <a:schemeClr val="tx1"/>
                </a:solidFill>
              </a:rPr>
              <a:t>In what situation should assertive communication occur?</a:t>
            </a:r>
          </a:p>
          <a:p>
            <a:endParaRPr lang="en-AU" sz="2000" b="0" dirty="0">
              <a:solidFill>
                <a:schemeClr val="tx1"/>
              </a:solidFill>
            </a:endParaRPr>
          </a:p>
          <a:p>
            <a:endParaRPr lang="en-AU" b="0" dirty="0">
              <a:solidFill>
                <a:schemeClr val="tx1"/>
              </a:solidFill>
            </a:endParaRPr>
          </a:p>
          <a:p>
            <a:endParaRPr lang="en-AU" b="0" dirty="0">
              <a:solidFill>
                <a:schemeClr val="tx1"/>
              </a:solidFill>
            </a:endParaRPr>
          </a:p>
        </p:txBody>
      </p:sp>
      <p:sp>
        <p:nvSpPr>
          <p:cNvPr id="5" name="Oval 4">
            <a:extLst>
              <a:ext uri="{FF2B5EF4-FFF2-40B4-BE49-F238E27FC236}">
                <a16:creationId xmlns:a16="http://schemas.microsoft.com/office/drawing/2014/main" id="{2634951D-F9A1-2A0B-7479-D606FCAF3325}"/>
              </a:ext>
            </a:extLst>
          </p:cNvPr>
          <p:cNvSpPr/>
          <p:nvPr/>
        </p:nvSpPr>
        <p:spPr>
          <a:xfrm>
            <a:off x="4676126" y="1449389"/>
            <a:ext cx="6483928" cy="3429000"/>
          </a:xfrm>
          <a:prstGeom prst="ellipse">
            <a:avLst/>
          </a:prstGeom>
          <a:noFill/>
          <a:ln>
            <a:solidFill>
              <a:srgbClr val="0085A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AU" dirty="0">
                <a:solidFill>
                  <a:schemeClr val="tx1"/>
                </a:solidFill>
                <a:latin typeface="Arial" panose="020B0604020202020204" pitchFamily="34" charset="0"/>
                <a:cs typeface="Arial" panose="020B0604020202020204" pitchFamily="34" charset="0"/>
              </a:rPr>
              <a:t>Complete worksheet - </a:t>
            </a:r>
          </a:p>
          <a:p>
            <a:pPr algn="ctr"/>
            <a:r>
              <a:rPr lang="en-AU" i="1" dirty="0">
                <a:solidFill>
                  <a:schemeClr val="tx1"/>
                </a:solidFill>
                <a:latin typeface="Arial" panose="020B0604020202020204" pitchFamily="34" charset="0"/>
                <a:cs typeface="Arial" panose="020B0604020202020204" pitchFamily="34" charset="0"/>
              </a:rPr>
              <a:t>What are you saying?</a:t>
            </a:r>
          </a:p>
          <a:p>
            <a:pPr algn="ctr"/>
            <a:r>
              <a:rPr lang="en-AU" dirty="0">
                <a:solidFill>
                  <a:schemeClr val="tx1"/>
                </a:solidFill>
                <a:latin typeface="Arial" panose="020B0604020202020204" pitchFamily="34" charset="0"/>
                <a:cs typeface="Arial" panose="020B0604020202020204" pitchFamily="34" charset="0"/>
              </a:rPr>
              <a:t>Using the </a:t>
            </a:r>
            <a:r>
              <a:rPr lang="en-AU" i="1" dirty="0">
                <a:solidFill>
                  <a:schemeClr val="tx1"/>
                </a:solidFill>
                <a:latin typeface="Arial" panose="020B0604020202020204" pitchFamily="34" charset="0"/>
                <a:cs typeface="Arial" panose="020B0604020202020204" pitchFamily="34" charset="0"/>
              </a:rPr>
              <a:t>communication styles </a:t>
            </a:r>
            <a:r>
              <a:rPr lang="en-AU" dirty="0">
                <a:solidFill>
                  <a:schemeClr val="tx1"/>
                </a:solidFill>
                <a:latin typeface="Arial" panose="020B0604020202020204" pitchFamily="34" charset="0"/>
                <a:cs typeface="Arial" panose="020B0604020202020204" pitchFamily="34" charset="0"/>
              </a:rPr>
              <a:t>worksheet</a:t>
            </a:r>
          </a:p>
          <a:p>
            <a:pPr algn="ctr"/>
            <a:endParaRPr lang="en-AU" dirty="0">
              <a:solidFill>
                <a:schemeClr val="tx1"/>
              </a:solidFill>
              <a:latin typeface="Arial" panose="020B0604020202020204" pitchFamily="34" charset="0"/>
              <a:cs typeface="Arial" panose="020B0604020202020204" pitchFamily="34" charset="0"/>
            </a:endParaRPr>
          </a:p>
          <a:p>
            <a:pPr algn="ctr"/>
            <a:r>
              <a:rPr lang="en-AU" dirty="0">
                <a:solidFill>
                  <a:schemeClr val="tx1"/>
                </a:solidFill>
                <a:latin typeface="Arial" panose="020B0604020202020204" pitchFamily="34" charset="0"/>
                <a:cs typeface="Arial" panose="020B0604020202020204" pitchFamily="34" charset="0"/>
              </a:rPr>
              <a:t>Be prepared to share your answers.</a:t>
            </a:r>
          </a:p>
        </p:txBody>
      </p:sp>
    </p:spTree>
    <p:extLst>
      <p:ext uri="{BB962C8B-B14F-4D97-AF65-F5344CB8AC3E}">
        <p14:creationId xmlns:p14="http://schemas.microsoft.com/office/powerpoint/2010/main" val="31173048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5315E4-3734-B0EE-EAF1-0D14F4C5A114}"/>
              </a:ext>
            </a:extLst>
          </p:cNvPr>
          <p:cNvSpPr>
            <a:spLocks noGrp="1"/>
          </p:cNvSpPr>
          <p:nvPr>
            <p:ph type="title"/>
          </p:nvPr>
        </p:nvSpPr>
        <p:spPr/>
        <p:txBody>
          <a:bodyPr/>
          <a:lstStyle/>
          <a:p>
            <a:r>
              <a:rPr lang="en-AU" dirty="0"/>
              <a:t>Scenarios</a:t>
            </a:r>
          </a:p>
        </p:txBody>
      </p:sp>
      <p:sp>
        <p:nvSpPr>
          <p:cNvPr id="3" name="Content Placeholder 2">
            <a:extLst>
              <a:ext uri="{FF2B5EF4-FFF2-40B4-BE49-F238E27FC236}">
                <a16:creationId xmlns:a16="http://schemas.microsoft.com/office/drawing/2014/main" id="{DC2CDE6F-46E8-0356-7B15-AB5E5C469D66}"/>
              </a:ext>
            </a:extLst>
          </p:cNvPr>
          <p:cNvSpPr>
            <a:spLocks noGrp="1"/>
          </p:cNvSpPr>
          <p:nvPr>
            <p:ph sz="half" idx="1"/>
          </p:nvPr>
        </p:nvSpPr>
        <p:spPr>
          <a:xfrm>
            <a:off x="623887" y="1628775"/>
            <a:ext cx="10614919" cy="4321176"/>
          </a:xfrm>
        </p:spPr>
        <p:txBody>
          <a:bodyPr/>
          <a:lstStyle/>
          <a:p>
            <a:r>
              <a:rPr lang="en-AU" sz="2000" b="0" i="1" dirty="0">
                <a:solidFill>
                  <a:schemeClr val="tx1"/>
                </a:solidFill>
              </a:rPr>
              <a:t>Your supervisor has been trying to teach you how to reverse park the car. You have had at least six goes but can’t get it right and now you are frustrated. Your supervisor says, “Oh for goodness sake. Just get it right and do it!” What should you say?</a:t>
            </a:r>
          </a:p>
          <a:p>
            <a:endParaRPr lang="en-AU" sz="2000" b="0" i="1" dirty="0">
              <a:solidFill>
                <a:schemeClr val="tx1"/>
              </a:solidFill>
            </a:endParaRPr>
          </a:p>
          <a:p>
            <a:r>
              <a:rPr lang="en-AU" sz="2000" b="0" i="1" dirty="0">
                <a:solidFill>
                  <a:schemeClr val="tx1"/>
                </a:solidFill>
              </a:rPr>
              <a:t>You live on a farm. Your supervisor thinks that driving your family into town will be good practice but you have to drive on a highway and don’t feel ready to do this just yet. Your supervisor says, “If you can’t drive on that road now, you’ll never be able to.” What should you say?</a:t>
            </a:r>
          </a:p>
          <a:p>
            <a:endParaRPr lang="en-AU" sz="2000" b="0" i="1" dirty="0">
              <a:solidFill>
                <a:schemeClr val="tx1"/>
              </a:solidFill>
            </a:endParaRPr>
          </a:p>
          <a:p>
            <a:r>
              <a:rPr lang="en-AU" sz="2000" b="0" i="1" dirty="0">
                <a:solidFill>
                  <a:schemeClr val="tx1"/>
                </a:solidFill>
              </a:rPr>
              <a:t>A little kid has suddenly run out onto the road in front of your car. Your supervisor grabs the steering wheel and yells at you, “Stop the car. You’re going to kill someone.” What should you say?</a:t>
            </a:r>
          </a:p>
        </p:txBody>
      </p:sp>
    </p:spTree>
    <p:extLst>
      <p:ext uri="{BB962C8B-B14F-4D97-AF65-F5344CB8AC3E}">
        <p14:creationId xmlns:p14="http://schemas.microsoft.com/office/powerpoint/2010/main" val="31814627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49D5F9-926E-0958-8F2A-9070A36FE169}"/>
              </a:ext>
            </a:extLst>
          </p:cNvPr>
          <p:cNvSpPr>
            <a:spLocks noGrp="1"/>
          </p:cNvSpPr>
          <p:nvPr>
            <p:ph type="title"/>
          </p:nvPr>
        </p:nvSpPr>
        <p:spPr/>
        <p:txBody>
          <a:bodyPr/>
          <a:lstStyle/>
          <a:p>
            <a:r>
              <a:rPr lang="en-AU" dirty="0"/>
              <a:t>Reflection questions</a:t>
            </a:r>
          </a:p>
        </p:txBody>
      </p:sp>
      <p:sp>
        <p:nvSpPr>
          <p:cNvPr id="3" name="Content Placeholder 2">
            <a:extLst>
              <a:ext uri="{FF2B5EF4-FFF2-40B4-BE49-F238E27FC236}">
                <a16:creationId xmlns:a16="http://schemas.microsoft.com/office/drawing/2014/main" id="{F85D8CE0-4C8E-4904-D269-71FC07EF7236}"/>
              </a:ext>
            </a:extLst>
          </p:cNvPr>
          <p:cNvSpPr>
            <a:spLocks noGrp="1"/>
          </p:cNvSpPr>
          <p:nvPr>
            <p:ph sz="half" idx="1"/>
          </p:nvPr>
        </p:nvSpPr>
        <p:spPr>
          <a:xfrm>
            <a:off x="623888" y="1628775"/>
            <a:ext cx="10944224" cy="4321176"/>
          </a:xfrm>
        </p:spPr>
        <p:txBody>
          <a:bodyPr/>
          <a:lstStyle/>
          <a:p>
            <a:pPr marL="285750" indent="-285750">
              <a:buFont typeface="Arial" panose="020B0604020202020204" pitchFamily="34" charset="0"/>
              <a:buChar char="•"/>
            </a:pPr>
            <a:r>
              <a:rPr lang="en-AU" b="0" dirty="0">
                <a:solidFill>
                  <a:schemeClr val="tx1"/>
                </a:solidFill>
              </a:rPr>
              <a:t>What can you do to make sure that you and your supervisor feel comfortable to talk about driving lesson issues if they arise?</a:t>
            </a:r>
          </a:p>
          <a:p>
            <a:pPr marL="285750" indent="-285750">
              <a:buFont typeface="Arial" panose="020B0604020202020204" pitchFamily="34" charset="0"/>
              <a:buChar char="•"/>
            </a:pPr>
            <a:r>
              <a:rPr lang="en-AU" b="0" dirty="0">
                <a:solidFill>
                  <a:schemeClr val="tx1"/>
                </a:solidFill>
              </a:rPr>
              <a:t>When might be the best time to talk through problems that happen during driving lessons?</a:t>
            </a:r>
          </a:p>
        </p:txBody>
      </p:sp>
    </p:spTree>
    <p:extLst>
      <p:ext uri="{BB962C8B-B14F-4D97-AF65-F5344CB8AC3E}">
        <p14:creationId xmlns:p14="http://schemas.microsoft.com/office/powerpoint/2010/main" val="8353557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0D7900-D140-0F4F-90B5-C3E578DD0FA4}"/>
            </a:ext>
          </a:extLst>
        </p:cNvPr>
        <p:cNvGrpSpPr/>
        <p:nvPr/>
      </p:nvGrpSpPr>
      <p:grpSpPr>
        <a:xfrm>
          <a:off x="0" y="0"/>
          <a:ext cx="0" cy="0"/>
          <a:chOff x="0" y="0"/>
          <a:chExt cx="0" cy="0"/>
        </a:xfrm>
      </p:grpSpPr>
      <p:sp>
        <p:nvSpPr>
          <p:cNvPr id="11" name="Title 1">
            <a:extLst>
              <a:ext uri="{FF2B5EF4-FFF2-40B4-BE49-F238E27FC236}">
                <a16:creationId xmlns:a16="http://schemas.microsoft.com/office/drawing/2014/main" id="{2C560F43-6AFA-67DE-4FEF-E2167C1A6735}"/>
              </a:ext>
            </a:extLst>
          </p:cNvPr>
          <p:cNvSpPr>
            <a:spLocks noGrp="1"/>
          </p:cNvSpPr>
          <p:nvPr>
            <p:ph type="title"/>
          </p:nvPr>
        </p:nvSpPr>
        <p:spPr/>
        <p:txBody>
          <a:bodyPr/>
          <a:lstStyle/>
          <a:p>
            <a:r>
              <a:rPr lang="en-US" dirty="0"/>
              <a:t>At home tasks</a:t>
            </a:r>
          </a:p>
        </p:txBody>
      </p:sp>
      <p:sp>
        <p:nvSpPr>
          <p:cNvPr id="8" name="Content Placeholder 7">
            <a:extLst>
              <a:ext uri="{FF2B5EF4-FFF2-40B4-BE49-F238E27FC236}">
                <a16:creationId xmlns:a16="http://schemas.microsoft.com/office/drawing/2014/main" id="{20DCCC53-C010-69D1-A9D4-ADAE80430809}"/>
              </a:ext>
            </a:extLst>
          </p:cNvPr>
          <p:cNvSpPr>
            <a:spLocks noGrp="1"/>
          </p:cNvSpPr>
          <p:nvPr>
            <p:ph sz="half" idx="1"/>
          </p:nvPr>
        </p:nvSpPr>
        <p:spPr>
          <a:xfrm>
            <a:off x="623887" y="1628775"/>
            <a:ext cx="10797799" cy="4321176"/>
          </a:xfrm>
        </p:spPr>
        <p:txBody>
          <a:bodyPr>
            <a:normAutofit/>
          </a:bodyPr>
          <a:lstStyle/>
          <a:p>
            <a:r>
              <a:rPr lang="en-AU" b="0" dirty="0">
                <a:solidFill>
                  <a:schemeClr val="tx1"/>
                </a:solidFill>
              </a:rPr>
              <a:t>Complete Behind the Wheel:</a:t>
            </a:r>
          </a:p>
          <a:p>
            <a:pPr marL="285750" indent="-285750">
              <a:buFont typeface="Arial" panose="020B0604020202020204" pitchFamily="34" charset="0"/>
              <a:buChar char="•"/>
            </a:pPr>
            <a:r>
              <a:rPr lang="en-AU" b="0" dirty="0">
                <a:solidFill>
                  <a:schemeClr val="tx1"/>
                </a:solidFill>
              </a:rPr>
              <a:t>Task 6 – Check out the conditions (page 7)</a:t>
            </a:r>
          </a:p>
          <a:p>
            <a:pPr marL="285750" indent="-285750">
              <a:buFont typeface="Arial" panose="020B0604020202020204" pitchFamily="34" charset="0"/>
              <a:buChar char="•"/>
            </a:pPr>
            <a:r>
              <a:rPr lang="en-AU" b="0" dirty="0">
                <a:solidFill>
                  <a:schemeClr val="tx1"/>
                </a:solidFill>
              </a:rPr>
              <a:t>Task 7 – Stop! Hazards ahead (page 8)</a:t>
            </a:r>
          </a:p>
          <a:p>
            <a:r>
              <a:rPr lang="en-AU" b="0" dirty="0">
                <a:solidFill>
                  <a:schemeClr val="tx1"/>
                </a:solidFill>
              </a:rPr>
              <a:t>Encourage students to complete Quiz 8 – Speed (page 28) in Behind the wheel (if not yet completed).</a:t>
            </a:r>
          </a:p>
        </p:txBody>
      </p:sp>
    </p:spTree>
    <p:extLst>
      <p:ext uri="{BB962C8B-B14F-4D97-AF65-F5344CB8AC3E}">
        <p14:creationId xmlns:p14="http://schemas.microsoft.com/office/powerpoint/2010/main" val="612114639"/>
      </p:ext>
    </p:extLst>
  </p:cSld>
  <p:clrMapOvr>
    <a:masterClrMapping/>
  </p:clrMapOvr>
</p:sld>
</file>

<file path=ppt/theme/theme1.xml><?xml version="1.0" encoding="utf-8"?>
<a:theme xmlns:a="http://schemas.openxmlformats.org/drawingml/2006/main" name="1 Covers / Sections">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 Contents">
  <a:themeElements>
    <a:clrScheme name="DOE Monochromatic 3">
      <a:dk1>
        <a:sysClr val="windowText" lastClr="000000"/>
      </a:dk1>
      <a:lt1>
        <a:sysClr val="window" lastClr="FFFFFF"/>
      </a:lt1>
      <a:dk2>
        <a:srgbClr val="592C82"/>
      </a:dk2>
      <a:lt2>
        <a:srgbClr val="E7E6E6"/>
      </a:lt2>
      <a:accent1>
        <a:srgbClr val="3F2B56"/>
      </a:accent1>
      <a:accent2>
        <a:srgbClr val="592C82"/>
      </a:accent2>
      <a:accent3>
        <a:srgbClr val="AB90BF"/>
      </a:accent3>
      <a:accent4>
        <a:srgbClr val="FDC432"/>
      </a:accent4>
      <a:accent5>
        <a:srgbClr val="A40A66"/>
      </a:accent5>
      <a:accent6>
        <a:srgbClr val="94C34A"/>
      </a:accent6>
      <a:hlink>
        <a:srgbClr val="5BC5EA"/>
      </a:hlink>
      <a:folHlink>
        <a:srgbClr val="5BC5EA"/>
      </a:folHlink>
    </a:clrScheme>
    <a:fontScheme name="DOE Monochromatic 3">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 Content (Bas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4 Content (Corners)">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5511</TotalTime>
  <Words>1205</Words>
  <Application>Microsoft Office PowerPoint</Application>
  <PresentationFormat>Widescreen</PresentationFormat>
  <Paragraphs>103</Paragraphs>
  <Slides>9</Slides>
  <Notes>9</Notes>
  <HiddenSlides>0</HiddenSlides>
  <MMClips>0</MMClips>
  <ScaleCrop>false</ScaleCrop>
  <HeadingPairs>
    <vt:vector size="8" baseType="variant">
      <vt:variant>
        <vt:lpstr>Fonts Used</vt:lpstr>
      </vt:variant>
      <vt:variant>
        <vt:i4>2</vt:i4>
      </vt:variant>
      <vt:variant>
        <vt:lpstr>Theme</vt:lpstr>
      </vt:variant>
      <vt:variant>
        <vt:i4>4</vt:i4>
      </vt:variant>
      <vt:variant>
        <vt:lpstr>Slide Titles</vt:lpstr>
      </vt:variant>
      <vt:variant>
        <vt:i4>9</vt:i4>
      </vt:variant>
      <vt:variant>
        <vt:lpstr>Custom Shows</vt:lpstr>
      </vt:variant>
      <vt:variant>
        <vt:i4>1</vt:i4>
      </vt:variant>
    </vt:vector>
  </HeadingPairs>
  <TitlesOfParts>
    <vt:vector size="16" baseType="lpstr">
      <vt:lpstr>Arial</vt:lpstr>
      <vt:lpstr>Calibri</vt:lpstr>
      <vt:lpstr>1 Covers / Sections</vt:lpstr>
      <vt:lpstr>2 Contents</vt:lpstr>
      <vt:lpstr>3 Content (Base)</vt:lpstr>
      <vt:lpstr>4 Content (Corners)</vt:lpstr>
      <vt:lpstr>Keys4Life</vt:lpstr>
      <vt:lpstr>Learning Intentions</vt:lpstr>
      <vt:lpstr>PowerPoint Presentation</vt:lpstr>
      <vt:lpstr>Why practice?</vt:lpstr>
      <vt:lpstr>Discuss the following questions</vt:lpstr>
      <vt:lpstr>Straight talking</vt:lpstr>
      <vt:lpstr>Scenarios</vt:lpstr>
      <vt:lpstr>Reflection questions</vt:lpstr>
      <vt:lpstr>At home tasks</vt:lpstr>
      <vt:lpstr>Keys4Life refresher</vt:lpstr>
    </vt:vector>
  </TitlesOfParts>
  <Company>Department of Education Western Australia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DAVIES Vaughan [Public Relations &amp; Marketing]</dc:creator>
  <cp:lastModifiedBy>GOODIN Tiffany [Road Safety and Drug Education]</cp:lastModifiedBy>
  <cp:revision>161</cp:revision>
  <cp:lastPrinted>2025-12-01T03:23:24Z</cp:lastPrinted>
  <dcterms:created xsi:type="dcterms:W3CDTF">2021-03-11T03:31:31Z</dcterms:created>
  <dcterms:modified xsi:type="dcterms:W3CDTF">2026-08-24T06:39:40Z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1ab51697-d8d5-4b00-af1f-cc3ba473113c_Enabled">
    <vt:lpwstr>true</vt:lpwstr>
  </property>
  <property fmtid="{D5CDD505-2E9C-101B-9397-08002B2CF9AE}" pid="3" name="MSIP_Label_1ab51697-d8d5-4b00-af1f-cc3ba473113c_SetDate">
    <vt:lpwstr>2025-08-20T06:20:29Z</vt:lpwstr>
  </property>
  <property fmtid="{D5CDD505-2E9C-101B-9397-08002B2CF9AE}" pid="4" name="MSIP_Label_1ab51697-d8d5-4b00-af1f-cc3ba473113c_Method">
    <vt:lpwstr>Standard</vt:lpwstr>
  </property>
  <property fmtid="{D5CDD505-2E9C-101B-9397-08002B2CF9AE}" pid="5" name="MSIP_Label_1ab51697-d8d5-4b00-af1f-cc3ba473113c_Name">
    <vt:lpwstr>OFFICIAL</vt:lpwstr>
  </property>
  <property fmtid="{D5CDD505-2E9C-101B-9397-08002B2CF9AE}" pid="6" name="MSIP_Label_1ab51697-d8d5-4b00-af1f-cc3ba473113c_SiteId">
    <vt:lpwstr>e08016f9-d1fd-4cbb-83b0-b76eb4361627</vt:lpwstr>
  </property>
  <property fmtid="{D5CDD505-2E9C-101B-9397-08002B2CF9AE}" pid="7" name="MSIP_Label_1ab51697-d8d5-4b00-af1f-cc3ba473113c_ActionId">
    <vt:lpwstr>8f7b5d1f-ebbf-44ab-adb6-53065f1490e4</vt:lpwstr>
  </property>
  <property fmtid="{D5CDD505-2E9C-101B-9397-08002B2CF9AE}" pid="8" name="MSIP_Label_1ab51697-d8d5-4b00-af1f-cc3ba473113c_ContentBits">
    <vt:lpwstr>1</vt:lpwstr>
  </property>
  <property fmtid="{D5CDD505-2E9C-101B-9397-08002B2CF9AE}" pid="9" name="MSIP_Label_1ab51697-d8d5-4b00-af1f-cc3ba473113c_Tag">
    <vt:lpwstr>10, 3, 0, 1</vt:lpwstr>
  </property>
  <property fmtid="{D5CDD505-2E9C-101B-9397-08002B2CF9AE}" pid="10" name="ClassificationContentMarkingHeaderLocations">
    <vt:lpwstr>1 Covers / Sections:7\2 Contents:8\3 Content (Base):8\4 Content (Corners):7</vt:lpwstr>
  </property>
  <property fmtid="{D5CDD505-2E9C-101B-9397-08002B2CF9AE}" pid="11" name="ClassificationContentMarkingHeaderText">
    <vt:lpwstr>OFFICIAL</vt:lpwstr>
  </property>
</Properties>
</file>