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679" r:id="rId4"/>
  </p:sldMasterIdLst>
  <p:notesMasterIdLst>
    <p:notesMasterId r:id="rId12"/>
  </p:notesMasterIdLst>
  <p:sldIdLst>
    <p:sldId id="256" r:id="rId5"/>
    <p:sldId id="264" r:id="rId6"/>
    <p:sldId id="282" r:id="rId7"/>
    <p:sldId id="303" r:id="rId8"/>
    <p:sldId id="304" r:id="rId9"/>
    <p:sldId id="307" r:id="rId10"/>
    <p:sldId id="306" r:id="rId11"/>
  </p:sldIdLst>
  <p:sldSz cx="12192000" cy="6858000"/>
  <p:notesSz cx="6797675" cy="9926638"/>
  <p:custShowLst>
    <p:custShow name="Keys4Life refresher" id="0">
      <p:sldLst/>
    </p:custShow>
  </p:custShow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5AC"/>
    <a:srgbClr val="5BC5EA"/>
    <a:srgbClr val="00ADB1"/>
    <a:srgbClr val="E94F36"/>
    <a:srgbClr val="3F2B56"/>
    <a:srgbClr val="EE7202"/>
    <a:srgbClr val="A40A66"/>
    <a:srgbClr val="FDC432"/>
    <a:srgbClr val="592C82"/>
    <a:srgbClr val="AB90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FB921F-EEE0-4DE0-BD24-835432B371D2}" v="19" dt="2026-03-11T06:09:25.770"/>
    <p1510:client id="{95E15F1A-D8D4-4F5A-B899-7D2904F08C93}" v="132" dt="2026-03-10T06:45:48.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056" autoAdjust="0"/>
    <p:restoredTop sz="52421" autoAdjust="0"/>
  </p:normalViewPr>
  <p:slideViewPr>
    <p:cSldViewPr snapToGrid="0">
      <p:cViewPr varScale="1">
        <p:scale>
          <a:sx n="58" d="100"/>
          <a:sy n="58" d="100"/>
        </p:scale>
        <p:origin x="188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Master" Target="slideMasters/slideMaster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OKES Rebecca [Pilbara Regional Edu Office]" userId="b057393f-b935-4eb2-9d11-f76932e8649c" providerId="ADAL" clId="{892DB116-5A59-4363-AF7E-98D02FE8768D}"/>
    <pc:docChg chg="undo custSel addSld delSld modSld">
      <pc:chgData name="STOKES Rebecca [Pilbara Regional Edu Office]" userId="b057393f-b935-4eb2-9d11-f76932e8649c" providerId="ADAL" clId="{892DB116-5A59-4363-AF7E-98D02FE8768D}" dt="2026-03-11T06:19:31.080" v="7456" actId="20577"/>
      <pc:docMkLst>
        <pc:docMk/>
      </pc:docMkLst>
      <pc:sldChg chg="addSp delSp modSp mod modNotesTx">
        <pc:chgData name="STOKES Rebecca [Pilbara Regional Edu Office]" userId="b057393f-b935-4eb2-9d11-f76932e8649c" providerId="ADAL" clId="{892DB116-5A59-4363-AF7E-98D02FE8768D}" dt="2026-03-11T06:19:31.080" v="7456" actId="20577"/>
        <pc:sldMkLst>
          <pc:docMk/>
          <pc:sldMk cId="3553896915" sldId="256"/>
        </pc:sldMkLst>
        <pc:spChg chg="mod">
          <ac:chgData name="STOKES Rebecca [Pilbara Regional Edu Office]" userId="b057393f-b935-4eb2-9d11-f76932e8649c" providerId="ADAL" clId="{892DB116-5A59-4363-AF7E-98D02FE8768D}" dt="2026-03-10T07:47:59.302" v="4802" actId="20577"/>
          <ac:spMkLst>
            <pc:docMk/>
            <pc:sldMk cId="3553896915" sldId="256"/>
            <ac:spMk id="4" creationId="{62261105-7954-4A9B-669C-42F050F7868C}"/>
          </ac:spMkLst>
        </pc:spChg>
        <pc:spChg chg="add mod">
          <ac:chgData name="STOKES Rebecca [Pilbara Regional Edu Office]" userId="b057393f-b935-4eb2-9d11-f76932e8649c" providerId="ADAL" clId="{892DB116-5A59-4363-AF7E-98D02FE8768D}" dt="2026-03-10T07:47:25.873" v="4787" actId="478"/>
          <ac:spMkLst>
            <pc:docMk/>
            <pc:sldMk cId="3553896915" sldId="256"/>
            <ac:spMk id="5" creationId="{6E5D34C5-2E4B-A319-663E-6EB9794E6AAF}"/>
          </ac:spMkLst>
        </pc:spChg>
        <pc:picChg chg="del">
          <ac:chgData name="STOKES Rebecca [Pilbara Regional Edu Office]" userId="b057393f-b935-4eb2-9d11-f76932e8649c" providerId="ADAL" clId="{892DB116-5A59-4363-AF7E-98D02FE8768D}" dt="2026-03-10T07:47:25.873" v="4787" actId="478"/>
          <ac:picMkLst>
            <pc:docMk/>
            <pc:sldMk cId="3553896915" sldId="256"/>
            <ac:picMk id="7" creationId="{ABBF3D44-47DF-144C-6B6B-F8BC5ABE8B28}"/>
          </ac:picMkLst>
        </pc:picChg>
      </pc:sldChg>
      <pc:sldChg chg="modSp mod">
        <pc:chgData name="STOKES Rebecca [Pilbara Regional Edu Office]" userId="b057393f-b935-4eb2-9d11-f76932e8649c" providerId="ADAL" clId="{892DB116-5A59-4363-AF7E-98D02FE8768D}" dt="2026-03-10T07:49:41.271" v="4927" actId="6549"/>
        <pc:sldMkLst>
          <pc:docMk/>
          <pc:sldMk cId="2600368433" sldId="264"/>
        </pc:sldMkLst>
        <pc:spChg chg="mod">
          <ac:chgData name="STOKES Rebecca [Pilbara Regional Edu Office]" userId="b057393f-b935-4eb2-9d11-f76932e8649c" providerId="ADAL" clId="{892DB116-5A59-4363-AF7E-98D02FE8768D}" dt="2026-03-10T07:49:41.271" v="4927" actId="6549"/>
          <ac:spMkLst>
            <pc:docMk/>
            <pc:sldMk cId="2600368433" sldId="264"/>
            <ac:spMk id="3" creationId="{C7814785-485C-BA2D-74D1-CAFC527EFBE7}"/>
          </ac:spMkLst>
        </pc:spChg>
      </pc:sldChg>
      <pc:sldChg chg="addSp delSp modSp mod modClrScheme chgLayout modNotesTx">
        <pc:chgData name="STOKES Rebecca [Pilbara Regional Edu Office]" userId="b057393f-b935-4eb2-9d11-f76932e8649c" providerId="ADAL" clId="{892DB116-5A59-4363-AF7E-98D02FE8768D}" dt="2026-03-11T06:06:26.636" v="7290" actId="20577"/>
        <pc:sldMkLst>
          <pc:docMk/>
          <pc:sldMk cId="3284845389" sldId="282"/>
        </pc:sldMkLst>
        <pc:spChg chg="mod ord">
          <ac:chgData name="STOKES Rebecca [Pilbara Regional Edu Office]" userId="b057393f-b935-4eb2-9d11-f76932e8649c" providerId="ADAL" clId="{892DB116-5A59-4363-AF7E-98D02FE8768D}" dt="2026-03-11T05:18:25.462" v="5252" actId="27636"/>
          <ac:spMkLst>
            <pc:docMk/>
            <pc:sldMk cId="3284845389" sldId="282"/>
            <ac:spMk id="4" creationId="{1B59BC34-3506-4B2C-8007-CDBBA0CCCD01}"/>
          </ac:spMkLst>
        </pc:spChg>
        <pc:spChg chg="add mod">
          <ac:chgData name="STOKES Rebecca [Pilbara Regional Edu Office]" userId="b057393f-b935-4eb2-9d11-f76932e8649c" providerId="ADAL" clId="{892DB116-5A59-4363-AF7E-98D02FE8768D}" dt="2026-03-11T06:06:26.636" v="7290" actId="20577"/>
          <ac:spMkLst>
            <pc:docMk/>
            <pc:sldMk cId="3284845389" sldId="282"/>
            <ac:spMk id="5" creationId="{76756032-6731-8B18-EAA9-98F0E8B2A2C0}"/>
          </ac:spMkLst>
        </pc:spChg>
        <pc:spChg chg="mod">
          <ac:chgData name="STOKES Rebecca [Pilbara Regional Edu Office]" userId="b057393f-b935-4eb2-9d11-f76932e8649c" providerId="ADAL" clId="{892DB116-5A59-4363-AF7E-98D02FE8768D}" dt="2026-03-11T05:16:56.648" v="5016" actId="26606"/>
          <ac:spMkLst>
            <pc:docMk/>
            <pc:sldMk cId="3284845389" sldId="282"/>
            <ac:spMk id="8" creationId="{D2DFE579-8D57-4AF1-648A-A9AD30CF50E6}"/>
          </ac:spMkLst>
        </pc:spChg>
        <pc:picChg chg="add mod">
          <ac:chgData name="STOKES Rebecca [Pilbara Regional Edu Office]" userId="b057393f-b935-4eb2-9d11-f76932e8649c" providerId="ADAL" clId="{892DB116-5A59-4363-AF7E-98D02FE8768D}" dt="2026-03-11T06:06:05.558" v="7252" actId="1076"/>
          <ac:picMkLst>
            <pc:docMk/>
            <pc:sldMk cId="3284845389" sldId="282"/>
            <ac:picMk id="3" creationId="{E43F324A-6BB2-EFEE-C7DF-C490D34B6928}"/>
          </ac:picMkLst>
        </pc:picChg>
      </pc:sldChg>
      <pc:sldChg chg="del">
        <pc:chgData name="STOKES Rebecca [Pilbara Regional Edu Office]" userId="b057393f-b935-4eb2-9d11-f76932e8649c" providerId="ADAL" clId="{892DB116-5A59-4363-AF7E-98D02FE8768D}" dt="2026-03-10T06:37:31.818" v="4646" actId="47"/>
        <pc:sldMkLst>
          <pc:docMk/>
          <pc:sldMk cId="3235380959" sldId="283"/>
        </pc:sldMkLst>
      </pc:sldChg>
      <pc:sldChg chg="del">
        <pc:chgData name="STOKES Rebecca [Pilbara Regional Edu Office]" userId="b057393f-b935-4eb2-9d11-f76932e8649c" providerId="ADAL" clId="{892DB116-5A59-4363-AF7E-98D02FE8768D}" dt="2026-03-10T06:37:33.176" v="4648" actId="47"/>
        <pc:sldMkLst>
          <pc:docMk/>
          <pc:sldMk cId="2394519731" sldId="284"/>
        </pc:sldMkLst>
      </pc:sldChg>
      <pc:sldChg chg="del">
        <pc:chgData name="STOKES Rebecca [Pilbara Regional Edu Office]" userId="b057393f-b935-4eb2-9d11-f76932e8649c" providerId="ADAL" clId="{892DB116-5A59-4363-AF7E-98D02FE8768D}" dt="2026-03-10T06:37:33.608" v="4649" actId="47"/>
        <pc:sldMkLst>
          <pc:docMk/>
          <pc:sldMk cId="397889852" sldId="287"/>
        </pc:sldMkLst>
      </pc:sldChg>
      <pc:sldChg chg="del">
        <pc:chgData name="STOKES Rebecca [Pilbara Regional Edu Office]" userId="b057393f-b935-4eb2-9d11-f76932e8649c" providerId="ADAL" clId="{892DB116-5A59-4363-AF7E-98D02FE8768D}" dt="2026-03-10T06:37:32.524" v="4647" actId="47"/>
        <pc:sldMkLst>
          <pc:docMk/>
          <pc:sldMk cId="653700085" sldId="289"/>
        </pc:sldMkLst>
      </pc:sldChg>
      <pc:sldChg chg="del">
        <pc:chgData name="STOKES Rebecca [Pilbara Regional Edu Office]" userId="b057393f-b935-4eb2-9d11-f76932e8649c" providerId="ADAL" clId="{892DB116-5A59-4363-AF7E-98D02FE8768D}" dt="2026-03-10T06:37:33.893" v="4650" actId="47"/>
        <pc:sldMkLst>
          <pc:docMk/>
          <pc:sldMk cId="1771475299" sldId="290"/>
        </pc:sldMkLst>
      </pc:sldChg>
      <pc:sldChg chg="del">
        <pc:chgData name="STOKES Rebecca [Pilbara Regional Edu Office]" userId="b057393f-b935-4eb2-9d11-f76932e8649c" providerId="ADAL" clId="{892DB116-5A59-4363-AF7E-98D02FE8768D}" dt="2026-03-10T06:37:34.422" v="4651" actId="47"/>
        <pc:sldMkLst>
          <pc:docMk/>
          <pc:sldMk cId="758678598" sldId="291"/>
        </pc:sldMkLst>
      </pc:sldChg>
      <pc:sldChg chg="del">
        <pc:chgData name="STOKES Rebecca [Pilbara Regional Edu Office]" userId="b057393f-b935-4eb2-9d11-f76932e8649c" providerId="ADAL" clId="{892DB116-5A59-4363-AF7E-98D02FE8768D}" dt="2026-03-10T06:37:34.706" v="4652" actId="47"/>
        <pc:sldMkLst>
          <pc:docMk/>
          <pc:sldMk cId="754384579" sldId="292"/>
        </pc:sldMkLst>
      </pc:sldChg>
      <pc:sldChg chg="del">
        <pc:chgData name="STOKES Rebecca [Pilbara Regional Edu Office]" userId="b057393f-b935-4eb2-9d11-f76932e8649c" providerId="ADAL" clId="{892DB116-5A59-4363-AF7E-98D02FE8768D}" dt="2026-03-10T06:37:35.003" v="4653" actId="47"/>
        <pc:sldMkLst>
          <pc:docMk/>
          <pc:sldMk cId="3949649141" sldId="293"/>
        </pc:sldMkLst>
      </pc:sldChg>
      <pc:sldChg chg="del">
        <pc:chgData name="STOKES Rebecca [Pilbara Regional Edu Office]" userId="b057393f-b935-4eb2-9d11-f76932e8649c" providerId="ADAL" clId="{892DB116-5A59-4363-AF7E-98D02FE8768D}" dt="2026-03-10T06:37:35.454" v="4654" actId="47"/>
        <pc:sldMkLst>
          <pc:docMk/>
          <pc:sldMk cId="2704821257" sldId="294"/>
        </pc:sldMkLst>
      </pc:sldChg>
      <pc:sldChg chg="add del">
        <pc:chgData name="STOKES Rebecca [Pilbara Regional Edu Office]" userId="b057393f-b935-4eb2-9d11-f76932e8649c" providerId="ADAL" clId="{892DB116-5A59-4363-AF7E-98D02FE8768D}" dt="2026-03-10T06:47:10.866" v="4782" actId="47"/>
        <pc:sldMkLst>
          <pc:docMk/>
          <pc:sldMk cId="4256538874" sldId="295"/>
        </pc:sldMkLst>
      </pc:sldChg>
      <pc:sldChg chg="addSp delSp modSp add del mod modNotesTx">
        <pc:chgData name="STOKES Rebecca [Pilbara Regional Edu Office]" userId="b057393f-b935-4eb2-9d11-f76932e8649c" providerId="ADAL" clId="{892DB116-5A59-4363-AF7E-98D02FE8768D}" dt="2026-03-11T06:11:54.338" v="7449" actId="47"/>
        <pc:sldMkLst>
          <pc:docMk/>
          <pc:sldMk cId="1964882839" sldId="296"/>
        </pc:sldMkLst>
      </pc:sldChg>
      <pc:sldChg chg="addSp delSp modSp new del mod modNotesTx">
        <pc:chgData name="STOKES Rebecca [Pilbara Regional Edu Office]" userId="b057393f-b935-4eb2-9d11-f76932e8649c" providerId="ADAL" clId="{892DB116-5A59-4363-AF7E-98D02FE8768D}" dt="2026-03-11T06:12:01.613" v="7454" actId="47"/>
        <pc:sldMkLst>
          <pc:docMk/>
          <pc:sldMk cId="3117304862" sldId="297"/>
        </pc:sldMkLst>
        <pc:spChg chg="mod">
          <ac:chgData name="STOKES Rebecca [Pilbara Regional Edu Office]" userId="b057393f-b935-4eb2-9d11-f76932e8649c" providerId="ADAL" clId="{892DB116-5A59-4363-AF7E-98D02FE8768D}" dt="2026-03-10T05:35:26.836" v="1689" actId="20577"/>
          <ac:spMkLst>
            <pc:docMk/>
            <pc:sldMk cId="3117304862" sldId="297"/>
            <ac:spMk id="2" creationId="{23131F24-8414-37A8-D04F-2F319473DD67}"/>
          </ac:spMkLst>
        </pc:spChg>
        <pc:spChg chg="mod">
          <ac:chgData name="STOKES Rebecca [Pilbara Regional Edu Office]" userId="b057393f-b935-4eb2-9d11-f76932e8649c" providerId="ADAL" clId="{892DB116-5A59-4363-AF7E-98D02FE8768D}" dt="2026-03-10T05:40:35.554" v="1860" actId="20577"/>
          <ac:spMkLst>
            <pc:docMk/>
            <pc:sldMk cId="3117304862" sldId="297"/>
            <ac:spMk id="3" creationId="{7D32EE0B-1C00-768B-9F0C-FF8740CD66AA}"/>
          </ac:spMkLst>
        </pc:spChg>
        <pc:spChg chg="del">
          <ac:chgData name="STOKES Rebecca [Pilbara Regional Edu Office]" userId="b057393f-b935-4eb2-9d11-f76932e8649c" providerId="ADAL" clId="{892DB116-5A59-4363-AF7E-98D02FE8768D}" dt="2026-03-10T05:39:46.645" v="1857" actId="478"/>
          <ac:spMkLst>
            <pc:docMk/>
            <pc:sldMk cId="3117304862" sldId="297"/>
            <ac:spMk id="4" creationId="{72967C81-7DAF-06FB-32D4-345A3CBDF590}"/>
          </ac:spMkLst>
        </pc:spChg>
        <pc:spChg chg="add mod">
          <ac:chgData name="STOKES Rebecca [Pilbara Regional Edu Office]" userId="b057393f-b935-4eb2-9d11-f76932e8649c" providerId="ADAL" clId="{892DB116-5A59-4363-AF7E-98D02FE8768D}" dt="2026-03-10T05:43:25.804" v="1934" actId="20577"/>
          <ac:spMkLst>
            <pc:docMk/>
            <pc:sldMk cId="3117304862" sldId="297"/>
            <ac:spMk id="5" creationId="{2634951D-F9A1-2A0B-7479-D606FCAF3325}"/>
          </ac:spMkLst>
        </pc:spChg>
      </pc:sldChg>
      <pc:sldChg chg="delSp modSp new del mod">
        <pc:chgData name="STOKES Rebecca [Pilbara Regional Edu Office]" userId="b057393f-b935-4eb2-9d11-f76932e8649c" providerId="ADAL" clId="{892DB116-5A59-4363-AF7E-98D02FE8768D}" dt="2026-03-11T06:12:02.588" v="7455" actId="47"/>
        <pc:sldMkLst>
          <pc:docMk/>
          <pc:sldMk cId="948706651" sldId="298"/>
        </pc:sldMkLst>
      </pc:sldChg>
      <pc:sldChg chg="addSp delSp modSp new del mod modClrScheme chgLayout modNotesTx">
        <pc:chgData name="STOKES Rebecca [Pilbara Regional Edu Office]" userId="b057393f-b935-4eb2-9d11-f76932e8649c" providerId="ADAL" clId="{892DB116-5A59-4363-AF7E-98D02FE8768D}" dt="2026-03-11T06:11:58.785" v="7451" actId="47"/>
        <pc:sldMkLst>
          <pc:docMk/>
          <pc:sldMk cId="1020354572" sldId="299"/>
        </pc:sldMkLst>
        <pc:spChg chg="del">
          <ac:chgData name="STOKES Rebecca [Pilbara Regional Edu Office]" userId="b057393f-b935-4eb2-9d11-f76932e8649c" providerId="ADAL" clId="{892DB116-5A59-4363-AF7E-98D02FE8768D}" dt="2026-03-10T05:57:39.400" v="2443" actId="26606"/>
          <ac:spMkLst>
            <pc:docMk/>
            <pc:sldMk cId="1020354572" sldId="299"/>
            <ac:spMk id="2" creationId="{4F55F61B-1BAA-C163-C448-5D413EF0861D}"/>
          </ac:spMkLst>
        </pc:spChg>
        <pc:spChg chg="del">
          <ac:chgData name="STOKES Rebecca [Pilbara Regional Edu Office]" userId="b057393f-b935-4eb2-9d11-f76932e8649c" providerId="ADAL" clId="{892DB116-5A59-4363-AF7E-98D02FE8768D}" dt="2026-03-10T05:57:34.038" v="2439" actId="22"/>
          <ac:spMkLst>
            <pc:docMk/>
            <pc:sldMk cId="1020354572" sldId="299"/>
            <ac:spMk id="3" creationId="{F8159E41-ABAC-8CC5-2997-964155A8165B}"/>
          </ac:spMkLst>
        </pc:spChg>
        <pc:spChg chg="del">
          <ac:chgData name="STOKES Rebecca [Pilbara Regional Edu Office]" userId="b057393f-b935-4eb2-9d11-f76932e8649c" providerId="ADAL" clId="{892DB116-5A59-4363-AF7E-98D02FE8768D}" dt="2026-03-10T05:57:39.400" v="2443" actId="26606"/>
          <ac:spMkLst>
            <pc:docMk/>
            <pc:sldMk cId="1020354572" sldId="299"/>
            <ac:spMk id="4" creationId="{DC6BAA89-55D7-7673-7ADA-921CF07FF881}"/>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8" creationId="{C55E8F8A-93C7-391E-7863-ED3686CC39BE}"/>
          </ac:spMkLst>
        </pc:spChg>
        <pc:spChg chg="add mod ord">
          <ac:chgData name="STOKES Rebecca [Pilbara Regional Edu Office]" userId="b057393f-b935-4eb2-9d11-f76932e8649c" providerId="ADAL" clId="{892DB116-5A59-4363-AF7E-98D02FE8768D}" dt="2026-03-10T06:28:30.488" v="4229" actId="700"/>
          <ac:spMkLst>
            <pc:docMk/>
            <pc:sldMk cId="1020354572" sldId="299"/>
            <ac:spMk id="9" creationId="{C3DEE664-B6D0-8741-F33E-DA336075F514}"/>
          </ac:spMkLst>
        </pc:spChg>
        <pc:spChg chg="add del mod ord">
          <ac:chgData name="STOKES Rebecca [Pilbara Regional Edu Office]" userId="b057393f-b935-4eb2-9d11-f76932e8649c" providerId="ADAL" clId="{892DB116-5A59-4363-AF7E-98D02FE8768D}" dt="2026-03-10T06:27:41.473" v="4222" actId="22"/>
          <ac:spMkLst>
            <pc:docMk/>
            <pc:sldMk cId="1020354572" sldId="299"/>
            <ac:spMk id="10" creationId="{C6279221-0020-BC87-EBA9-88E7DC45AAA3}"/>
          </ac:spMkLst>
        </pc:spChg>
        <pc:spChg chg="add del mod ord">
          <ac:chgData name="STOKES Rebecca [Pilbara Regional Edu Office]" userId="b057393f-b935-4eb2-9d11-f76932e8649c" providerId="ADAL" clId="{892DB116-5A59-4363-AF7E-98D02FE8768D}" dt="2026-03-10T06:19:49.020" v="3688" actId="700"/>
          <ac:spMkLst>
            <pc:docMk/>
            <pc:sldMk cId="1020354572" sldId="299"/>
            <ac:spMk id="11" creationId="{C16B6588-7919-55A4-99E7-7589EEDA69FB}"/>
          </ac:spMkLst>
        </pc:spChg>
        <pc:spChg chg="add del">
          <ac:chgData name="STOKES Rebecca [Pilbara Regional Edu Office]" userId="b057393f-b935-4eb2-9d11-f76932e8649c" providerId="ADAL" clId="{892DB116-5A59-4363-AF7E-98D02FE8768D}" dt="2026-03-10T06:19:49.020" v="3688" actId="700"/>
          <ac:spMkLst>
            <pc:docMk/>
            <pc:sldMk cId="1020354572" sldId="299"/>
            <ac:spMk id="13" creationId="{BDD61798-06B4-A20B-CAF2-376150EE5E12}"/>
          </ac:spMkLst>
        </pc:spChg>
        <pc:spChg chg="add mod ord">
          <ac:chgData name="STOKES Rebecca [Pilbara Regional Edu Office]" userId="b057393f-b935-4eb2-9d11-f76932e8649c" providerId="ADAL" clId="{892DB116-5A59-4363-AF7E-98D02FE8768D}" dt="2026-03-10T06:30:17.785" v="4301" actId="20577"/>
          <ac:spMkLst>
            <pc:docMk/>
            <pc:sldMk cId="1020354572" sldId="299"/>
            <ac:spMk id="15" creationId="{785BFB6B-1EFC-63A0-DC20-6D3B7E9617AE}"/>
          </ac:spMkLst>
        </pc:spChg>
        <pc:spChg chg="add del mod">
          <ac:chgData name="STOKES Rebecca [Pilbara Regional Edu Office]" userId="b057393f-b935-4eb2-9d11-f76932e8649c" providerId="ADAL" clId="{892DB116-5A59-4363-AF7E-98D02FE8768D}" dt="2026-03-10T06:28:13.095" v="4227" actId="26606"/>
          <ac:spMkLst>
            <pc:docMk/>
            <pc:sldMk cId="1020354572" sldId="299"/>
            <ac:spMk id="19" creationId="{E0E4D237-CCAE-880A-3741-1A285680AEB3}"/>
          </ac:spMkLst>
        </pc:spChg>
        <pc:picChg chg="add del mod ord">
          <ac:chgData name="STOKES Rebecca [Pilbara Regional Edu Office]" userId="b057393f-b935-4eb2-9d11-f76932e8649c" providerId="ADAL" clId="{892DB116-5A59-4363-AF7E-98D02FE8768D}" dt="2026-03-10T06:10:46.450" v="3096" actId="478"/>
          <ac:picMkLst>
            <pc:docMk/>
            <pc:sldMk cId="1020354572" sldId="299"/>
            <ac:picMk id="6" creationId="{258E8237-68EA-F882-4C7F-C892CE53166E}"/>
          </ac:picMkLst>
        </pc:picChg>
        <pc:picChg chg="add mod ord">
          <ac:chgData name="STOKES Rebecca [Pilbara Regional Edu Office]" userId="b057393f-b935-4eb2-9d11-f76932e8649c" providerId="ADAL" clId="{892DB116-5A59-4363-AF7E-98D02FE8768D}" dt="2026-03-10T06:28:30.488" v="4229" actId="700"/>
          <ac:picMkLst>
            <pc:docMk/>
            <pc:sldMk cId="1020354572" sldId="299"/>
            <ac:picMk id="14" creationId="{C88E4794-6355-CF10-D354-2B751AE3F6AA}"/>
          </ac:picMkLst>
        </pc:picChg>
      </pc:sldChg>
      <pc:sldChg chg="addSp delSp modSp new del mod modClrScheme chgLayout modNotesTx">
        <pc:chgData name="STOKES Rebecca [Pilbara Regional Edu Office]" userId="b057393f-b935-4eb2-9d11-f76932e8649c" providerId="ADAL" clId="{892DB116-5A59-4363-AF7E-98D02FE8768D}" dt="2026-03-11T06:12:00.590" v="7453" actId="47"/>
        <pc:sldMkLst>
          <pc:docMk/>
          <pc:sldMk cId="1475553179" sldId="300"/>
        </pc:sldMkLst>
        <pc:spChg chg="del mod ord">
          <ac:chgData name="STOKES Rebecca [Pilbara Regional Edu Office]" userId="b057393f-b935-4eb2-9d11-f76932e8649c" providerId="ADAL" clId="{892DB116-5A59-4363-AF7E-98D02FE8768D}" dt="2026-03-10T05:55:03.897" v="2386" actId="700"/>
          <ac:spMkLst>
            <pc:docMk/>
            <pc:sldMk cId="1475553179" sldId="300"/>
            <ac:spMk id="2" creationId="{7A6D6189-9D96-DCB6-44FE-278136EC2CF7}"/>
          </ac:spMkLst>
        </pc:spChg>
        <pc:spChg chg="del mod ord">
          <ac:chgData name="STOKES Rebecca [Pilbara Regional Edu Office]" userId="b057393f-b935-4eb2-9d11-f76932e8649c" providerId="ADAL" clId="{892DB116-5A59-4363-AF7E-98D02FE8768D}" dt="2026-03-10T05:55:03.897" v="2386" actId="700"/>
          <ac:spMkLst>
            <pc:docMk/>
            <pc:sldMk cId="1475553179" sldId="300"/>
            <ac:spMk id="3" creationId="{66F9B01F-750B-F4EC-D55C-2948CD81F372}"/>
          </ac:spMkLst>
        </pc:spChg>
        <pc:spChg chg="del">
          <ac:chgData name="STOKES Rebecca [Pilbara Regional Edu Office]" userId="b057393f-b935-4eb2-9d11-f76932e8649c" providerId="ADAL" clId="{892DB116-5A59-4363-AF7E-98D02FE8768D}" dt="2026-03-10T05:55:03.897" v="2386" actId="700"/>
          <ac:spMkLst>
            <pc:docMk/>
            <pc:sldMk cId="1475553179" sldId="300"/>
            <ac:spMk id="4" creationId="{999049AC-EB66-B75E-C648-819643DB29B4}"/>
          </ac:spMkLst>
        </pc:spChg>
        <pc:spChg chg="add mod ord">
          <ac:chgData name="STOKES Rebecca [Pilbara Regional Edu Office]" userId="b057393f-b935-4eb2-9d11-f76932e8649c" providerId="ADAL" clId="{892DB116-5A59-4363-AF7E-98D02FE8768D}" dt="2026-03-10T05:55:36.848" v="2415" actId="20577"/>
          <ac:spMkLst>
            <pc:docMk/>
            <pc:sldMk cId="1475553179" sldId="300"/>
            <ac:spMk id="5" creationId="{A472B160-46F4-7A2D-4BBC-C8F5F2CAA47A}"/>
          </ac:spMkLst>
        </pc:spChg>
        <pc:spChg chg="add del mod ord">
          <ac:chgData name="STOKES Rebecca [Pilbara Regional Edu Office]" userId="b057393f-b935-4eb2-9d11-f76932e8649c" providerId="ADAL" clId="{892DB116-5A59-4363-AF7E-98D02FE8768D}" dt="2026-03-10T05:58:53.249" v="2455" actId="478"/>
          <ac:spMkLst>
            <pc:docMk/>
            <pc:sldMk cId="1475553179" sldId="300"/>
            <ac:spMk id="6" creationId="{5047428B-989E-AADF-D143-97403067C0C1}"/>
          </ac:spMkLst>
        </pc:spChg>
        <pc:spChg chg="add mod">
          <ac:chgData name="STOKES Rebecca [Pilbara Regional Edu Office]" userId="b057393f-b935-4eb2-9d11-f76932e8649c" providerId="ADAL" clId="{892DB116-5A59-4363-AF7E-98D02FE8768D}" dt="2026-03-10T06:09:04.520" v="3011" actId="164"/>
          <ac:spMkLst>
            <pc:docMk/>
            <pc:sldMk cId="1475553179" sldId="300"/>
            <ac:spMk id="9" creationId="{F004E89D-7699-2B5D-FA24-3F1384D7650E}"/>
          </ac:spMkLst>
        </pc:spChg>
        <pc:spChg chg="add mod">
          <ac:chgData name="STOKES Rebecca [Pilbara Regional Edu Office]" userId="b057393f-b935-4eb2-9d11-f76932e8649c" providerId="ADAL" clId="{892DB116-5A59-4363-AF7E-98D02FE8768D}" dt="2026-03-10T06:09:28.268" v="3018" actId="404"/>
          <ac:spMkLst>
            <pc:docMk/>
            <pc:sldMk cId="1475553179" sldId="300"/>
            <ac:spMk id="12" creationId="{D0B391E4-A26A-BAA0-24E7-7E0ABB4E268E}"/>
          </ac:spMkLst>
        </pc:spChg>
        <pc:spChg chg="add mod">
          <ac:chgData name="STOKES Rebecca [Pilbara Regional Edu Office]" userId="b057393f-b935-4eb2-9d11-f76932e8649c" providerId="ADAL" clId="{892DB116-5A59-4363-AF7E-98D02FE8768D}" dt="2026-03-10T06:09:24.587" v="3017" actId="404"/>
          <ac:spMkLst>
            <pc:docMk/>
            <pc:sldMk cId="1475553179" sldId="300"/>
            <ac:spMk id="21" creationId="{AE7B9347-760C-50EE-D69A-421C3B8F0E41}"/>
          </ac:spMkLst>
        </pc:spChg>
        <pc:spChg chg="add mod">
          <ac:chgData name="STOKES Rebecca [Pilbara Regional Edu Office]" userId="b057393f-b935-4eb2-9d11-f76932e8649c" providerId="ADAL" clId="{892DB116-5A59-4363-AF7E-98D02FE8768D}" dt="2026-03-10T06:10:23.010" v="3095" actId="14100"/>
          <ac:spMkLst>
            <pc:docMk/>
            <pc:sldMk cId="1475553179" sldId="300"/>
            <ac:spMk id="25" creationId="{93D26F9B-F550-7A1C-4338-B154285043FF}"/>
          </ac:spMkLst>
        </pc:spChg>
        <pc:grpChg chg="add mod">
          <ac:chgData name="STOKES Rebecca [Pilbara Regional Edu Office]" userId="b057393f-b935-4eb2-9d11-f76932e8649c" providerId="ADAL" clId="{892DB116-5A59-4363-AF7E-98D02FE8768D}" dt="2026-03-10T06:09:00.049" v="3010" actId="164"/>
          <ac:grpSpMkLst>
            <pc:docMk/>
            <pc:sldMk cId="1475553179" sldId="300"/>
            <ac:grpSpMk id="22" creationId="{AA2EB2B7-761E-B9ED-8531-62B128DE9F86}"/>
          </ac:grpSpMkLst>
        </pc:grpChg>
        <pc:grpChg chg="add mod">
          <ac:chgData name="STOKES Rebecca [Pilbara Regional Edu Office]" userId="b057393f-b935-4eb2-9d11-f76932e8649c" providerId="ADAL" clId="{892DB116-5A59-4363-AF7E-98D02FE8768D}" dt="2026-03-10T06:09:15.587" v="3014" actId="14100"/>
          <ac:grpSpMkLst>
            <pc:docMk/>
            <pc:sldMk cId="1475553179" sldId="300"/>
            <ac:grpSpMk id="23" creationId="{E27E042E-E0D9-3C61-55DF-4F11752AC1BE}"/>
          </ac:grpSpMkLst>
        </pc:grpChg>
        <pc:picChg chg="add del mod">
          <ac:chgData name="STOKES Rebecca [Pilbara Regional Edu Office]" userId="b057393f-b935-4eb2-9d11-f76932e8649c" providerId="ADAL" clId="{892DB116-5A59-4363-AF7E-98D02FE8768D}" dt="2026-03-10T05:57:55.252" v="2448" actId="478"/>
          <ac:picMkLst>
            <pc:docMk/>
            <pc:sldMk cId="1475553179" sldId="300"/>
            <ac:picMk id="7" creationId="{73BFC138-4166-6A3F-60BD-AED464A04972}"/>
          </ac:picMkLst>
        </pc:picChg>
        <pc:picChg chg="add del mod">
          <ac:chgData name="STOKES Rebecca [Pilbara Regional Edu Office]" userId="b057393f-b935-4eb2-9d11-f76932e8649c" providerId="ADAL" clId="{892DB116-5A59-4363-AF7E-98D02FE8768D}" dt="2026-03-10T05:57:59.268" v="2450" actId="478"/>
          <ac:picMkLst>
            <pc:docMk/>
            <pc:sldMk cId="1475553179" sldId="300"/>
            <ac:picMk id="8" creationId="{544F62EF-E103-7D09-4574-CBCD5710480C}"/>
          </ac:picMkLst>
        </pc:picChg>
        <pc:picChg chg="add mod">
          <ac:chgData name="STOKES Rebecca [Pilbara Regional Edu Office]" userId="b057393f-b935-4eb2-9d11-f76932e8649c" providerId="ADAL" clId="{892DB116-5A59-4363-AF7E-98D02FE8768D}" dt="2026-03-10T06:09:42.443" v="3021" actId="1076"/>
          <ac:picMkLst>
            <pc:docMk/>
            <pc:sldMk cId="1475553179" sldId="300"/>
            <ac:picMk id="24" creationId="{B2D2D99B-7641-54AC-9AE1-30AF57D6C593}"/>
          </ac:picMkLst>
        </pc:picChg>
        <pc:cxnChg chg="add mod">
          <ac:chgData name="STOKES Rebecca [Pilbara Regional Edu Office]" userId="b057393f-b935-4eb2-9d11-f76932e8649c" providerId="ADAL" clId="{892DB116-5A59-4363-AF7E-98D02FE8768D}" dt="2026-03-10T06:09:04.520" v="3011" actId="164"/>
          <ac:cxnSpMkLst>
            <pc:docMk/>
            <pc:sldMk cId="1475553179" sldId="300"/>
            <ac:cxnSpMk id="11" creationId="{20756F50-5FC7-488F-3E99-6A8972893FAD}"/>
          </ac:cxnSpMkLst>
        </pc:cxnChg>
        <pc:cxnChg chg="add del mod">
          <ac:chgData name="STOKES Rebecca [Pilbara Regional Edu Office]" userId="b057393f-b935-4eb2-9d11-f76932e8649c" providerId="ADAL" clId="{892DB116-5A59-4363-AF7E-98D02FE8768D}" dt="2026-03-10T06:00:39.599" v="2514" actId="478"/>
          <ac:cxnSpMkLst>
            <pc:docMk/>
            <pc:sldMk cId="1475553179" sldId="300"/>
            <ac:cxnSpMk id="14" creationId="{28F121E8-A1E1-6445-0311-19297523095C}"/>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7" creationId="{FB5CA805-8D97-41FB-6947-31ED6A530BD2}"/>
          </ac:cxnSpMkLst>
        </pc:cxnChg>
        <pc:cxnChg chg="add mod">
          <ac:chgData name="STOKES Rebecca [Pilbara Regional Edu Office]" userId="b057393f-b935-4eb2-9d11-f76932e8649c" providerId="ADAL" clId="{892DB116-5A59-4363-AF7E-98D02FE8768D}" dt="2026-03-10T06:09:04.520" v="3011" actId="164"/>
          <ac:cxnSpMkLst>
            <pc:docMk/>
            <pc:sldMk cId="1475553179" sldId="300"/>
            <ac:cxnSpMk id="19" creationId="{8FBF4C1F-B0A0-C382-97F7-5A2C087D6E98}"/>
          </ac:cxnSpMkLst>
        </pc:cxnChg>
      </pc:sldChg>
      <pc:sldChg chg="addSp delSp modSp new del mod modNotesTx">
        <pc:chgData name="STOKES Rebecca [Pilbara Regional Edu Office]" userId="b057393f-b935-4eb2-9d11-f76932e8649c" providerId="ADAL" clId="{892DB116-5A59-4363-AF7E-98D02FE8768D}" dt="2026-03-11T06:11:59.916" v="7452" actId="47"/>
        <pc:sldMkLst>
          <pc:docMk/>
          <pc:sldMk cId="835355784" sldId="301"/>
        </pc:sldMkLst>
        <pc:spChg chg="mod">
          <ac:chgData name="STOKES Rebecca [Pilbara Regional Edu Office]" userId="b057393f-b935-4eb2-9d11-f76932e8649c" providerId="ADAL" clId="{892DB116-5A59-4363-AF7E-98D02FE8768D}" dt="2026-03-10T06:15:03.154" v="3159" actId="20577"/>
          <ac:spMkLst>
            <pc:docMk/>
            <pc:sldMk cId="835355784" sldId="301"/>
            <ac:spMk id="2" creationId="{EA49D5F9-926E-0958-8F2A-9070A36FE169}"/>
          </ac:spMkLst>
        </pc:spChg>
        <pc:spChg chg="mod">
          <ac:chgData name="STOKES Rebecca [Pilbara Regional Edu Office]" userId="b057393f-b935-4eb2-9d11-f76932e8649c" providerId="ADAL" clId="{892DB116-5A59-4363-AF7E-98D02FE8768D}" dt="2026-03-10T06:17:56.606" v="3654" actId="1076"/>
          <ac:spMkLst>
            <pc:docMk/>
            <pc:sldMk cId="835355784" sldId="301"/>
            <ac:spMk id="3" creationId="{F85D8CE0-4C8E-4904-D269-71FC07EF7236}"/>
          </ac:spMkLst>
        </pc:spChg>
        <pc:spChg chg="del">
          <ac:chgData name="STOKES Rebecca [Pilbara Regional Edu Office]" userId="b057393f-b935-4eb2-9d11-f76932e8649c" providerId="ADAL" clId="{892DB116-5A59-4363-AF7E-98D02FE8768D}" dt="2026-03-10T06:15:05.882" v="3160" actId="478"/>
          <ac:spMkLst>
            <pc:docMk/>
            <pc:sldMk cId="835355784" sldId="301"/>
            <ac:spMk id="4" creationId="{653BB9E3-2E94-4ED7-9A44-BDED02A0426D}"/>
          </ac:spMkLst>
        </pc:spChg>
        <pc:spChg chg="add mod">
          <ac:chgData name="STOKES Rebecca [Pilbara Regional Edu Office]" userId="b057393f-b935-4eb2-9d11-f76932e8649c" providerId="ADAL" clId="{892DB116-5A59-4363-AF7E-98D02FE8768D}" dt="2026-03-10T06:18:27.085" v="3672" actId="20577"/>
          <ac:spMkLst>
            <pc:docMk/>
            <pc:sldMk cId="835355784" sldId="301"/>
            <ac:spMk id="5" creationId="{359E2992-618F-FA86-473B-DF8206C86E00}"/>
          </ac:spMkLst>
        </pc:spChg>
      </pc:sldChg>
      <pc:sldChg chg="addSp delSp modSp add del mod modNotesTx">
        <pc:chgData name="STOKES Rebecca [Pilbara Regional Edu Office]" userId="b057393f-b935-4eb2-9d11-f76932e8649c" providerId="ADAL" clId="{892DB116-5A59-4363-AF7E-98D02FE8768D}" dt="2026-03-11T06:11:57.347" v="7450" actId="47"/>
        <pc:sldMkLst>
          <pc:docMk/>
          <pc:sldMk cId="612114639" sldId="302"/>
        </pc:sldMkLst>
        <pc:spChg chg="add del mod">
          <ac:chgData name="STOKES Rebecca [Pilbara Regional Edu Office]" userId="b057393f-b935-4eb2-9d11-f76932e8649c" providerId="ADAL" clId="{892DB116-5A59-4363-AF7E-98D02FE8768D}" dt="2026-03-10T06:47:02.452" v="4780" actId="478"/>
          <ac:spMkLst>
            <pc:docMk/>
            <pc:sldMk cId="612114639" sldId="302"/>
            <ac:spMk id="3" creationId="{C04914E2-824D-49C7-2350-D27ECCFB8C90}"/>
          </ac:spMkLst>
        </pc:spChg>
        <pc:spChg chg="mod">
          <ac:chgData name="STOKES Rebecca [Pilbara Regional Edu Office]" userId="b057393f-b935-4eb2-9d11-f76932e8649c" providerId="ADAL" clId="{892DB116-5A59-4363-AF7E-98D02FE8768D}" dt="2026-03-10T06:47:05.316" v="4781" actId="14100"/>
          <ac:spMkLst>
            <pc:docMk/>
            <pc:sldMk cId="612114639" sldId="302"/>
            <ac:spMk id="8" creationId="{20DCCC53-C010-69D1-A9D4-ADAE80430809}"/>
          </ac:spMkLst>
        </pc:spChg>
        <pc:spChg chg="mod">
          <ac:chgData name="STOKES Rebecca [Pilbara Regional Edu Office]" userId="b057393f-b935-4eb2-9d11-f76932e8649c" providerId="ADAL" clId="{892DB116-5A59-4363-AF7E-98D02FE8768D}" dt="2026-03-10T06:32:37.794" v="4388" actId="20577"/>
          <ac:spMkLst>
            <pc:docMk/>
            <pc:sldMk cId="612114639" sldId="302"/>
            <ac:spMk id="11" creationId="{2C560F43-6AFA-67DE-4FEF-E2167C1A6735}"/>
          </ac:spMkLst>
        </pc:spChg>
        <pc:spChg chg="del mod">
          <ac:chgData name="STOKES Rebecca [Pilbara Regional Edu Office]" userId="b057393f-b935-4eb2-9d11-f76932e8649c" providerId="ADAL" clId="{892DB116-5A59-4363-AF7E-98D02FE8768D}" dt="2026-03-10T06:46:55.862" v="4779" actId="478"/>
          <ac:spMkLst>
            <pc:docMk/>
            <pc:sldMk cId="612114639" sldId="302"/>
            <ac:spMk id="13" creationId="{8F0B1859-8C9D-4998-F3C4-EBCF0F4BB099}"/>
          </ac:spMkLst>
        </pc:spChg>
      </pc:sldChg>
      <pc:sldChg chg="delSp modSp new mod modNotesTx">
        <pc:chgData name="STOKES Rebecca [Pilbara Regional Edu Office]" userId="b057393f-b935-4eb2-9d11-f76932e8649c" providerId="ADAL" clId="{892DB116-5A59-4363-AF7E-98D02FE8768D}" dt="2026-03-11T05:53:26.305" v="6649" actId="5793"/>
        <pc:sldMkLst>
          <pc:docMk/>
          <pc:sldMk cId="1909655891" sldId="303"/>
        </pc:sldMkLst>
        <pc:spChg chg="mod">
          <ac:chgData name="STOKES Rebecca [Pilbara Regional Edu Office]" userId="b057393f-b935-4eb2-9d11-f76932e8649c" providerId="ADAL" clId="{892DB116-5A59-4363-AF7E-98D02FE8768D}" dt="2026-03-11T05:32:04.769" v="6012" actId="5793"/>
          <ac:spMkLst>
            <pc:docMk/>
            <pc:sldMk cId="1909655891" sldId="303"/>
            <ac:spMk id="2" creationId="{EFFE1592-9913-CCF9-48E9-EFB47BCD0455}"/>
          </ac:spMkLst>
        </pc:spChg>
        <pc:spChg chg="mod">
          <ac:chgData name="STOKES Rebecca [Pilbara Regional Edu Office]" userId="b057393f-b935-4eb2-9d11-f76932e8649c" providerId="ADAL" clId="{892DB116-5A59-4363-AF7E-98D02FE8768D}" dt="2026-03-11T05:33:13.208" v="6092" actId="20577"/>
          <ac:spMkLst>
            <pc:docMk/>
            <pc:sldMk cId="1909655891" sldId="303"/>
            <ac:spMk id="3" creationId="{CE1BA85F-00FF-C133-3B50-E9F606276FFD}"/>
          </ac:spMkLst>
        </pc:spChg>
        <pc:spChg chg="del">
          <ac:chgData name="STOKES Rebecca [Pilbara Regional Edu Office]" userId="b057393f-b935-4eb2-9d11-f76932e8649c" providerId="ADAL" clId="{892DB116-5A59-4363-AF7E-98D02FE8768D}" dt="2026-03-11T05:32:08.038" v="6013" actId="478"/>
          <ac:spMkLst>
            <pc:docMk/>
            <pc:sldMk cId="1909655891" sldId="303"/>
            <ac:spMk id="4" creationId="{3B0A3A63-9CBB-09A1-E7D2-8E240B171C77}"/>
          </ac:spMkLst>
        </pc:spChg>
      </pc:sldChg>
      <pc:sldChg chg="addSp delSp modSp new mod modNotesTx">
        <pc:chgData name="STOKES Rebecca [Pilbara Regional Edu Office]" userId="b057393f-b935-4eb2-9d11-f76932e8649c" providerId="ADAL" clId="{892DB116-5A59-4363-AF7E-98D02FE8768D}" dt="2026-03-11T06:05:27.372" v="7250" actId="404"/>
        <pc:sldMkLst>
          <pc:docMk/>
          <pc:sldMk cId="3830625387" sldId="304"/>
        </pc:sldMkLst>
        <pc:spChg chg="mod">
          <ac:chgData name="STOKES Rebecca [Pilbara Regional Edu Office]" userId="b057393f-b935-4eb2-9d11-f76932e8649c" providerId="ADAL" clId="{892DB116-5A59-4363-AF7E-98D02FE8768D}" dt="2026-03-11T05:55:13.732" v="6664" actId="20577"/>
          <ac:spMkLst>
            <pc:docMk/>
            <pc:sldMk cId="3830625387" sldId="304"/>
            <ac:spMk id="2" creationId="{A291B27D-BCCC-A1C7-BC59-C220447A92B5}"/>
          </ac:spMkLst>
        </pc:spChg>
        <pc:spChg chg="mod">
          <ac:chgData name="STOKES Rebecca [Pilbara Regional Edu Office]" userId="b057393f-b935-4eb2-9d11-f76932e8649c" providerId="ADAL" clId="{892DB116-5A59-4363-AF7E-98D02FE8768D}" dt="2026-03-11T06:05:27.372" v="7250" actId="404"/>
          <ac:spMkLst>
            <pc:docMk/>
            <pc:sldMk cId="3830625387" sldId="304"/>
            <ac:spMk id="3" creationId="{D8295A51-3B39-7D03-9E82-C9AA5AD5DD40}"/>
          </ac:spMkLst>
        </pc:spChg>
        <pc:spChg chg="del">
          <ac:chgData name="STOKES Rebecca [Pilbara Regional Edu Office]" userId="b057393f-b935-4eb2-9d11-f76932e8649c" providerId="ADAL" clId="{892DB116-5A59-4363-AF7E-98D02FE8768D}" dt="2026-03-11T06:05:01.193" v="7238" actId="478"/>
          <ac:spMkLst>
            <pc:docMk/>
            <pc:sldMk cId="3830625387" sldId="304"/>
            <ac:spMk id="4" creationId="{70AA4DB8-4D0B-DD77-F1E3-87D3AB5B243E}"/>
          </ac:spMkLst>
        </pc:spChg>
        <pc:spChg chg="add mod">
          <ac:chgData name="STOKES Rebecca [Pilbara Regional Edu Office]" userId="b057393f-b935-4eb2-9d11-f76932e8649c" providerId="ADAL" clId="{892DB116-5A59-4363-AF7E-98D02FE8768D}" dt="2026-03-11T06:05:15.551" v="7246" actId="1076"/>
          <ac:spMkLst>
            <pc:docMk/>
            <pc:sldMk cId="3830625387" sldId="304"/>
            <ac:spMk id="5" creationId="{D6CCA846-D7DF-C3BA-05CE-D0F086F55E29}"/>
          </ac:spMkLst>
        </pc:spChg>
      </pc:sldChg>
      <pc:sldChg chg="addSp delSp modSp new del mod">
        <pc:chgData name="STOKES Rebecca [Pilbara Regional Edu Office]" userId="b057393f-b935-4eb2-9d11-f76932e8649c" providerId="ADAL" clId="{892DB116-5A59-4363-AF7E-98D02FE8768D}" dt="2026-03-11T06:11:45.056" v="7446" actId="47"/>
        <pc:sldMkLst>
          <pc:docMk/>
          <pc:sldMk cId="2348146720" sldId="305"/>
        </pc:sldMkLst>
        <pc:spChg chg="mod">
          <ac:chgData name="STOKES Rebecca [Pilbara Regional Edu Office]" userId="b057393f-b935-4eb2-9d11-f76932e8649c" providerId="ADAL" clId="{892DB116-5A59-4363-AF7E-98D02FE8768D}" dt="2026-03-11T05:57:56.627" v="6687" actId="20577"/>
          <ac:spMkLst>
            <pc:docMk/>
            <pc:sldMk cId="2348146720" sldId="305"/>
            <ac:spMk id="2" creationId="{97B8CF8F-9C9D-8C9B-BE03-99E96379743E}"/>
          </ac:spMkLst>
        </pc:spChg>
        <pc:spChg chg="mod">
          <ac:chgData name="STOKES Rebecca [Pilbara Regional Edu Office]" userId="b057393f-b935-4eb2-9d11-f76932e8649c" providerId="ADAL" clId="{892DB116-5A59-4363-AF7E-98D02FE8768D}" dt="2026-03-11T06:10:31.508" v="7429" actId="20577"/>
          <ac:spMkLst>
            <pc:docMk/>
            <pc:sldMk cId="2348146720" sldId="305"/>
            <ac:spMk id="3" creationId="{FC9D03CF-BB2A-10DA-BA4D-71780355FDC0}"/>
          </ac:spMkLst>
        </pc:spChg>
        <pc:spChg chg="add del mod">
          <ac:chgData name="STOKES Rebecca [Pilbara Regional Edu Office]" userId="b057393f-b935-4eb2-9d11-f76932e8649c" providerId="ADAL" clId="{892DB116-5A59-4363-AF7E-98D02FE8768D}" dt="2026-03-11T06:09:32.941" v="7403" actId="478"/>
          <ac:spMkLst>
            <pc:docMk/>
            <pc:sldMk cId="2348146720" sldId="305"/>
            <ac:spMk id="6" creationId="{36559989-C4C2-92C0-2846-9842433795A2}"/>
          </ac:spMkLst>
        </pc:spChg>
      </pc:sldChg>
      <pc:sldChg chg="modSp add mod">
        <pc:chgData name="STOKES Rebecca [Pilbara Regional Edu Office]" userId="b057393f-b935-4eb2-9d11-f76932e8649c" providerId="ADAL" clId="{892DB116-5A59-4363-AF7E-98D02FE8768D}" dt="2026-03-11T06:11:20.243" v="7445" actId="20577"/>
        <pc:sldMkLst>
          <pc:docMk/>
          <pc:sldMk cId="907906126" sldId="306"/>
        </pc:sldMkLst>
        <pc:spChg chg="mod">
          <ac:chgData name="STOKES Rebecca [Pilbara Regional Edu Office]" userId="b057393f-b935-4eb2-9d11-f76932e8649c" providerId="ADAL" clId="{892DB116-5A59-4363-AF7E-98D02FE8768D}" dt="2026-03-11T06:11:20.243" v="7445" actId="20577"/>
          <ac:spMkLst>
            <pc:docMk/>
            <pc:sldMk cId="907906126" sldId="306"/>
            <ac:spMk id="8" creationId="{457034BD-630F-D73D-9F9D-6BEB138DE204}"/>
          </ac:spMkLst>
        </pc:spChg>
      </pc:sldChg>
      <pc:sldChg chg="modSp add mod modNotesTx">
        <pc:chgData name="STOKES Rebecca [Pilbara Regional Edu Office]" userId="b057393f-b935-4eb2-9d11-f76932e8649c" providerId="ADAL" clId="{892DB116-5A59-4363-AF7E-98D02FE8768D}" dt="2026-03-11T06:08:12.129" v="7394" actId="20577"/>
        <pc:sldMkLst>
          <pc:docMk/>
          <pc:sldMk cId="1770245077" sldId="307"/>
        </pc:sldMkLst>
        <pc:spChg chg="mod">
          <ac:chgData name="STOKES Rebecca [Pilbara Regional Edu Office]" userId="b057393f-b935-4eb2-9d11-f76932e8649c" providerId="ADAL" clId="{892DB116-5A59-4363-AF7E-98D02FE8768D}" dt="2026-03-11T06:08:07.355" v="7393" actId="113"/>
          <ac:spMkLst>
            <pc:docMk/>
            <pc:sldMk cId="1770245077" sldId="307"/>
            <ac:spMk id="3" creationId="{554612D2-0869-F5D6-DF2E-0E15380F211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1" tIns="45715" rIns="91431" bIns="45715" rtlCol="0"/>
          <a:lstStyle>
            <a:lvl1pPr algn="l">
              <a:defRPr sz="1200"/>
            </a:lvl1pPr>
          </a:lstStyle>
          <a:p>
            <a:endParaRPr lang="en-AU"/>
          </a:p>
        </p:txBody>
      </p:sp>
      <p:sp>
        <p:nvSpPr>
          <p:cNvPr id="3" name="Date Placeholder 2"/>
          <p:cNvSpPr>
            <a:spLocks noGrp="1"/>
          </p:cNvSpPr>
          <p:nvPr>
            <p:ph type="dt" idx="1"/>
          </p:nvPr>
        </p:nvSpPr>
        <p:spPr>
          <a:xfrm>
            <a:off x="3850443" y="0"/>
            <a:ext cx="2945659" cy="498056"/>
          </a:xfrm>
          <a:prstGeom prst="rect">
            <a:avLst/>
          </a:prstGeom>
        </p:spPr>
        <p:txBody>
          <a:bodyPr vert="horz" lIns="91431" tIns="45715" rIns="91431" bIns="45715" rtlCol="0"/>
          <a:lstStyle>
            <a:lvl1pPr algn="r">
              <a:defRPr sz="1200"/>
            </a:lvl1pPr>
          </a:lstStyle>
          <a:p>
            <a:fld id="{B20FAD1D-6C85-481C-B3B4-2265CFDF3669}" type="datetimeFigureOut">
              <a:rPr lang="en-AU" smtClean="0"/>
              <a:t>24/08/2026</a:t>
            </a:fld>
            <a:endParaRPr lang="en-AU"/>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1" tIns="45715" rIns="91431" bIns="45715"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1" tIns="45715" rIns="91431" bIns="4571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31" tIns="45715" rIns="91431" bIns="45715" rtlCol="0" anchor="b"/>
          <a:lstStyle>
            <a:lvl1pPr algn="l">
              <a:defRPr sz="1200"/>
            </a:lvl1pPr>
          </a:lstStyle>
          <a:p>
            <a:endParaRPr lang="en-AU"/>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31" tIns="45715" rIns="91431" bIns="45715" rtlCol="0" anchor="b"/>
          <a:lstStyle>
            <a:lvl1pPr algn="r">
              <a:defRPr sz="1200"/>
            </a:lvl1pPr>
          </a:lstStyle>
          <a:p>
            <a:fld id="{99B883AC-FE3C-4431-9252-48CE78076032}" type="slidenum">
              <a:rPr lang="en-AU" smtClean="0"/>
              <a:t>‹#›</a:t>
            </a:fld>
            <a:endParaRPr lang="en-AU"/>
          </a:p>
        </p:txBody>
      </p:sp>
    </p:spTree>
    <p:extLst>
      <p:ext uri="{BB962C8B-B14F-4D97-AF65-F5344CB8AC3E}">
        <p14:creationId xmlns:p14="http://schemas.microsoft.com/office/powerpoint/2010/main" val="87390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Planning and Preparation</a:t>
            </a:r>
          </a:p>
          <a:p>
            <a:endParaRPr lang="en-AU" dirty="0"/>
          </a:p>
          <a:p>
            <a:r>
              <a:rPr lang="en-AU" b="1" dirty="0"/>
              <a:t>Activity 9.1 – My safe dream car (page 146)</a:t>
            </a:r>
          </a:p>
          <a:p>
            <a:r>
              <a:rPr lang="en-AU" b="1" dirty="0"/>
              <a:t>Activity sheet </a:t>
            </a:r>
            <a:r>
              <a:rPr lang="en-AU" dirty="0"/>
              <a:t>– Safety ratings (page 148) – photocopy one per student</a:t>
            </a:r>
          </a:p>
          <a:p>
            <a:r>
              <a:rPr lang="en-AU" b="1" dirty="0"/>
              <a:t>Strategy sheet </a:t>
            </a:r>
            <a:r>
              <a:rPr lang="en-AU" dirty="0"/>
              <a:t>– Values continuum (page 175) – one set of signs </a:t>
            </a:r>
          </a:p>
          <a:p>
            <a:r>
              <a:rPr lang="en-AU" b="1" dirty="0"/>
              <a:t>Internet access</a:t>
            </a:r>
          </a:p>
          <a:p>
            <a:r>
              <a:rPr lang="en-AU" dirty="0"/>
              <a:t> </a:t>
            </a:r>
          </a:p>
          <a:p>
            <a:r>
              <a:rPr lang="en-AU" b="1" dirty="0"/>
              <a:t>Activity 9.2 – Making plans (page 149)</a:t>
            </a:r>
          </a:p>
          <a:p>
            <a:r>
              <a:rPr lang="en-AU" b="1" dirty="0"/>
              <a:t>Activity sheet </a:t>
            </a:r>
            <a:r>
              <a:rPr lang="en-AU" dirty="0"/>
              <a:t>– Making plans (page 151) – photocopy one per student</a:t>
            </a:r>
          </a:p>
          <a:p>
            <a:r>
              <a:rPr lang="en-AU" b="1" dirty="0"/>
              <a:t>Family information sheet </a:t>
            </a:r>
            <a:r>
              <a:rPr lang="en-AU" dirty="0"/>
              <a:t>– P plate drivers (page 152) – photocopy one per student</a:t>
            </a:r>
          </a:p>
          <a:p>
            <a:endParaRPr lang="en-AU"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Activity 9.3 – Risky situations (page 153)</a:t>
            </a:r>
          </a:p>
          <a:p>
            <a:r>
              <a:rPr lang="en-AU" b="1" dirty="0"/>
              <a:t>Activity sheet </a:t>
            </a:r>
            <a:r>
              <a:rPr lang="en-AU" dirty="0"/>
              <a:t>– Risky situations (pages 155 and 156) – photocopy and make into cards, one card per group</a:t>
            </a:r>
          </a:p>
          <a:p>
            <a:r>
              <a:rPr lang="en-AU" b="1" dirty="0"/>
              <a:t>Strategy sheet </a:t>
            </a:r>
            <a:r>
              <a:rPr lang="en-AU" dirty="0"/>
              <a:t>– Decision-making model (page 174) – photocopy one per group</a:t>
            </a:r>
            <a:endParaRPr lang="en-AU" b="1" dirty="0"/>
          </a:p>
          <a:p>
            <a:r>
              <a:rPr lang="en-AU" dirty="0"/>
              <a:t> </a:t>
            </a:r>
          </a:p>
        </p:txBody>
      </p:sp>
      <p:sp>
        <p:nvSpPr>
          <p:cNvPr id="4" name="Slide Number Placeholder 3"/>
          <p:cNvSpPr>
            <a:spLocks noGrp="1"/>
          </p:cNvSpPr>
          <p:nvPr>
            <p:ph type="sldNum" sz="quarter" idx="5"/>
          </p:nvPr>
        </p:nvSpPr>
        <p:spPr/>
        <p:txBody>
          <a:bodyPr/>
          <a:lstStyle/>
          <a:p>
            <a:fld id="{99B883AC-FE3C-4431-9252-48CE78076032}" type="slidenum">
              <a:rPr lang="en-AU" smtClean="0"/>
              <a:t>1</a:t>
            </a:fld>
            <a:endParaRPr lang="en-AU"/>
          </a:p>
        </p:txBody>
      </p:sp>
    </p:spTree>
    <p:extLst>
      <p:ext uri="{BB962C8B-B14F-4D97-AF65-F5344CB8AC3E}">
        <p14:creationId xmlns:p14="http://schemas.microsoft.com/office/powerpoint/2010/main" val="8600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897FB-8692-733A-1293-6FB5444A0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2887CC-4065-11B5-2E71-FE389C254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998E7-6EC5-2083-ADD7-087B8D85F66C}"/>
              </a:ext>
            </a:extLst>
          </p:cNvPr>
          <p:cNvSpPr>
            <a:spLocks noGrp="1"/>
          </p:cNvSpPr>
          <p:nvPr>
            <p:ph type="body" idx="1"/>
          </p:nvPr>
        </p:nvSpPr>
        <p:spPr/>
        <p:txBody>
          <a:bodyPr/>
          <a:lstStyle/>
          <a:p>
            <a:endParaRPr lang="en-AU" dirty="0"/>
          </a:p>
        </p:txBody>
      </p:sp>
      <p:sp>
        <p:nvSpPr>
          <p:cNvPr id="4" name="Slide Number Placeholder 3">
            <a:extLst>
              <a:ext uri="{FF2B5EF4-FFF2-40B4-BE49-F238E27FC236}">
                <a16:creationId xmlns:a16="http://schemas.microsoft.com/office/drawing/2014/main" id="{88437EA3-C1F1-8114-0403-03CC48784185}"/>
              </a:ext>
            </a:extLst>
          </p:cNvPr>
          <p:cNvSpPr>
            <a:spLocks noGrp="1"/>
          </p:cNvSpPr>
          <p:nvPr>
            <p:ph type="sldNum" sz="quarter" idx="5"/>
          </p:nvPr>
        </p:nvSpPr>
        <p:spPr/>
        <p:txBody>
          <a:bodyPr/>
          <a:lstStyle/>
          <a:p>
            <a:fld id="{99B883AC-FE3C-4431-9252-48CE78076032}" type="slidenum">
              <a:rPr lang="en-AU" smtClean="0"/>
              <a:t>2</a:t>
            </a:fld>
            <a:endParaRPr lang="en-AU"/>
          </a:p>
        </p:txBody>
      </p:sp>
    </p:spTree>
    <p:extLst>
      <p:ext uri="{BB962C8B-B14F-4D97-AF65-F5344CB8AC3E}">
        <p14:creationId xmlns:p14="http://schemas.microsoft.com/office/powerpoint/2010/main" val="2433467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i="0" u="none" strike="noStrike" kern="1200" baseline="0" dirty="0">
                <a:solidFill>
                  <a:schemeClr val="tx1"/>
                </a:solidFill>
                <a:latin typeface="+mn-lt"/>
                <a:ea typeface="+mn-ea"/>
                <a:cs typeface="+mn-cs"/>
              </a:rPr>
              <a:t>Activity 9.1 – My safe dream car</a:t>
            </a:r>
          </a:p>
          <a:p>
            <a:pPr marL="171450" indent="-171450">
              <a:buFont typeface="Arial" panose="020B0604020202020204" pitchFamily="34" charset="0"/>
              <a:buChar char="•"/>
            </a:pPr>
            <a:r>
              <a:rPr lang="en-AU" dirty="0"/>
              <a:t>Explain to students that manufacturers now produce vehicles with safety features to achieve a 5-star safety rating.</a:t>
            </a:r>
          </a:p>
          <a:p>
            <a:pPr marL="628650" lvl="1"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Australian New Car Assessment Program (ANCAP) - New car safety ratings www.ancap.com.au</a:t>
            </a:r>
          </a:p>
          <a:p>
            <a:pPr marL="628650" lvl="1"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Used Car Safety Rating (UCSR) system – How safe is your car https://howsafeisyourcar.com.au/Rating-process/What-is-UCSR/</a:t>
            </a:r>
          </a:p>
          <a:p>
            <a:pPr marL="171450" lvl="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a:p>
            <a:pPr marL="171450" lvl="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Ask students to imagine that they have won a car of their choice in a competition. However, the rules of the competition state that the vehicle chosen by the winner must have a four of five safety rating, and cost no more that $20,000.</a:t>
            </a:r>
          </a:p>
          <a:p>
            <a:pPr marL="171450" lvl="0" indent="-171450">
              <a:buFont typeface="Arial" panose="020B0604020202020204" pitchFamily="34" charset="0"/>
              <a:buChar char="•"/>
            </a:pPr>
            <a:endParaRPr lang="en-AU" sz="1200" b="0" i="0" u="none" strike="noStrike" kern="1200" baseline="0" dirty="0">
              <a:solidFill>
                <a:schemeClr val="tx1"/>
              </a:solidFill>
              <a:latin typeface="+mn-lt"/>
              <a:ea typeface="+mn-ea"/>
              <a:cs typeface="+mn-cs"/>
            </a:endParaRPr>
          </a:p>
          <a:p>
            <a:pPr marL="171450" lvl="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Student complete worksheet: </a:t>
            </a:r>
            <a:r>
              <a:rPr lang="en-AU" sz="1200" b="0" i="1" u="none" strike="noStrike" kern="1200" baseline="0" dirty="0">
                <a:solidFill>
                  <a:schemeClr val="tx1"/>
                </a:solidFill>
                <a:latin typeface="+mn-lt"/>
                <a:ea typeface="+mn-ea"/>
                <a:cs typeface="+mn-cs"/>
              </a:rPr>
              <a:t>Safety ratings </a:t>
            </a:r>
            <a:r>
              <a:rPr lang="en-AU" sz="1200" b="0" i="0" u="none" strike="noStrike" kern="1200" baseline="0" dirty="0">
                <a:solidFill>
                  <a:schemeClr val="tx1"/>
                </a:solidFill>
                <a:latin typeface="+mn-lt"/>
                <a:ea typeface="+mn-ea"/>
                <a:cs typeface="+mn-cs"/>
              </a:rPr>
              <a:t>(page 148)</a:t>
            </a:r>
          </a:p>
          <a:p>
            <a:pPr marL="171450" lvl="0" indent="-171450">
              <a:buFont typeface="Arial" panose="020B0604020202020204" pitchFamily="34" charset="0"/>
              <a:buChar char="•"/>
            </a:pPr>
            <a:r>
              <a:rPr lang="en-AU" sz="1200" b="0" i="0" u="none" strike="noStrike" kern="1200" baseline="0" dirty="0">
                <a:solidFill>
                  <a:schemeClr val="tx1"/>
                </a:solidFill>
                <a:latin typeface="+mn-lt"/>
                <a:ea typeface="+mn-ea"/>
                <a:cs typeface="+mn-cs"/>
              </a:rPr>
              <a:t>Discuss students’ findings</a:t>
            </a:r>
          </a:p>
        </p:txBody>
      </p:sp>
      <p:sp>
        <p:nvSpPr>
          <p:cNvPr id="4" name="Slide Number Placeholder 3"/>
          <p:cNvSpPr>
            <a:spLocks noGrp="1"/>
          </p:cNvSpPr>
          <p:nvPr>
            <p:ph type="sldNum" sz="quarter" idx="5"/>
          </p:nvPr>
        </p:nvSpPr>
        <p:spPr/>
        <p:txBody>
          <a:bodyPr/>
          <a:lstStyle/>
          <a:p>
            <a:fld id="{99B883AC-FE3C-4431-9252-48CE78076032}" type="slidenum">
              <a:rPr lang="en-AU" smtClean="0"/>
              <a:t>3</a:t>
            </a:fld>
            <a:endParaRPr lang="en-AU"/>
          </a:p>
        </p:txBody>
      </p:sp>
    </p:spTree>
    <p:extLst>
      <p:ext uri="{BB962C8B-B14F-4D97-AF65-F5344CB8AC3E}">
        <p14:creationId xmlns:p14="http://schemas.microsoft.com/office/powerpoint/2010/main" val="6795003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Conduct a </a:t>
            </a:r>
            <a:r>
              <a:rPr lang="en-AU" b="1" dirty="0"/>
              <a:t>values continuum </a:t>
            </a:r>
            <a:r>
              <a:rPr lang="en-AU" dirty="0"/>
              <a:t>(page 171) using the following statements and the agree and disagree cards (page 175)</a:t>
            </a:r>
          </a:p>
          <a:p>
            <a:pPr marL="628650" lvl="1" indent="-171450">
              <a:buFont typeface="Arial" panose="020B0604020202020204" pitchFamily="34" charset="0"/>
              <a:buChar char="•"/>
            </a:pPr>
            <a:r>
              <a:rPr lang="en-AU" dirty="0"/>
              <a:t>Safety ratings and features will influence young people when buying a vehicle.</a:t>
            </a:r>
          </a:p>
          <a:p>
            <a:pPr marL="628650" lvl="1" indent="-171450">
              <a:buFont typeface="Arial" panose="020B0604020202020204" pitchFamily="34" charset="0"/>
              <a:buChar char="•"/>
            </a:pPr>
            <a:r>
              <a:rPr lang="en-AU" dirty="0"/>
              <a:t>Safety features should be standard in all vehicles and not considered as ‘extras’.</a:t>
            </a:r>
          </a:p>
          <a:p>
            <a:pPr marL="628650" lvl="1" indent="-171450">
              <a:buFont typeface="Arial" panose="020B0604020202020204" pitchFamily="34" charset="0"/>
              <a:buChar char="•"/>
            </a:pPr>
            <a:r>
              <a:rPr lang="en-AU" dirty="0"/>
              <a:t>Young people will always look at the price before anything else when buying a vehicle.</a:t>
            </a:r>
          </a:p>
          <a:p>
            <a:pPr marL="628650" lvl="1" indent="-171450">
              <a:buFont typeface="Arial" panose="020B0604020202020204" pitchFamily="34" charset="0"/>
              <a:buChar char="•"/>
            </a:pPr>
            <a:r>
              <a:rPr lang="en-AU" dirty="0"/>
              <a:t>Young drivers should only be allowed to drive vehicles that have a minimum 4-star rating.</a:t>
            </a:r>
          </a:p>
          <a:p>
            <a:pPr marL="628650" lvl="1" indent="-171450">
              <a:buFont typeface="Arial" panose="020B0604020202020204" pitchFamily="34" charset="0"/>
              <a:buChar char="•"/>
            </a:pPr>
            <a:r>
              <a:rPr lang="en-AU" dirty="0"/>
              <a:t>Your first car is always your worst car.</a:t>
            </a:r>
          </a:p>
          <a:p>
            <a:pPr marL="628650" lvl="1" indent="-171450">
              <a:buFont typeface="Arial" panose="020B0604020202020204" pitchFamily="34" charset="0"/>
              <a:buChar char="•"/>
            </a:pPr>
            <a:endParaRPr lang="en-AU" dirty="0"/>
          </a:p>
          <a:p>
            <a:pPr marL="0" lvl="0" indent="0">
              <a:buFont typeface="Arial" panose="020B0604020202020204" pitchFamily="34" charset="0"/>
              <a:buNone/>
            </a:pPr>
            <a:r>
              <a:rPr lang="en-AU" dirty="0"/>
              <a:t>Ask students to write and share their responses to the following statement. </a:t>
            </a:r>
          </a:p>
          <a:p>
            <a:pPr marL="171450" lvl="0" indent="-171450">
              <a:buFont typeface="Arial" panose="020B0604020202020204" pitchFamily="34" charset="0"/>
              <a:buChar char="•"/>
            </a:pPr>
            <a:r>
              <a:rPr lang="en-AU" i="1" dirty="0"/>
              <a:t>Now I know that some cars are safer than others, I intend to…</a:t>
            </a:r>
          </a:p>
        </p:txBody>
      </p:sp>
      <p:sp>
        <p:nvSpPr>
          <p:cNvPr id="4" name="Slide Number Placeholder 3"/>
          <p:cNvSpPr>
            <a:spLocks noGrp="1"/>
          </p:cNvSpPr>
          <p:nvPr>
            <p:ph type="sldNum" sz="quarter" idx="5"/>
          </p:nvPr>
        </p:nvSpPr>
        <p:spPr/>
        <p:txBody>
          <a:bodyPr/>
          <a:lstStyle/>
          <a:p>
            <a:fld id="{99B883AC-FE3C-4431-9252-48CE78076032}" type="slidenum">
              <a:rPr lang="en-AU" smtClean="0"/>
              <a:t>4</a:t>
            </a:fld>
            <a:endParaRPr lang="en-AU"/>
          </a:p>
        </p:txBody>
      </p:sp>
    </p:spTree>
    <p:extLst>
      <p:ext uri="{BB962C8B-B14F-4D97-AF65-F5344CB8AC3E}">
        <p14:creationId xmlns:p14="http://schemas.microsoft.com/office/powerpoint/2010/main" val="16760847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Activity 9.2</a:t>
            </a:r>
          </a:p>
          <a:p>
            <a:pPr marL="171450" indent="-171450">
              <a:buFont typeface="Arial" panose="020B0604020202020204" pitchFamily="34" charset="0"/>
              <a:buChar char="•"/>
            </a:pPr>
            <a:r>
              <a:rPr lang="en-AU" dirty="0"/>
              <a:t>Ask students to define ‘planned’ and ‘unplanned’ (impromptu) in terms of events, parties and gatherings. Planned could include Year 12 balls, graduation ceremonies, weddings and birthday parties. Unplanned could include celebrating winning a grand final and friends dropping over.</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Suggest that young people should have strategies in place to ensure they socialise safely and get home safely, for both planned and unplanned events.</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Students’ complete worksheet: Making plans (page 151)</a:t>
            </a:r>
          </a:p>
          <a:p>
            <a:pPr marL="628650" lvl="1" indent="-171450">
              <a:buFont typeface="Arial" panose="020B0604020202020204" pitchFamily="34" charset="0"/>
              <a:buChar char="•"/>
            </a:pPr>
            <a:r>
              <a:rPr lang="en-AU" dirty="0"/>
              <a:t>Strategies could include:</a:t>
            </a:r>
          </a:p>
          <a:p>
            <a:pPr marL="1085850" lvl="2" indent="-171450">
              <a:buFont typeface="Arial" panose="020B0604020202020204" pitchFamily="34" charset="0"/>
              <a:buChar char="•"/>
            </a:pPr>
            <a:r>
              <a:rPr lang="en-AU" dirty="0"/>
              <a:t>Staying together</a:t>
            </a:r>
          </a:p>
          <a:p>
            <a:pPr marL="1085850" lvl="2" indent="-171450">
              <a:buFont typeface="Arial" panose="020B0604020202020204" pitchFamily="34" charset="0"/>
              <a:buChar char="•"/>
            </a:pPr>
            <a:r>
              <a:rPr lang="en-AU" dirty="0"/>
              <a:t>Looking after an unwell person until help arrives</a:t>
            </a:r>
          </a:p>
          <a:p>
            <a:pPr marL="1085850" lvl="2" indent="-171450">
              <a:buFont typeface="Arial" panose="020B0604020202020204" pitchFamily="34" charset="0"/>
              <a:buChar char="•"/>
            </a:pPr>
            <a:r>
              <a:rPr lang="en-AU" dirty="0"/>
              <a:t>Taking a charged mobile phone</a:t>
            </a:r>
          </a:p>
          <a:p>
            <a:pPr marL="1085850" lvl="2" indent="-171450">
              <a:buFont typeface="Arial" panose="020B0604020202020204" pitchFamily="34" charset="0"/>
              <a:buChar char="•"/>
            </a:pPr>
            <a:r>
              <a:rPr lang="en-AU" dirty="0"/>
              <a:t>Having a ‘pick up’ plan with parents (e.g. their parents will pick them up at any time or will pay for a taxi when they cant’)</a:t>
            </a:r>
          </a:p>
          <a:p>
            <a:pPr marL="1085850" lvl="2" indent="-171450">
              <a:buFont typeface="Arial" panose="020B0604020202020204" pitchFamily="34" charset="0"/>
              <a:buChar char="•"/>
            </a:pPr>
            <a:r>
              <a:rPr lang="en-AU" dirty="0"/>
              <a:t>Having a swag in the back of the car to stay somewhere safe.</a:t>
            </a:r>
          </a:p>
          <a:p>
            <a:pPr marL="171450" lvl="0" indent="-171450">
              <a:buFont typeface="Arial" panose="020B0604020202020204" pitchFamily="34" charset="0"/>
              <a:buChar char="•"/>
            </a:pPr>
            <a:r>
              <a:rPr lang="en-AU" dirty="0"/>
              <a:t>Decide as a group the strategies that can be used to ensure that a young person does not drink and drive (</a:t>
            </a:r>
            <a:r>
              <a:rPr lang="en-AU" dirty="0" err="1"/>
              <a:t>eg</a:t>
            </a:r>
            <a:r>
              <a:rPr lang="en-AU" dirty="0"/>
              <a:t> leaving car keys at home, having a designated driver) or travel as a passenger with a person who has been drinking alcohol or using other drugs (</a:t>
            </a:r>
            <a:r>
              <a:rPr lang="en-AU" dirty="0" err="1"/>
              <a:t>eg</a:t>
            </a:r>
            <a:r>
              <a:rPr lang="en-AU" dirty="0"/>
              <a:t> having a ‘get home safely’ agreement with parents).</a:t>
            </a:r>
          </a:p>
        </p:txBody>
      </p:sp>
      <p:sp>
        <p:nvSpPr>
          <p:cNvPr id="4" name="Slide Number Placeholder 3"/>
          <p:cNvSpPr>
            <a:spLocks noGrp="1"/>
          </p:cNvSpPr>
          <p:nvPr>
            <p:ph type="sldNum" sz="quarter" idx="5"/>
          </p:nvPr>
        </p:nvSpPr>
        <p:spPr/>
        <p:txBody>
          <a:bodyPr/>
          <a:lstStyle/>
          <a:p>
            <a:fld id="{99B883AC-FE3C-4431-9252-48CE78076032}" type="slidenum">
              <a:rPr lang="en-AU" smtClean="0"/>
              <a:t>5</a:t>
            </a:fld>
            <a:endParaRPr lang="en-AU"/>
          </a:p>
        </p:txBody>
      </p:sp>
    </p:spTree>
    <p:extLst>
      <p:ext uri="{BB962C8B-B14F-4D97-AF65-F5344CB8AC3E}">
        <p14:creationId xmlns:p14="http://schemas.microsoft.com/office/powerpoint/2010/main" val="3164456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55291-AC3E-87E5-236C-57245D237A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0A3A5-13F9-D4D7-A69F-A9AF0D83C8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95F934-6E8B-BD82-B7C0-BD4F9996A435}"/>
              </a:ext>
            </a:extLst>
          </p:cNvPr>
          <p:cNvSpPr>
            <a:spLocks noGrp="1"/>
          </p:cNvSpPr>
          <p:nvPr>
            <p:ph type="body" idx="1"/>
          </p:nvPr>
        </p:nvSpPr>
        <p:spPr/>
        <p:txBody>
          <a:bodyPr/>
          <a:lstStyle/>
          <a:p>
            <a:pPr marL="171450" indent="-171450">
              <a:buFont typeface="Arial" panose="020B0604020202020204" pitchFamily="34" charset="0"/>
              <a:buChar char="•"/>
            </a:pPr>
            <a:endParaRPr lang="en-AU" i="1" dirty="0"/>
          </a:p>
        </p:txBody>
      </p:sp>
      <p:sp>
        <p:nvSpPr>
          <p:cNvPr id="4" name="Slide Number Placeholder 3">
            <a:extLst>
              <a:ext uri="{FF2B5EF4-FFF2-40B4-BE49-F238E27FC236}">
                <a16:creationId xmlns:a16="http://schemas.microsoft.com/office/drawing/2014/main" id="{81B9B6FC-E01B-A35D-EED5-F0B3CD40039F}"/>
              </a:ext>
            </a:extLst>
          </p:cNvPr>
          <p:cNvSpPr>
            <a:spLocks noGrp="1"/>
          </p:cNvSpPr>
          <p:nvPr>
            <p:ph type="sldNum" sz="quarter" idx="5"/>
          </p:nvPr>
        </p:nvSpPr>
        <p:spPr/>
        <p:txBody>
          <a:bodyPr/>
          <a:lstStyle/>
          <a:p>
            <a:fld id="{99B883AC-FE3C-4431-9252-48CE78076032}" type="slidenum">
              <a:rPr lang="en-AU" smtClean="0"/>
              <a:t>6</a:t>
            </a:fld>
            <a:endParaRPr lang="en-AU"/>
          </a:p>
        </p:txBody>
      </p:sp>
    </p:spTree>
    <p:extLst>
      <p:ext uri="{BB962C8B-B14F-4D97-AF65-F5344CB8AC3E}">
        <p14:creationId xmlns:p14="http://schemas.microsoft.com/office/powerpoint/2010/main" val="3394032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D9673-D8B6-276D-D0EF-370D793541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EC4DCA-F77E-FEDB-7F05-64F665329B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BA9DAC-8521-6A63-5A81-CE84CA20D62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Remind students that they must complete all 10 tasks in the Behind the wheel journal to be considered eligible to sit the test at the end of the Keys4Life program.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b="0" dirty="0">
                <a:solidFill>
                  <a:schemeClr val="tx1"/>
                </a:solidFill>
              </a:rPr>
              <a:t>Encourage students to access the Department of Transport and Major Infrastructure’s road rules theory test quizzes to begin building and consolidating their knowledge of road rules.</a:t>
            </a:r>
            <a:endParaRPr lang="en-US"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AU" b="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Distribute or email the Family information sheet P plate drivers (page 152) to parents/carers.</a:t>
            </a:r>
          </a:p>
          <a:p>
            <a:endParaRPr lang="en-AU" dirty="0"/>
          </a:p>
        </p:txBody>
      </p:sp>
      <p:sp>
        <p:nvSpPr>
          <p:cNvPr id="4" name="Slide Number Placeholder 3">
            <a:extLst>
              <a:ext uri="{FF2B5EF4-FFF2-40B4-BE49-F238E27FC236}">
                <a16:creationId xmlns:a16="http://schemas.microsoft.com/office/drawing/2014/main" id="{F55FC32C-7976-A626-6F94-81B1DDFB47AD}"/>
              </a:ext>
            </a:extLst>
          </p:cNvPr>
          <p:cNvSpPr>
            <a:spLocks noGrp="1"/>
          </p:cNvSpPr>
          <p:nvPr>
            <p:ph type="sldNum" sz="quarter" idx="5"/>
          </p:nvPr>
        </p:nvSpPr>
        <p:spPr/>
        <p:txBody>
          <a:bodyPr/>
          <a:lstStyle/>
          <a:p>
            <a:fld id="{99B883AC-FE3C-4431-9252-48CE78076032}" type="slidenum">
              <a:rPr lang="en-AU" smtClean="0"/>
              <a:t>7</a:t>
            </a:fld>
            <a:endParaRPr lang="en-AU"/>
          </a:p>
        </p:txBody>
      </p:sp>
    </p:spTree>
    <p:extLst>
      <p:ext uri="{BB962C8B-B14F-4D97-AF65-F5344CB8AC3E}">
        <p14:creationId xmlns:p14="http://schemas.microsoft.com/office/powerpoint/2010/main" val="5590951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Im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556248"/>
            <a:ext cx="12192000" cy="301752"/>
          </a:xfrm>
          <a:prstGeom prst="rect">
            <a:avLst/>
          </a:prstGeom>
        </p:spPr>
      </p:pic>
      <p:sp>
        <p:nvSpPr>
          <p:cNvPr id="12" name="Picture Placeholder 11"/>
          <p:cNvSpPr>
            <a:spLocks noGrp="1"/>
          </p:cNvSpPr>
          <p:nvPr>
            <p:ph type="pic" sz="quarter" idx="11" hasCustomPrompt="1"/>
          </p:nvPr>
        </p:nvSpPr>
        <p:spPr>
          <a:xfrm>
            <a:off x="6578601" y="0"/>
            <a:ext cx="5613399" cy="6858000"/>
          </a:xfrm>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schemeClr val="bg1"/>
          </a:solidFill>
        </p:spPr>
        <p:txBody>
          <a:bodyPr wrap="square" lIns="360000" rIns="360000" bIns="1728000" anchor="ctr">
            <a:noAutofit/>
          </a:bodyPr>
          <a:lstStyle>
            <a:lvl1pPr algn="ctr">
              <a:defRPr sz="2000">
                <a:solidFill>
                  <a:schemeClr val="tx1"/>
                </a:solidFill>
              </a:defRPr>
            </a:lvl1pPr>
          </a:lstStyle>
          <a:p>
            <a:r>
              <a:rPr lang="en-AU" dirty="0"/>
              <a:t>Cover image instructions</a:t>
            </a:r>
          </a:p>
        </p:txBody>
      </p:sp>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chemeClr val="bg1"/>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296903"/>
          </a:xfrm>
        </p:spPr>
        <p:txBody>
          <a:bodyPr>
            <a:noAutofit/>
          </a:bodyPr>
          <a:lstStyle>
            <a:lvl1pPr marL="0" indent="0" algn="l">
              <a:lnSpc>
                <a:spcPct val="90000"/>
              </a:lnSpc>
              <a:spcBef>
                <a:spcPts val="0"/>
              </a:spcBef>
              <a:spcAft>
                <a:spcPts val="600"/>
              </a:spcAft>
              <a:buNone/>
              <a:defRPr sz="2400" b="1">
                <a:solidFill>
                  <a:schemeClr val="bg1"/>
                </a:solidFill>
              </a:defRPr>
            </a:lvl1pPr>
            <a:lvl2pPr marL="0" indent="0" algn="l">
              <a:lnSpc>
                <a:spcPct val="90000"/>
              </a:lnSpc>
              <a:spcBef>
                <a:spcPts val="0"/>
              </a:spcBef>
              <a:spcAft>
                <a:spcPts val="600"/>
              </a:spcAft>
              <a:buNone/>
              <a:defRPr sz="2400" b="1"/>
            </a:lvl2pPr>
            <a:lvl3pPr marL="0" indent="0" algn="l">
              <a:lnSpc>
                <a:spcPct val="90000"/>
              </a:lnSpc>
              <a:spcBef>
                <a:spcPts val="0"/>
              </a:spcBef>
              <a:spcAft>
                <a:spcPts val="600"/>
              </a:spcAft>
              <a:buNone/>
              <a:defRPr sz="2400" b="1"/>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79425" y="486566"/>
            <a:ext cx="1734316" cy="737618"/>
          </a:xfrm>
          <a:prstGeom prst="rect">
            <a:avLst/>
          </a:prstGeom>
        </p:spPr>
      </p:pic>
      <p:sp>
        <p:nvSpPr>
          <p:cNvPr id="6" name="Text Placeholder 5"/>
          <p:cNvSpPr>
            <a:spLocks noGrp="1"/>
          </p:cNvSpPr>
          <p:nvPr>
            <p:ph type="body" sz="quarter" idx="12"/>
          </p:nvPr>
        </p:nvSpPr>
        <p:spPr>
          <a:xfrm>
            <a:off x="8904288" y="6092825"/>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nSpc>
                <a:spcPct val="100000"/>
              </a:lnSpc>
              <a:spcBef>
                <a:spcPts val="0"/>
              </a:spcBef>
              <a:spcAft>
                <a:spcPts val="0"/>
              </a:spcAft>
              <a:buFont typeface="Arial" panose="020B0604020202020204" pitchFamily="34" charset="0"/>
              <a:buNone/>
              <a:defRPr sz="800" b="1">
                <a:solidFill>
                  <a:schemeClr val="tx1"/>
                </a:solidFill>
              </a:defRPr>
            </a:lvl3pPr>
            <a:lvl4pPr marL="0" indent="0">
              <a:lnSpc>
                <a:spcPct val="100000"/>
              </a:lnSpc>
              <a:spcBef>
                <a:spcPts val="0"/>
              </a:spcBef>
              <a:spcAft>
                <a:spcPts val="0"/>
              </a:spcAft>
              <a:buNone/>
              <a:defRPr sz="800" b="1">
                <a:solidFill>
                  <a:schemeClr val="tx1"/>
                </a:solidFill>
              </a:defRPr>
            </a:lvl4pPr>
            <a:lvl5pPr marL="0" indent="0">
              <a:lnSpc>
                <a:spcPct val="100000"/>
              </a:lnSpc>
              <a:spcBef>
                <a:spcPts val="0"/>
              </a:spcBef>
              <a:spcAft>
                <a:spcPts val="0"/>
              </a:spcAft>
              <a:buNone/>
              <a:defRPr sz="800" b="1">
                <a:solidFill>
                  <a:schemeClr val="tx1"/>
                </a:solidFill>
              </a:defRPr>
            </a:lvl5pPr>
          </a:lstStyle>
          <a:p>
            <a:pPr lvl="0"/>
            <a:r>
              <a:rPr lang="en-US" dirty="0"/>
              <a:t>Edit Master text styles</a:t>
            </a:r>
          </a:p>
          <a:p>
            <a:pPr lvl="1"/>
            <a:r>
              <a:rPr lang="en-US" dirty="0"/>
              <a:t>Second level</a:t>
            </a:r>
            <a:endParaRPr lang="en-AU" dirty="0"/>
          </a:p>
        </p:txBody>
      </p:sp>
      <p:pic>
        <p:nvPicPr>
          <p:cNvPr id="4" name="Picture 3" descr="A blue and white rectangular sign&#10;&#10;Description automatically generated">
            <a:extLst>
              <a:ext uri="{FF2B5EF4-FFF2-40B4-BE49-F238E27FC236}">
                <a16:creationId xmlns:a16="http://schemas.microsoft.com/office/drawing/2014/main" id="{E97153C4-BFE3-F4F8-8BF8-E4C0181ABAED}"/>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54361" y="5496892"/>
            <a:ext cx="1923012" cy="939612"/>
          </a:xfrm>
          <a:prstGeom prst="rect">
            <a:avLst/>
          </a:prstGeom>
        </p:spPr>
      </p:pic>
    </p:spTree>
    <p:extLst>
      <p:ext uri="{BB962C8B-B14F-4D97-AF65-F5344CB8AC3E}">
        <p14:creationId xmlns:p14="http://schemas.microsoft.com/office/powerpoint/2010/main" val="35482558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Only">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479425" y="1844675"/>
            <a:ext cx="5616575" cy="1827848"/>
          </a:xfrm>
        </p:spPr>
        <p:txBody>
          <a:bodyPr anchor="b">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Subtitle 2"/>
          <p:cNvSpPr>
            <a:spLocks noGrp="1"/>
          </p:cNvSpPr>
          <p:nvPr>
            <p:ph type="subTitle" idx="1"/>
          </p:nvPr>
        </p:nvSpPr>
        <p:spPr>
          <a:xfrm>
            <a:off x="479425" y="3922078"/>
            <a:ext cx="5616575" cy="1673590"/>
          </a:xfrm>
        </p:spPr>
        <p:txBody>
          <a:bodyPr>
            <a:noAutofit/>
          </a:bodyPr>
          <a:lstStyle>
            <a:lvl1pPr marL="0" indent="0" algn="l">
              <a:lnSpc>
                <a:spcPct val="90000"/>
              </a:lnSpc>
              <a:spcBef>
                <a:spcPts val="0"/>
              </a:spcBef>
              <a:spcAft>
                <a:spcPts val="600"/>
              </a:spcAft>
              <a:buNone/>
              <a:defRPr sz="2400" b="1">
                <a:solidFill>
                  <a:srgbClr val="0085AC"/>
                </a:solidFill>
              </a:defRPr>
            </a:lvl1pPr>
            <a:lvl2pPr marL="0" indent="0" algn="l">
              <a:lnSpc>
                <a:spcPct val="90000"/>
              </a:lnSpc>
              <a:spcBef>
                <a:spcPts val="0"/>
              </a:spcBef>
              <a:spcAft>
                <a:spcPts val="600"/>
              </a:spcAft>
              <a:buNone/>
              <a:defRPr sz="2400" b="1">
                <a:solidFill>
                  <a:srgbClr val="592C82"/>
                </a:solidFill>
              </a:defRPr>
            </a:lvl2pPr>
            <a:lvl3pPr marL="0" indent="0" algn="l">
              <a:lnSpc>
                <a:spcPct val="90000"/>
              </a:lnSpc>
              <a:spcBef>
                <a:spcPts val="0"/>
              </a:spcBef>
              <a:spcAft>
                <a:spcPts val="600"/>
              </a:spcAft>
              <a:buNone/>
              <a:defRPr sz="2400" b="1">
                <a:solidFill>
                  <a:srgbClr val="592C82"/>
                </a:solidFill>
              </a:defRPr>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AU" dirty="0"/>
          </a:p>
        </p:txBody>
      </p:sp>
      <p:pic>
        <p:nvPicPr>
          <p:cNvPr id="21" name="Picture 2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9425" y="476250"/>
            <a:ext cx="1734316" cy="737618"/>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79425" y="5900527"/>
            <a:ext cx="2399427" cy="252000"/>
          </a:xfrm>
          <a:prstGeom prst="rect">
            <a:avLst/>
          </a:prstGeom>
        </p:spPr>
      </p:pic>
      <p:sp>
        <p:nvSpPr>
          <p:cNvPr id="5" name="Text Placeholder 4"/>
          <p:cNvSpPr>
            <a:spLocks noGrp="1"/>
          </p:cNvSpPr>
          <p:nvPr>
            <p:ph type="body" sz="quarter" idx="10"/>
          </p:nvPr>
        </p:nvSpPr>
        <p:spPr>
          <a:xfrm>
            <a:off x="8904288" y="6082003"/>
            <a:ext cx="2663825" cy="323850"/>
          </a:xfrm>
        </p:spPr>
        <p:txBody>
          <a:bodyPr anchor="b"/>
          <a:lstStyle>
            <a:lvl1pPr marL="0" indent="0" algn="r">
              <a:lnSpc>
                <a:spcPct val="100000"/>
              </a:lnSpc>
              <a:spcBef>
                <a:spcPts val="0"/>
              </a:spcBef>
              <a:spcAft>
                <a:spcPts val="0"/>
              </a:spcAft>
              <a:buFont typeface="Arial" panose="020B0604020202020204" pitchFamily="34" charset="0"/>
              <a:buNone/>
              <a:defRPr sz="800" b="1">
                <a:solidFill>
                  <a:schemeClr val="tx1"/>
                </a:solidFill>
              </a:defRPr>
            </a:lvl1pPr>
            <a:lvl2pPr marL="0" indent="0" algn="r">
              <a:lnSpc>
                <a:spcPct val="100000"/>
              </a:lnSpc>
              <a:spcBef>
                <a:spcPts val="0"/>
              </a:spcBef>
              <a:spcAft>
                <a:spcPts val="0"/>
              </a:spcAft>
              <a:buFont typeface="Arial" panose="020B0604020202020204" pitchFamily="34" charset="0"/>
              <a:buNone/>
              <a:defRPr sz="800" b="1">
                <a:solidFill>
                  <a:schemeClr val="tx1"/>
                </a:solidFill>
              </a:defRPr>
            </a:lvl2pPr>
            <a:lvl3pPr marL="0" indent="0" algn="r">
              <a:lnSpc>
                <a:spcPct val="100000"/>
              </a:lnSpc>
              <a:spcBef>
                <a:spcPts val="0"/>
              </a:spcBef>
              <a:spcAft>
                <a:spcPts val="0"/>
              </a:spcAft>
              <a:buFont typeface="Arial" panose="020B0604020202020204" pitchFamily="34" charset="0"/>
              <a:buNone/>
              <a:defRPr sz="800" b="1"/>
            </a:lvl3pPr>
            <a:lvl4pPr marL="0" indent="0" algn="r">
              <a:lnSpc>
                <a:spcPct val="100000"/>
              </a:lnSpc>
              <a:spcBef>
                <a:spcPts val="0"/>
              </a:spcBef>
              <a:spcAft>
                <a:spcPts val="0"/>
              </a:spcAft>
              <a:buNone/>
              <a:defRPr sz="800" b="1"/>
            </a:lvl4pPr>
            <a:lvl5pPr marL="0" indent="0" algn="r">
              <a:lnSpc>
                <a:spcPct val="100000"/>
              </a:lnSpc>
              <a:spcBef>
                <a:spcPts val="0"/>
              </a:spcBef>
              <a:spcAft>
                <a:spcPts val="0"/>
              </a:spcAft>
              <a:buNone/>
              <a:defRPr sz="800" b="1"/>
            </a:lvl5pPr>
          </a:lstStyle>
          <a:p>
            <a:pPr lvl="0"/>
            <a:r>
              <a:rPr lang="en-US" dirty="0"/>
              <a:t>Edit Master text styles</a:t>
            </a:r>
          </a:p>
          <a:p>
            <a:pPr lvl="1"/>
            <a:r>
              <a:rPr lang="en-US" dirty="0"/>
              <a:t>Second level</a:t>
            </a:r>
          </a:p>
        </p:txBody>
      </p:sp>
    </p:spTree>
    <p:extLst>
      <p:ext uri="{BB962C8B-B14F-4D97-AF65-F5344CB8AC3E}">
        <p14:creationId xmlns:p14="http://schemas.microsoft.com/office/powerpoint/2010/main" val="4218353533"/>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Opener (Imag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11" name="Picture Placeholder 10"/>
          <p:cNvSpPr>
            <a:spLocks noGrp="1"/>
          </p:cNvSpPr>
          <p:nvPr>
            <p:ph type="pic" sz="quarter" idx="14" hasCustomPrompt="1"/>
          </p:nvPr>
        </p:nvSpPr>
        <p:spPr>
          <a:xfrm>
            <a:off x="4526474" y="0"/>
            <a:ext cx="7665527" cy="6858000"/>
          </a:xfrm>
          <a:custGeom>
            <a:avLst/>
            <a:gdLst>
              <a:gd name="connsiteX0" fmla="*/ 344605 w 7665527"/>
              <a:gd name="connsiteY0" fmla="*/ 0 h 6858000"/>
              <a:gd name="connsiteX1" fmla="*/ 2099377 w 7665527"/>
              <a:gd name="connsiteY1" fmla="*/ 0 h 6858000"/>
              <a:gd name="connsiteX2" fmla="*/ 5874361 w 7665527"/>
              <a:gd name="connsiteY2" fmla="*/ 0 h 6858000"/>
              <a:gd name="connsiteX3" fmla="*/ 7665527 w 7665527"/>
              <a:gd name="connsiteY3" fmla="*/ 0 h 6858000"/>
              <a:gd name="connsiteX4" fmla="*/ 7665527 w 7665527"/>
              <a:gd name="connsiteY4" fmla="*/ 6858000 h 6858000"/>
              <a:gd name="connsiteX5" fmla="*/ 2099377 w 7665527"/>
              <a:gd name="connsiteY5" fmla="*/ 6858000 h 6858000"/>
              <a:gd name="connsiteX6" fmla="*/ 2099377 w 7665527"/>
              <a:gd name="connsiteY6" fmla="*/ 6856263 h 6858000"/>
              <a:gd name="connsiteX7" fmla="*/ 769894 w 7665527"/>
              <a:gd name="connsiteY7" fmla="*/ 6856263 h 6858000"/>
              <a:gd name="connsiteX8" fmla="*/ 690672 w 7665527"/>
              <a:gd name="connsiteY8" fmla="*/ 6657162 h 6858000"/>
              <a:gd name="connsiteX9" fmla="*/ 0 w 7665527"/>
              <a:gd name="connsiteY9" fmla="*/ 2773693 h 6858000"/>
              <a:gd name="connsiteX10" fmla="*/ 344605 w 7665527"/>
              <a:gd name="connsiteY10"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65527" h="6858000">
                <a:moveTo>
                  <a:pt x="344605" y="0"/>
                </a:moveTo>
                <a:lnTo>
                  <a:pt x="2099377" y="0"/>
                </a:lnTo>
                <a:lnTo>
                  <a:pt x="5874361" y="0"/>
                </a:lnTo>
                <a:lnTo>
                  <a:pt x="7665527" y="0"/>
                </a:lnTo>
                <a:lnTo>
                  <a:pt x="7665527" y="6858000"/>
                </a:lnTo>
                <a:lnTo>
                  <a:pt x="2099377" y="6858000"/>
                </a:lnTo>
                <a:lnTo>
                  <a:pt x="2099377" y="6856263"/>
                </a:lnTo>
                <a:lnTo>
                  <a:pt x="769894" y="6856263"/>
                </a:lnTo>
                <a:lnTo>
                  <a:pt x="690672" y="6657162"/>
                </a:lnTo>
                <a:cubicBezTo>
                  <a:pt x="243544" y="5446711"/>
                  <a:pt x="0" y="4138144"/>
                  <a:pt x="0" y="2773693"/>
                </a:cubicBezTo>
                <a:cubicBezTo>
                  <a:pt x="0" y="1814844"/>
                  <a:pt x="119286" y="889174"/>
                  <a:pt x="344605" y="0"/>
                </a:cubicBezTo>
                <a:close/>
              </a:path>
            </a:pathLst>
          </a:custGeom>
          <a:solidFill>
            <a:schemeClr val="bg1"/>
          </a:solidFill>
        </p:spPr>
        <p:txBody>
          <a:bodyPr wrap="square" anchor="ctr">
            <a:noAutofit/>
          </a:bodyPr>
          <a:lstStyle>
            <a:lvl1pPr algn="ctr">
              <a:defRPr>
                <a:solidFill>
                  <a:srgbClr val="0085AC"/>
                </a:solidFill>
              </a:defRPr>
            </a:lvl1pPr>
          </a:lstStyle>
          <a:p>
            <a:r>
              <a:rPr lang="en-AU" dirty="0"/>
              <a:t>Drag and drop image here or</a:t>
            </a:r>
            <a:br>
              <a:rPr lang="en-AU" dirty="0"/>
            </a:br>
            <a:r>
              <a:rPr lang="en-AU" dirty="0"/>
              <a:t>click icon below to add picture</a:t>
            </a:r>
            <a:br>
              <a:rPr lang="en-AU" dirty="0"/>
            </a:br>
            <a:br>
              <a:rPr lang="en-AU" dirty="0"/>
            </a:br>
            <a:br>
              <a:rPr lang="en-AU" dirty="0"/>
            </a:br>
            <a:endParaRPr lang="en-AU" dirty="0"/>
          </a:p>
        </p:txBody>
      </p:sp>
      <p:sp>
        <p:nvSpPr>
          <p:cNvPr id="2" name="Title 1"/>
          <p:cNvSpPr>
            <a:spLocks noGrp="1"/>
          </p:cNvSpPr>
          <p:nvPr>
            <p:ph type="ctrTitle"/>
          </p:nvPr>
        </p:nvSpPr>
        <p:spPr>
          <a:xfrm>
            <a:off x="622801" y="540000"/>
            <a:ext cx="3636462" cy="2387600"/>
          </a:xfrm>
        </p:spPr>
        <p:txBody>
          <a:bodyPr anchor="t">
            <a:noAutofit/>
          </a:bodyPr>
          <a:lstStyle>
            <a:lvl1pPr algn="l">
              <a:lnSpc>
                <a:spcPct val="93000"/>
              </a:lnSpc>
              <a:defRPr sz="4200"/>
            </a:lvl1pPr>
          </a:lstStyle>
          <a:p>
            <a:r>
              <a:rPr lang="en-US" dirty="0"/>
              <a:t>Click to edit Master title style</a:t>
            </a:r>
            <a:endParaRPr lang="en-AU" dirty="0"/>
          </a:p>
        </p:txBody>
      </p:sp>
      <p:sp>
        <p:nvSpPr>
          <p:cNvPr id="26" name="Footer Placeholder 25"/>
          <p:cNvSpPr>
            <a:spLocks noGrp="1"/>
          </p:cNvSpPr>
          <p:nvPr>
            <p:ph type="ftr" sz="quarter" idx="12"/>
          </p:nvPr>
        </p:nvSpPr>
        <p:spPr>
          <a:xfrm>
            <a:off x="622801" y="6092825"/>
            <a:ext cx="8281486" cy="323850"/>
          </a:xfrm>
        </p:spPr>
        <p:txBody>
          <a:bodyPr/>
          <a:lstStyle/>
          <a:p>
            <a:endParaRPr lang="en-AU" dirty="0"/>
          </a:p>
        </p:txBody>
      </p:sp>
      <p:sp>
        <p:nvSpPr>
          <p:cNvPr id="27" name="Slide Number Placeholder 26"/>
          <p:cNvSpPr>
            <a:spLocks noGrp="1"/>
          </p:cNvSpPr>
          <p:nvPr>
            <p:ph type="sldNum" sz="quarter" idx="13"/>
          </p:nvPr>
        </p:nvSpPr>
        <p:spPr/>
        <p:txBody>
          <a:bodyPr/>
          <a:lstStyle>
            <a:lvl1pPr>
              <a:defRPr>
                <a:solidFill>
                  <a:srgbClr val="592C82"/>
                </a:solidFill>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2097098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Opener (Text Only)">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190744" y="0"/>
            <a:ext cx="7001256" cy="6858000"/>
          </a:xfrm>
          <a:prstGeom prst="rect">
            <a:avLst/>
          </a:prstGeom>
        </p:spPr>
      </p:pic>
      <p:sp>
        <p:nvSpPr>
          <p:cNvPr id="2" name="Title 1"/>
          <p:cNvSpPr>
            <a:spLocks noGrp="1"/>
          </p:cNvSpPr>
          <p:nvPr>
            <p:ph type="ctrTitle"/>
          </p:nvPr>
        </p:nvSpPr>
        <p:spPr>
          <a:xfrm>
            <a:off x="622801" y="540000"/>
            <a:ext cx="4567942" cy="2387600"/>
          </a:xfrm>
        </p:spPr>
        <p:txBody>
          <a:bodyPr anchor="t">
            <a:noAutofit/>
          </a:bodyPr>
          <a:lstStyle>
            <a:lvl1pPr algn="l">
              <a:lnSpc>
                <a:spcPct val="93000"/>
              </a:lnSpc>
              <a:defRPr sz="4200">
                <a:solidFill>
                  <a:srgbClr val="0085AC"/>
                </a:solidFill>
              </a:defRPr>
            </a:lvl1pPr>
          </a:lstStyle>
          <a:p>
            <a:r>
              <a:rPr lang="en-US" dirty="0"/>
              <a:t>Click to edit Master title style</a:t>
            </a:r>
            <a:endParaRPr lang="en-AU" dirty="0"/>
          </a:p>
        </p:txBody>
      </p:sp>
      <p:sp>
        <p:nvSpPr>
          <p:cNvPr id="3" name="Footer Placeholder 2"/>
          <p:cNvSpPr>
            <a:spLocks noGrp="1"/>
          </p:cNvSpPr>
          <p:nvPr>
            <p:ph type="ftr" sz="quarter" idx="10"/>
          </p:nvPr>
        </p:nvSpPr>
        <p:spPr>
          <a:xfrm>
            <a:off x="622801" y="6092825"/>
            <a:ext cx="8281486" cy="323850"/>
          </a:xfrm>
        </p:spPr>
        <p:txBody>
          <a:bodyPr/>
          <a:lstStyle>
            <a:lvl1pPr>
              <a:defRPr>
                <a:solidFill>
                  <a:srgbClr val="898989"/>
                </a:solidFill>
              </a:defRPr>
            </a:lvl1pPr>
          </a:lstStyle>
          <a:p>
            <a:endParaRPr lang="en-AU" dirty="0"/>
          </a:p>
        </p:txBody>
      </p:sp>
      <p:sp>
        <p:nvSpPr>
          <p:cNvPr id="4" name="Slide Number Placeholder 3"/>
          <p:cNvSpPr>
            <a:spLocks noGrp="1"/>
          </p:cNvSpPr>
          <p:nvPr>
            <p:ph type="sldNum" sz="quarter" idx="11"/>
          </p:nvPr>
        </p:nvSpPr>
        <p:spPr/>
        <p:txBody>
          <a:bodyPr/>
          <a:lstStyle>
            <a:lvl1pP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Tree>
    <p:extLst>
      <p:ext uri="{BB962C8B-B14F-4D97-AF65-F5344CB8AC3E}">
        <p14:creationId xmlns:p14="http://schemas.microsoft.com/office/powerpoint/2010/main" val="1184028730"/>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100328"/>
            <a:ext cx="12192000" cy="5757672"/>
          </a:xfrm>
          <a:prstGeom prst="rect">
            <a:avLst/>
          </a:prstGeom>
        </p:spPr>
      </p:pic>
      <p:sp>
        <p:nvSpPr>
          <p:cNvPr id="4" name="Text Placeholder 3"/>
          <p:cNvSpPr>
            <a:spLocks noGrp="1"/>
          </p:cNvSpPr>
          <p:nvPr>
            <p:ph type="body" sz="quarter" idx="10"/>
          </p:nvPr>
        </p:nvSpPr>
        <p:spPr>
          <a:xfrm>
            <a:off x="479425" y="1414580"/>
            <a:ext cx="6818522" cy="2190750"/>
          </a:xfrm>
        </p:spPr>
        <p:txBody>
          <a:bodyPr anchor="b"/>
          <a:lstStyle>
            <a:lvl1pPr marL="0" indent="0">
              <a:lnSpc>
                <a:spcPct val="83000"/>
              </a:lnSpc>
              <a:buFont typeface="Arial" panose="020B0604020202020204" pitchFamily="34" charset="0"/>
              <a:buNone/>
              <a:defRPr sz="6000" b="1"/>
            </a:lvl1pPr>
            <a:lvl2pPr marL="0" indent="0">
              <a:lnSpc>
                <a:spcPts val="6000"/>
              </a:lnSpc>
              <a:buFont typeface="Arial" panose="020B0604020202020204" pitchFamily="34" charset="0"/>
              <a:buNone/>
              <a:defRPr sz="6000" b="1"/>
            </a:lvl2pPr>
            <a:lvl3pPr marL="0" indent="0">
              <a:lnSpc>
                <a:spcPts val="6000"/>
              </a:lnSpc>
              <a:buFont typeface="Arial" panose="020B0604020202020204" pitchFamily="34" charset="0"/>
              <a:buNone/>
              <a:defRPr sz="6000" b="1"/>
            </a:lvl3pPr>
            <a:lvl4pPr marL="0" indent="0">
              <a:lnSpc>
                <a:spcPts val="6000"/>
              </a:lnSpc>
              <a:buNone/>
              <a:defRPr sz="6000" b="1"/>
            </a:lvl4pPr>
            <a:lvl5pPr marL="0" indent="0">
              <a:lnSpc>
                <a:spcPts val="6000"/>
              </a:lnSpc>
              <a:buNone/>
              <a:defRPr sz="6000" b="1"/>
            </a:lvl5pPr>
          </a:lstStyle>
          <a:p>
            <a:pPr lvl="0"/>
            <a:r>
              <a:rPr lang="en-US" dirty="0"/>
              <a:t>Edit Master text styles</a:t>
            </a:r>
            <a:endParaRPr lang="en-AU" dirty="0"/>
          </a:p>
        </p:txBody>
      </p:sp>
    </p:spTree>
    <p:extLst>
      <p:ext uri="{BB962C8B-B14F-4D97-AF65-F5344CB8AC3E}">
        <p14:creationId xmlns:p14="http://schemas.microsoft.com/office/powerpoint/2010/main" val="3943039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p:nvPr>
        </p:nvSpPr>
        <p:spPr>
          <a:xfrm>
            <a:off x="623886" y="576001"/>
            <a:ext cx="10944226" cy="873387"/>
          </a:xfrm>
        </p:spPr>
        <p:txBody>
          <a:bodyPr/>
          <a:lstStyle/>
          <a:p>
            <a:r>
              <a:rPr lang="en-US" dirty="0"/>
              <a:t>Click to edit Master title style</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
        <p:nvSpPr>
          <p:cNvPr id="4" name="Text Placeholder 3"/>
          <p:cNvSpPr>
            <a:spLocks noGrp="1"/>
          </p:cNvSpPr>
          <p:nvPr>
            <p:ph type="body" sz="quarter" idx="14"/>
          </p:nvPr>
        </p:nvSpPr>
        <p:spPr>
          <a:xfrm>
            <a:off x="623886" y="1628774"/>
            <a:ext cx="10944225" cy="4321175"/>
          </a:xfrm>
        </p:spPr>
        <p:txBody>
          <a:bodyPr/>
          <a:lstStyle>
            <a:lvl1pPr>
              <a:defRPr>
                <a:solidFill>
                  <a:srgbClr val="0085AC"/>
                </a:solidFill>
              </a:defRPr>
            </a:lvl1pPr>
            <a:lvl2pPr>
              <a:defRPr>
                <a:solidFill>
                  <a:srgbClr val="0085AC"/>
                </a:solidFill>
              </a:defRPr>
            </a:lvl2pPr>
            <a:lvl3pPr>
              <a:defRPr>
                <a:solidFill>
                  <a:srgbClr val="0085AC"/>
                </a:solidFill>
              </a:defRPr>
            </a:lvl3pPr>
            <a:lvl4pPr>
              <a:defRPr>
                <a:solidFill>
                  <a:srgbClr val="0085AC"/>
                </a:solidFill>
              </a:defRPr>
            </a:lvl4pPr>
            <a:lvl5pPr>
              <a:defRPr>
                <a:solidFill>
                  <a:srgbClr val="0085AC"/>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Tree>
    <p:extLst>
      <p:ext uri="{BB962C8B-B14F-4D97-AF65-F5344CB8AC3E}">
        <p14:creationId xmlns:p14="http://schemas.microsoft.com/office/powerpoint/2010/main" val="758214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0ACBC296-6F1C-40EB-A7B9-B66F495956D9}" type="slidenum">
              <a:rPr lang="en-AU" smtClean="0"/>
              <a:t>‹#›</a:t>
            </a:fld>
            <a:endParaRPr lang="en-AU"/>
          </a:p>
        </p:txBody>
      </p:sp>
      <p:pic>
        <p:nvPicPr>
          <p:cNvPr id="4" name="Picture 3" descr="A blue and white rectangular sign&#10;&#10;Description automatically generated">
            <a:extLst>
              <a:ext uri="{FF2B5EF4-FFF2-40B4-BE49-F238E27FC236}">
                <a16:creationId xmlns:a16="http://schemas.microsoft.com/office/drawing/2014/main" id="{C4E7D9D9-E61F-00BC-73F3-9AE27481E0D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654587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pic>
        <p:nvPicPr>
          <p:cNvPr id="5" name="Picture 4" descr="A blue and white rectangular sign&#10;&#10;Description automatically generated">
            <a:extLst>
              <a:ext uri="{FF2B5EF4-FFF2-40B4-BE49-F238E27FC236}">
                <a16:creationId xmlns:a16="http://schemas.microsoft.com/office/drawing/2014/main" id="{C9B6AD90-4484-A520-F330-D7F3E836553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40223423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dirty="0"/>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pic>
        <p:nvPicPr>
          <p:cNvPr id="5" name="Picture 4" descr="A blue and white rectangular sign&#10;&#10;Description automatically generated">
            <a:extLst>
              <a:ext uri="{FF2B5EF4-FFF2-40B4-BE49-F238E27FC236}">
                <a16:creationId xmlns:a16="http://schemas.microsoft.com/office/drawing/2014/main" id="{053490A2-BB1D-4780-4C30-E72EFC2ECD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956356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wo Columns (Subheading)">
    <p:spTree>
      <p:nvGrpSpPr>
        <p:cNvPr id="1" name=""/>
        <p:cNvGrpSpPr/>
        <p:nvPr/>
      </p:nvGrpSpPr>
      <p:grpSpPr>
        <a:xfrm>
          <a:off x="0" y="0"/>
          <a:ext cx="0" cy="0"/>
          <a:chOff x="0" y="0"/>
          <a:chExt cx="0" cy="0"/>
        </a:xfrm>
      </p:grpSpPr>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pic>
        <p:nvPicPr>
          <p:cNvPr id="7" name="Picture 6" descr="A blue and white rectangular sign&#10;&#10;Description automatically generated">
            <a:extLst>
              <a:ext uri="{FF2B5EF4-FFF2-40B4-BE49-F238E27FC236}">
                <a16:creationId xmlns:a16="http://schemas.microsoft.com/office/drawing/2014/main" id="{763BFAC6-1631-FAF7-6E3A-8F18186315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3752942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10" name="Picture Placeholder 9"/>
          <p:cNvSpPr>
            <a:spLocks noGrp="1"/>
          </p:cNvSpPr>
          <p:nvPr>
            <p:ph type="pic" sz="quarter" idx="14" hasCustomPrompt="1"/>
          </p:nvPr>
        </p:nvSpPr>
        <p:spPr>
          <a:xfrm>
            <a:off x="6186112" y="1"/>
            <a:ext cx="6005888" cy="6705600"/>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pic>
        <p:nvPicPr>
          <p:cNvPr id="3" name="Picture 2" descr="A blue and white rectangular sign&#10;&#10;Description automatically generated">
            <a:extLst>
              <a:ext uri="{FF2B5EF4-FFF2-40B4-BE49-F238E27FC236}">
                <a16:creationId xmlns:a16="http://schemas.microsoft.com/office/drawing/2014/main" id="{DDB4E51C-7EB6-6370-CC02-F722068526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4252" y="6186831"/>
            <a:ext cx="1005246" cy="491178"/>
          </a:xfrm>
          <a:prstGeom prst="rect">
            <a:avLst/>
          </a:prstGeom>
        </p:spPr>
      </p:pic>
    </p:spTree>
    <p:extLst>
      <p:ext uri="{BB962C8B-B14F-4D97-AF65-F5344CB8AC3E}">
        <p14:creationId xmlns:p14="http://schemas.microsoft.com/office/powerpoint/2010/main" val="143736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One Column">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idx="1"/>
          </p:nvPr>
        </p:nvSpPr>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Footer Placeholder 4"/>
          <p:cNvSpPr>
            <a:spLocks noGrp="1"/>
          </p:cNvSpPr>
          <p:nvPr>
            <p:ph type="ftr" sz="quarter" idx="11"/>
          </p:nvPr>
        </p:nvSpPr>
        <p:spPr>
          <a:xfrm>
            <a:off x="623887" y="6092825"/>
            <a:ext cx="8208962" cy="323850"/>
          </a:xfrm>
        </p:spPr>
        <p:txBody>
          <a:bodyPr/>
          <a:lstStyle/>
          <a:p>
            <a:endParaRPr lang="en-AU" dirty="0"/>
          </a:p>
        </p:txBody>
      </p:sp>
      <p:sp>
        <p:nvSpPr>
          <p:cNvPr id="6" name="Slide Number Placeholder 5"/>
          <p:cNvSpPr>
            <a:spLocks noGrp="1"/>
          </p:cNvSpPr>
          <p:nvPr>
            <p:ph type="sldNum" sz="quarter" idx="12"/>
          </p:nvPr>
        </p:nvSpPr>
        <p:spPr>
          <a:xfrm>
            <a:off x="8832849" y="6092825"/>
            <a:ext cx="2735263" cy="323850"/>
          </a:xfrm>
        </p:spPr>
        <p:txBody>
          <a:bodyPr/>
          <a:lstStyle/>
          <a:p>
            <a:fld id="{0ACBC296-6F1C-40EB-A7B9-B66F495956D9}" type="slidenum">
              <a:rPr lang="en-AU" smtClean="0"/>
              <a:t>‹#›</a:t>
            </a:fld>
            <a:endParaRPr lang="en-AU" dirty="0"/>
          </a:p>
        </p:txBody>
      </p:sp>
    </p:spTree>
    <p:extLst>
      <p:ext uri="{BB962C8B-B14F-4D97-AF65-F5344CB8AC3E}">
        <p14:creationId xmlns:p14="http://schemas.microsoft.com/office/powerpoint/2010/main" val="772992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s">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Content Placeholder 3"/>
          <p:cNvSpPr>
            <a:spLocks noGrp="1"/>
          </p:cNvSpPr>
          <p:nvPr>
            <p:ph sz="half" idx="2"/>
          </p:nvPr>
        </p:nvSpPr>
        <p:spPr>
          <a:xfrm>
            <a:off x="6186113" y="1628775"/>
            <a:ext cx="5382000"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622468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s (Pictur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dirty="0"/>
              <a:t>Click to edit Master title style</a:t>
            </a:r>
            <a:endParaRPr lang="en-AU" dirty="0"/>
          </a:p>
        </p:txBody>
      </p:sp>
      <p:sp>
        <p:nvSpPr>
          <p:cNvPr id="3" name="Content Placeholder 2"/>
          <p:cNvSpPr>
            <a:spLocks noGrp="1"/>
          </p:cNvSpPr>
          <p:nvPr>
            <p:ph sz="half" idx="1"/>
          </p:nvPr>
        </p:nvSpPr>
        <p:spPr>
          <a:xfrm>
            <a:off x="623888" y="1628775"/>
            <a:ext cx="5382000" cy="4321176"/>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10" name="Picture Placeholder 9"/>
          <p:cNvSpPr>
            <a:spLocks noGrp="1"/>
          </p:cNvSpPr>
          <p:nvPr>
            <p:ph type="pic" sz="quarter" idx="13" hasCustomPrompt="1"/>
          </p:nvPr>
        </p:nvSpPr>
        <p:spPr>
          <a:xfrm>
            <a:off x="6186113" y="1628775"/>
            <a:ext cx="5382000" cy="4321175"/>
          </a:xfrm>
        </p:spPr>
        <p:txBody>
          <a:bodyPr anchor="ctr"/>
          <a:lstStyle>
            <a:lvl1pPr algn="ctr">
              <a:defRPr baseline="0"/>
            </a:lvl1pPr>
          </a:lstStyle>
          <a:p>
            <a:r>
              <a:rPr lang="en-AU" dirty="0"/>
              <a:t>Drag and drop image here or</a:t>
            </a:r>
            <a:br>
              <a:rPr lang="en-AU" dirty="0"/>
            </a:br>
            <a:r>
              <a:rPr lang="en-AU" dirty="0"/>
              <a:t>click icon below to add picture</a:t>
            </a:r>
            <a:br>
              <a:rPr lang="en-AU" dirty="0"/>
            </a:br>
            <a:br>
              <a:rPr lang="en-AU" dirty="0"/>
            </a:br>
            <a:br>
              <a:rPr lang="en-AU" dirty="0"/>
            </a:br>
            <a:br>
              <a:rPr lang="en-AU" dirty="0"/>
            </a:br>
            <a:endParaRPr lang="en-AU" dirty="0"/>
          </a:p>
        </p:txBody>
      </p:sp>
    </p:spTree>
    <p:extLst>
      <p:ext uri="{BB962C8B-B14F-4D97-AF65-F5344CB8AC3E}">
        <p14:creationId xmlns:p14="http://schemas.microsoft.com/office/powerpoint/2010/main" val="1061037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Two Columns (Subheadings)">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23887" y="576001"/>
            <a:ext cx="10944225" cy="873388"/>
          </a:xfrm>
        </p:spPr>
        <p:txBody>
          <a:bodyPr/>
          <a:lstStyle/>
          <a:p>
            <a:r>
              <a:rPr lang="en-US" dirty="0"/>
              <a:t>Click to edit Master title style</a:t>
            </a:r>
            <a:endParaRPr lang="en-AU" dirty="0"/>
          </a:p>
        </p:txBody>
      </p:sp>
      <p:sp>
        <p:nvSpPr>
          <p:cNvPr id="3" name="Text Placeholder 2"/>
          <p:cNvSpPr>
            <a:spLocks noGrp="1"/>
          </p:cNvSpPr>
          <p:nvPr>
            <p:ph type="body" idx="1"/>
          </p:nvPr>
        </p:nvSpPr>
        <p:spPr>
          <a:xfrm>
            <a:off x="623888"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p:cNvSpPr>
            <a:spLocks noGrp="1"/>
          </p:cNvSpPr>
          <p:nvPr>
            <p:ph sz="half" idx="2"/>
          </p:nvPr>
        </p:nvSpPr>
        <p:spPr>
          <a:xfrm>
            <a:off x="623888"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5" name="Text Placeholder 4"/>
          <p:cNvSpPr>
            <a:spLocks noGrp="1"/>
          </p:cNvSpPr>
          <p:nvPr>
            <p:ph type="body" sz="quarter" idx="3"/>
          </p:nvPr>
        </p:nvSpPr>
        <p:spPr>
          <a:xfrm>
            <a:off x="6186113" y="1628775"/>
            <a:ext cx="5382000" cy="540000"/>
          </a:xfrm>
        </p:spPr>
        <p:txBody>
          <a:bodyPr anchor="t">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p:cNvSpPr>
            <a:spLocks noGrp="1"/>
          </p:cNvSpPr>
          <p:nvPr>
            <p:ph sz="quarter" idx="4"/>
          </p:nvPr>
        </p:nvSpPr>
        <p:spPr>
          <a:xfrm>
            <a:off x="6186113" y="2347200"/>
            <a:ext cx="5382000" cy="360000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0ACBC296-6F1C-40EB-A7B9-B66F495956D9}" type="slidenum">
              <a:rPr lang="en-AU" smtClean="0"/>
              <a:t>‹#›</a:t>
            </a:fld>
            <a:endParaRPr lang="en-AU"/>
          </a:p>
        </p:txBody>
      </p:sp>
    </p:spTree>
    <p:extLst>
      <p:ext uri="{BB962C8B-B14F-4D97-AF65-F5344CB8AC3E}">
        <p14:creationId xmlns:p14="http://schemas.microsoft.com/office/powerpoint/2010/main" val="1889407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Full Heigh Picture)">
    <p:spTree>
      <p:nvGrpSpPr>
        <p:cNvPr id="1" name=""/>
        <p:cNvGrpSpPr/>
        <p:nvPr/>
      </p:nvGrpSpPr>
      <p:grpSpPr>
        <a:xfrm>
          <a:off x="0" y="0"/>
          <a:ext cx="0" cy="0"/>
          <a:chOff x="0" y="0"/>
          <a:chExt cx="0" cy="0"/>
        </a:xfrm>
      </p:grpSpPr>
      <p:sp>
        <p:nvSpPr>
          <p:cNvPr id="12" name="Picture Placeholder 9"/>
          <p:cNvSpPr>
            <a:spLocks noGrp="1"/>
          </p:cNvSpPr>
          <p:nvPr>
            <p:ph type="pic" sz="quarter" idx="14" hasCustomPrompt="1"/>
          </p:nvPr>
        </p:nvSpPr>
        <p:spPr>
          <a:xfrm>
            <a:off x="6186112" y="0"/>
            <a:ext cx="6005888" cy="6857999"/>
          </a:xfrm>
        </p:spPr>
        <p:txBody>
          <a:bodyPr anchor="ctr"/>
          <a:lstStyle>
            <a:lvl1pPr algn="ctr">
              <a:defRPr baseline="0"/>
            </a:lvl1pPr>
          </a:lstStyle>
          <a:p>
            <a:r>
              <a:rPr lang="en-AU" dirty="0"/>
              <a:t>Drag and drop image here or</a:t>
            </a:r>
            <a:br>
              <a:rPr lang="en-AU" dirty="0"/>
            </a:br>
            <a:r>
              <a:rPr lang="en-AU" dirty="0"/>
              <a:t>click icon below to add a picture</a:t>
            </a:r>
            <a:br>
              <a:rPr lang="en-AU" dirty="0"/>
            </a:br>
            <a:br>
              <a:rPr lang="en-AU" dirty="0"/>
            </a:br>
            <a:br>
              <a:rPr lang="en-AU" dirty="0"/>
            </a:br>
            <a:endParaRPr lang="en-AU" dirty="0"/>
          </a:p>
        </p:txBody>
      </p:sp>
      <p:sp>
        <p:nvSpPr>
          <p:cNvPr id="2" name="Title 1"/>
          <p:cNvSpPr>
            <a:spLocks noGrp="1"/>
          </p:cNvSpPr>
          <p:nvPr>
            <p:ph type="title"/>
          </p:nvPr>
        </p:nvSpPr>
        <p:spPr>
          <a:xfrm>
            <a:off x="623888" y="576000"/>
            <a:ext cx="5382000" cy="873388"/>
          </a:xfrm>
        </p:spPr>
        <p:txBody>
          <a:bodyPr anchor="t">
            <a:noAutofit/>
          </a:bodyPr>
          <a:lstStyle>
            <a:lvl1pPr>
              <a:defRPr sz="2400"/>
            </a:lvl1pPr>
          </a:lstStyle>
          <a:p>
            <a:r>
              <a:rPr lang="en-US" dirty="0"/>
              <a:t>Click to edit Master title style</a:t>
            </a:r>
            <a:endParaRPr lang="en-AU" dirty="0"/>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0ACBC296-6F1C-40EB-A7B9-B66F495956D9}" type="slidenum">
              <a:rPr lang="en-AU" smtClean="0"/>
              <a:t>‹#›</a:t>
            </a:fld>
            <a:endParaRPr lang="en-AU"/>
          </a:p>
        </p:txBody>
      </p:sp>
      <p:sp>
        <p:nvSpPr>
          <p:cNvPr id="8" name="Content Placeholder 7"/>
          <p:cNvSpPr>
            <a:spLocks noGrp="1"/>
          </p:cNvSpPr>
          <p:nvPr>
            <p:ph sz="quarter" idx="13"/>
          </p:nvPr>
        </p:nvSpPr>
        <p:spPr>
          <a:xfrm>
            <a:off x="623888" y="1628775"/>
            <a:ext cx="5381625" cy="4321175"/>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pic>
        <p:nvPicPr>
          <p:cNvPr id="4" name="Picture 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69597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2.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7.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3.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4.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85A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9424" y="534760"/>
            <a:ext cx="11233151" cy="914627"/>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479424" y="1628775"/>
            <a:ext cx="11233151" cy="4321175"/>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4" name="Footer Placeholder 3"/>
          <p:cNvSpPr>
            <a:spLocks noGrp="1"/>
          </p:cNvSpPr>
          <p:nvPr>
            <p:ph type="ftr" sz="quarter" idx="3"/>
          </p:nvPr>
        </p:nvSpPr>
        <p:spPr>
          <a:xfrm>
            <a:off x="479424" y="6092825"/>
            <a:ext cx="8424863" cy="323850"/>
          </a:xfrm>
          <a:prstGeom prst="rect">
            <a:avLst/>
          </a:prstGeom>
        </p:spPr>
        <p:txBody>
          <a:bodyPr vert="horz" lIns="0" tIns="0" rIns="0" bIns="0" rtlCol="0" anchor="ctr"/>
          <a:lstStyle>
            <a:lvl1pPr algn="l">
              <a:defRPr sz="1000">
                <a:solidFill>
                  <a:schemeClr val="tx1"/>
                </a:solidFill>
                <a:latin typeface="Arial" panose="020B0604020202020204" pitchFamily="34" charset="0"/>
                <a:cs typeface="Arial" panose="020B0604020202020204" pitchFamily="34" charset="0"/>
              </a:defRPr>
            </a:lvl1pPr>
          </a:lstStyle>
          <a:p>
            <a:endParaRPr lang="en-AU" dirty="0"/>
          </a:p>
        </p:txBody>
      </p:sp>
      <p:sp>
        <p:nvSpPr>
          <p:cNvPr id="5" name="Slide Number Placeholder 4"/>
          <p:cNvSpPr>
            <a:spLocks noGrp="1"/>
          </p:cNvSpPr>
          <p:nvPr>
            <p:ph type="sldNum" sz="quarter" idx="4"/>
          </p:nvPr>
        </p:nvSpPr>
        <p:spPr>
          <a:xfrm>
            <a:off x="8904287" y="6084887"/>
            <a:ext cx="2663825" cy="331788"/>
          </a:xfrm>
          <a:prstGeom prst="rect">
            <a:avLst/>
          </a:prstGeom>
        </p:spPr>
        <p:txBody>
          <a:bodyPr vert="horz" lIns="0" tIns="0" rIns="0" bIns="0" rtlCol="0" anchor="ctr"/>
          <a:lstStyle>
            <a:lvl1pPr algn="r">
              <a:defRPr sz="1000">
                <a:solidFill>
                  <a:schemeClr val="tx1"/>
                </a:solidFill>
                <a:latin typeface="Arial" panose="020B0604020202020204" pitchFamily="34" charset="0"/>
                <a:cs typeface="Arial" panose="020B0604020202020204" pitchFamily="34" charset="0"/>
              </a:defRPr>
            </a:lvl1pPr>
          </a:lstStyle>
          <a:p>
            <a:fld id="{E595C882-8582-454A-BF69-6BA96094E026}" type="slidenum">
              <a:rPr lang="en-AU" smtClean="0"/>
              <a:pPr/>
              <a:t>‹#›</a:t>
            </a:fld>
            <a:endParaRPr lang="en-AU" dirty="0"/>
          </a:p>
        </p:txBody>
      </p:sp>
      <p:sp>
        <p:nvSpPr>
          <p:cNvPr id="7" name="TextBox 6">
            <a:extLst>
              <a:ext uri="{FF2B5EF4-FFF2-40B4-BE49-F238E27FC236}">
                <a16:creationId xmlns:a16="http://schemas.microsoft.com/office/drawing/2014/main" id="{169818AE-AA6C-5E7D-4DA6-5F0DE420D1A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874052247"/>
      </p:ext>
    </p:extLst>
  </p:cSld>
  <p:clrMap bg1="lt1" tx1="dk1" bg2="lt2" tx2="dk2" accent1="accent1" accent2="accent2" accent3="accent3" accent4="accent4" accent5="accent5" accent6="accent6" hlink="hlink" folHlink="folHlink"/>
  <p:sldLayoutIdLst>
    <p:sldLayoutId id="2147483649" r:id="rId1"/>
    <p:sldLayoutId id="2147483703" r:id="rId2"/>
    <p:sldLayoutId id="2147483673" r:id="rId3"/>
    <p:sldLayoutId id="2147483704" r:id="rId4"/>
    <p:sldLayoutId id="2147483650" r:id="rId5"/>
  </p:sldLayoutIdLst>
  <p:hf hdr="0"/>
  <p:txStyles>
    <p:titleStyle>
      <a:lvl1pPr algn="l" defTabSz="914400" rtl="0" eaLnBrk="1" latinLnBrk="0" hangingPunct="1">
        <a:lnSpc>
          <a:spcPct val="93000"/>
        </a:lnSpc>
        <a:spcBef>
          <a:spcPct val="0"/>
        </a:spcBef>
        <a:buNone/>
        <a:defRPr sz="42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chemeClr val="tx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Tx/>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Tx/>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2" userDrawn="1">
          <p15:clr>
            <a:srgbClr val="F26B43"/>
          </p15:clr>
        </p15:guide>
        <p15:guide id="4" pos="7378" userDrawn="1">
          <p15:clr>
            <a:srgbClr val="F26B43"/>
          </p15:clr>
        </p15:guide>
        <p15:guide id="5" pos="2071" userDrawn="1">
          <p15:clr>
            <a:srgbClr val="F26B43"/>
          </p15:clr>
        </p15:guide>
        <p15:guide id="6" pos="5609" userDrawn="1">
          <p15:clr>
            <a:srgbClr val="F26B43"/>
          </p15:clr>
        </p15:guide>
        <p15:guide id="7" orient="horz" pos="4133" userDrawn="1">
          <p15:clr>
            <a:srgbClr val="F26B43"/>
          </p15:clr>
        </p15:guide>
        <p15:guide id="8" orient="horz" pos="300" userDrawn="1">
          <p15:clr>
            <a:srgbClr val="F26B43"/>
          </p15:clr>
        </p15:guide>
        <p15:guide id="9" orient="horz" pos="3838" userDrawn="1">
          <p15:clr>
            <a:srgbClr val="F26B43"/>
          </p15:clr>
        </p15:guide>
        <p15:guide id="10" pos="393" userDrawn="1">
          <p15:clr>
            <a:srgbClr val="F26B43"/>
          </p15:clr>
        </p15:guide>
        <p15:guide id="11" pos="7287" userDrawn="1">
          <p15:clr>
            <a:srgbClr val="F26B43"/>
          </p15:clr>
        </p15:guide>
        <p15:guide id="12" orient="horz" pos="391" userDrawn="1">
          <p15:clr>
            <a:srgbClr val="F26B43"/>
          </p15:clr>
        </p15:guide>
        <p15:guide id="13" pos="2683" userDrawn="1">
          <p15:clr>
            <a:srgbClr val="F26B43"/>
          </p15:clr>
        </p15:guide>
        <p15:guide id="14" orient="horz" pos="1162" userDrawn="1">
          <p15:clr>
            <a:srgbClr val="F26B43"/>
          </p15:clr>
        </p15:guide>
        <p15:guide id="15" orient="horz" pos="4042" userDrawn="1">
          <p15:clr>
            <a:srgbClr val="F26B43"/>
          </p15:clr>
        </p15:guide>
        <p15:guide id="16" orient="horz" pos="3748" userDrawn="1">
          <p15:clr>
            <a:srgbClr val="F26B43"/>
          </p15:clr>
        </p15:guide>
        <p15:guide id="17" orient="horz" pos="1026" userDrawn="1">
          <p15:clr>
            <a:srgbClr val="F26B43"/>
          </p15:clr>
        </p15:guide>
        <p15:guide id="18" orient="horz" pos="913" userDrawn="1">
          <p15:clr>
            <a:srgbClr val="F26B43"/>
          </p15:clr>
        </p15:guide>
        <p15:guide id="19" userDrawn="1">
          <p15:clr>
            <a:srgbClr val="F26B43"/>
          </p15:clr>
        </p15:guide>
        <p15:guide id="20" pos="7680" userDrawn="1">
          <p15:clr>
            <a:srgbClr val="F26B43"/>
          </p15:clr>
        </p15:guide>
        <p15:guide id="21" orient="horz" userDrawn="1">
          <p15:clr>
            <a:srgbClr val="F26B43"/>
          </p15:clr>
        </p15:guide>
        <p15:guide id="22" orient="horz" pos="43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numCol="4" spcCol="30600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8" name="TextBox 7">
            <a:extLst>
              <a:ext uri="{FF2B5EF4-FFF2-40B4-BE49-F238E27FC236}">
                <a16:creationId xmlns:a16="http://schemas.microsoft.com/office/drawing/2014/main" id="{0321548E-A83D-2427-9DE4-41C813C0A2BF}"/>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696932280"/>
      </p:ext>
    </p:extLst>
  </p:cSld>
  <p:clrMap bg1="lt1" tx1="dk1" bg2="lt2" tx2="dk2" accent1="accent1" accent2="accent2" accent3="accent3" accent4="accent4" accent5="accent5" accent6="accent6" hlink="hlink" folHlink="folHlink"/>
  <p:sldLayoutIdLst>
    <p:sldLayoutId id="2147483662" r:id="rId1"/>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1pPr>
      <a:lvl2pPr marL="36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2pPr>
      <a:lvl3pPr marL="720000" indent="360000" algn="l" defTabSz="360000" rtl="0" eaLnBrk="1" latinLnBrk="0" hangingPunct="1">
        <a:lnSpc>
          <a:spcPct val="100000"/>
        </a:lnSpc>
        <a:spcBef>
          <a:spcPts val="0"/>
        </a:spcBef>
        <a:spcAft>
          <a:spcPts val="1000"/>
        </a:spcAft>
        <a:buClr>
          <a:srgbClr val="0085AC"/>
        </a:buClr>
        <a:buFont typeface="+mj-lt"/>
        <a:buAutoNum type="arabicPeriod"/>
        <a:defRPr sz="1200" b="0" kern="1200">
          <a:solidFill>
            <a:srgbClr val="0085AC"/>
          </a:solidFill>
          <a:latin typeface="Arial" panose="020B0604020202020204" pitchFamily="34" charset="0"/>
          <a:ea typeface="+mn-ea"/>
          <a:cs typeface="Arial" panose="020B0604020202020204" pitchFamily="34" charset="0"/>
        </a:defRPr>
      </a:lvl3pPr>
      <a:lvl4pPr marL="1080000" indent="360000" algn="l" defTabSz="360000" rtl="0" eaLnBrk="1" latinLnBrk="0" hangingPunct="1">
        <a:lnSpc>
          <a:spcPct val="100000"/>
        </a:lnSpc>
        <a:spcBef>
          <a:spcPts val="0"/>
        </a:spcBef>
        <a:spcAft>
          <a:spcPts val="1000"/>
        </a:spcAft>
        <a:buClr>
          <a:srgbClr val="0085AC"/>
        </a:buClr>
        <a:buFont typeface="+mj-lt"/>
        <a:buAutoNum type="arabicPeriod"/>
        <a:tabLst>
          <a:tab pos="0" algn="l"/>
          <a:tab pos="180000" algn="l"/>
          <a:tab pos="360000" algn="l"/>
          <a:tab pos="540000" algn="l"/>
          <a:tab pos="720000" algn="l"/>
          <a:tab pos="900000" algn="l"/>
        </a:tabLst>
        <a:defRPr sz="1200" b="0" kern="1200">
          <a:solidFill>
            <a:srgbClr val="0085AC"/>
          </a:solidFill>
          <a:latin typeface="Arial" panose="020B0604020202020204" pitchFamily="34" charset="0"/>
          <a:ea typeface="+mn-ea"/>
          <a:cs typeface="Arial" panose="020B0604020202020204" pitchFamily="34" charset="0"/>
        </a:defRPr>
      </a:lvl4pPr>
      <a:lvl5pPr marL="1440000" indent="0" algn="l" defTabSz="360000" rtl="0" eaLnBrk="1" latinLnBrk="0" hangingPunct="1">
        <a:lnSpc>
          <a:spcPct val="100000"/>
        </a:lnSpc>
        <a:spcBef>
          <a:spcPts val="0"/>
        </a:spcBef>
        <a:spcAft>
          <a:spcPts val="1000"/>
        </a:spcAft>
        <a:buClr>
          <a:srgbClr val="592C82"/>
        </a:buClr>
        <a:buFont typeface="+mj-lt"/>
        <a:buNone/>
        <a:defRPr sz="1200" b="0" kern="1200">
          <a:solidFill>
            <a:srgbClr val="0085AC"/>
          </a:solidFill>
          <a:latin typeface="Arial" panose="020B0604020202020204" pitchFamily="34" charset="0"/>
          <a:ea typeface="+mn-ea"/>
          <a:cs typeface="Arial" panose="020B0604020202020204" pitchFamily="34" charset="0"/>
        </a:defRPr>
      </a:lvl5pPr>
      <a:lvl6pPr marL="88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6pPr>
      <a:lvl7pPr marL="106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a:solidFill>
            <a:srgbClr val="592C82"/>
          </a:solidFill>
          <a:latin typeface="Arial" panose="020B0604020202020204" pitchFamily="34" charset="0"/>
          <a:ea typeface="+mn-ea"/>
          <a:cs typeface="Arial" panose="020B0604020202020204" pitchFamily="34" charset="0"/>
        </a:defRPr>
      </a:lvl7pPr>
      <a:lvl8pPr marL="1242900" indent="-342900" algn="l" defTabSz="360000" rtl="0" eaLnBrk="1" latinLnBrk="0" hangingPunct="1">
        <a:lnSpc>
          <a:spcPts val="1500"/>
        </a:lnSpc>
        <a:spcBef>
          <a:spcPts val="500"/>
        </a:spcBef>
        <a:spcAft>
          <a:spcPts val="1100"/>
        </a:spcAft>
        <a:buClr>
          <a:srgbClr val="592C82"/>
        </a:buClr>
        <a:buFont typeface="+mj-lt"/>
        <a:buAutoNum type="arabicPeriod"/>
        <a:defRPr sz="1350" b="0" kern="1200" baseline="0">
          <a:solidFill>
            <a:srgbClr val="592C82"/>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287" userDrawn="1">
          <p15:clr>
            <a:srgbClr val="F26B43"/>
          </p15:clr>
        </p15:guide>
        <p15:guide id="5" orient="horz" pos="4224" userDrawn="1">
          <p15:clr>
            <a:srgbClr val="F26B43"/>
          </p15:clr>
        </p15:guide>
        <p15:guide id="6" orient="horz" pos="4133" userDrawn="1">
          <p15:clr>
            <a:srgbClr val="F26B43"/>
          </p15:clr>
        </p15:guide>
        <p15:guide id="7" orient="horz" pos="3748" userDrawn="1">
          <p15:clr>
            <a:srgbClr val="F26B43"/>
          </p15:clr>
        </p15:guide>
        <p15:guide id="8" pos="393" userDrawn="1">
          <p15:clr>
            <a:srgbClr val="F26B43"/>
          </p15:clr>
        </p15:guide>
        <p15:guide id="9" orient="horz" pos="391" userDrawn="1">
          <p15:clr>
            <a:srgbClr val="F26B43"/>
          </p15:clr>
        </p15:guide>
        <p15:guide id="10" pos="2116" userDrawn="1">
          <p15:clr>
            <a:srgbClr val="F26B43"/>
          </p15:clr>
        </p15:guide>
        <p15:guide id="11" pos="5564" userDrawn="1">
          <p15:clr>
            <a:srgbClr val="F26B43"/>
          </p15:clr>
        </p15:guide>
        <p15:guide id="12" orient="horz" pos="527" userDrawn="1">
          <p15:clr>
            <a:srgbClr val="F26B43"/>
          </p15:clr>
        </p15:guide>
        <p15:guide id="13" orient="horz" pos="913" userDrawn="1">
          <p15:clr>
            <a:srgbClr val="F26B43"/>
          </p15:clr>
        </p15:guide>
        <p15:guide id="14" orient="horz" pos="1026" userDrawn="1">
          <p15:clr>
            <a:srgbClr val="F26B43"/>
          </p15:clr>
        </p15:guide>
        <p15:guide id="15" orient="horz" pos="4042" userDrawn="1">
          <p15:clr>
            <a:srgbClr val="F26B43"/>
          </p15:clr>
        </p15:guide>
        <p15:guide id="16" orient="horz" pos="3838" userDrawn="1">
          <p15:clr>
            <a:srgbClr val="F26B43"/>
          </p15:clr>
        </p15:guide>
        <p15:guide id="17" orient="horz" userDrawn="1">
          <p15:clr>
            <a:srgbClr val="F26B43"/>
          </p15:clr>
        </p15:guide>
        <p15:guide id="18" userDrawn="1">
          <p15:clr>
            <a:srgbClr val="F26B43"/>
          </p15:clr>
        </p15:guide>
        <p15:guide id="19" pos="7680" userDrawn="1">
          <p15:clr>
            <a:srgbClr val="F26B43"/>
          </p15:clr>
        </p15:guide>
        <p15:guide id="20" orient="horz" pos="432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6705600"/>
            <a:ext cx="12192000" cy="152400"/>
          </a:xfrm>
          <a:prstGeom prst="rect">
            <a:avLst/>
          </a:prstGeom>
        </p:spPr>
      </p:pic>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a:p>
        </p:txBody>
      </p:sp>
      <p:sp>
        <p:nvSpPr>
          <p:cNvPr id="8" name="TextBox 7">
            <a:extLst>
              <a:ext uri="{FF2B5EF4-FFF2-40B4-BE49-F238E27FC236}">
                <a16:creationId xmlns:a16="http://schemas.microsoft.com/office/drawing/2014/main" id="{35E60B6B-0872-9099-5E04-38E23CC0A730}"/>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28694653"/>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8" r:id="rId3"/>
    <p:sldLayoutId id="2147483700" r:id="rId4"/>
    <p:sldLayoutId id="2147483702"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pos="7287" userDrawn="1">
          <p15:clr>
            <a:srgbClr val="F26B43"/>
          </p15:clr>
        </p15:guide>
        <p15:guide id="19" pos="7680" userDrawn="1">
          <p15:clr>
            <a:srgbClr val="F26B43"/>
          </p15:clr>
        </p15:guide>
        <p15:guide id="20" orient="horz" userDrawn="1">
          <p15:clr>
            <a:srgbClr val="F26B43"/>
          </p15:clr>
        </p15:guide>
        <p15:guide id="21" orient="horz" pos="4320"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3886" y="576001"/>
            <a:ext cx="10944226" cy="873388"/>
          </a:xfrm>
          <a:prstGeom prst="rect">
            <a:avLst/>
          </a:prstGeom>
        </p:spPr>
        <p:txBody>
          <a:bodyPr vert="horz" lIns="0" tIns="0" rIns="0" bIns="0" rtlCol="0" anchor="t">
            <a:noAutofit/>
          </a:bodyPr>
          <a:lstStyle/>
          <a:p>
            <a:r>
              <a:rPr lang="en-US" dirty="0"/>
              <a:t>Click to edit Master title style</a:t>
            </a:r>
            <a:endParaRPr lang="en-AU" dirty="0"/>
          </a:p>
        </p:txBody>
      </p:sp>
      <p:sp>
        <p:nvSpPr>
          <p:cNvPr id="3" name="Text Placeholder 2"/>
          <p:cNvSpPr>
            <a:spLocks noGrp="1"/>
          </p:cNvSpPr>
          <p:nvPr>
            <p:ph type="body" idx="1"/>
          </p:nvPr>
        </p:nvSpPr>
        <p:spPr>
          <a:xfrm>
            <a:off x="623887" y="1628775"/>
            <a:ext cx="10944225" cy="4321176"/>
          </a:xfrm>
          <a:prstGeom prst="rect">
            <a:avLst/>
          </a:prstGeom>
        </p:spPr>
        <p:txBody>
          <a:bodyPr vert="horz" lIns="0" tIns="0" rIns="0" bIns="0" rtlCol="0">
            <a:no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Eighth level</a:t>
            </a:r>
            <a:endParaRPr lang="en-AU" dirty="0"/>
          </a:p>
        </p:txBody>
      </p:sp>
      <p:sp>
        <p:nvSpPr>
          <p:cNvPr id="5" name="Footer Placeholder 4"/>
          <p:cNvSpPr>
            <a:spLocks noGrp="1"/>
          </p:cNvSpPr>
          <p:nvPr>
            <p:ph type="ftr" sz="quarter" idx="3"/>
          </p:nvPr>
        </p:nvSpPr>
        <p:spPr>
          <a:xfrm>
            <a:off x="623887" y="6092825"/>
            <a:ext cx="8208962" cy="323850"/>
          </a:xfrm>
          <a:prstGeom prst="rect">
            <a:avLst/>
          </a:prstGeom>
        </p:spPr>
        <p:txBody>
          <a:bodyPr vert="horz" lIns="0" tIns="0" rIns="0" bIns="0" rtlCol="0" anchor="ctr"/>
          <a:lstStyle>
            <a:lvl1pPr algn="l">
              <a:defRPr sz="1000">
                <a:solidFill>
                  <a:schemeClr val="tx1">
                    <a:tint val="75000"/>
                  </a:schemeClr>
                </a:solidFill>
                <a:latin typeface="Arial" panose="020B0604020202020204" pitchFamily="34" charset="0"/>
                <a:cs typeface="Arial" panose="020B0604020202020204" pitchFamily="34" charset="0"/>
              </a:defRPr>
            </a:lvl1pPr>
          </a:lstStyle>
          <a:p>
            <a:endParaRPr lang="en-AU" dirty="0"/>
          </a:p>
        </p:txBody>
      </p:sp>
      <p:sp>
        <p:nvSpPr>
          <p:cNvPr id="6" name="Slide Number Placeholder 5"/>
          <p:cNvSpPr>
            <a:spLocks noGrp="1"/>
          </p:cNvSpPr>
          <p:nvPr>
            <p:ph type="sldNum" sz="quarter" idx="4"/>
          </p:nvPr>
        </p:nvSpPr>
        <p:spPr>
          <a:xfrm>
            <a:off x="8832849" y="6092825"/>
            <a:ext cx="2735263" cy="323850"/>
          </a:xfrm>
          <a:prstGeom prst="rect">
            <a:avLst/>
          </a:prstGeom>
        </p:spPr>
        <p:txBody>
          <a:bodyPr vert="horz" lIns="0" tIns="0" rIns="0" bIns="0"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0ACBC296-6F1C-40EB-A7B9-B66F495956D9}" type="slidenum">
              <a:rPr lang="en-AU" smtClean="0"/>
              <a:pPr/>
              <a:t>‹#›</a:t>
            </a:fld>
            <a:endParaRPr lang="en-AU" dirty="0"/>
          </a:p>
        </p:txBody>
      </p:sp>
      <p:sp>
        <p:nvSpPr>
          <p:cNvPr id="7" name="TextBox 6">
            <a:extLst>
              <a:ext uri="{FF2B5EF4-FFF2-40B4-BE49-F238E27FC236}">
                <a16:creationId xmlns:a16="http://schemas.microsoft.com/office/drawing/2014/main" id="{AA6B1D2A-0009-DC8A-A51B-61E91E013B9B}"/>
              </a:ext>
            </a:extLst>
          </p:cNvPr>
          <p:cNvSpPr txBox="1"/>
          <p:nvPr userDrawn="1">
            <p:extLst>
              <p:ext uri="{1162E1C5-73C7-4A58-AE30-91384D911F3F}">
                <p184:classification xmlns:p184="http://schemas.microsoft.com/office/powerpoint/2018/4/main" val="hdr"/>
              </p:ext>
            </p:extLst>
          </p:nvPr>
        </p:nvSpPr>
        <p:spPr>
          <a:xfrm>
            <a:off x="5820537" y="63500"/>
            <a:ext cx="585788" cy="182880"/>
          </a:xfrm>
          <a:prstGeom prst="rect">
            <a:avLst/>
          </a:prstGeom>
        </p:spPr>
        <p:txBody>
          <a:bodyPr horzOverflow="overflow" lIns="0" tIns="0" rIns="0" bIns="0">
            <a:spAutoFit/>
          </a:bodyPr>
          <a:lstStyle/>
          <a:p>
            <a:pPr algn="l"/>
            <a:r>
              <a:rPr lang="en-AU" sz="1200">
                <a:solidFill>
                  <a:srgbClr val="000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3290287322"/>
      </p:ext>
    </p:extLst>
  </p:cSld>
  <p:clrMap bg1="lt1" tx1="dk1" bg2="lt2" tx2="dk2" accent1="accent1" accent2="accent2" accent3="accent3" accent4="accent4" accent5="accent5" accent6="accent6" hlink="hlink" folHlink="folHlink"/>
  <p:sldLayoutIdLst>
    <p:sldLayoutId id="2147483681" r:id="rId1"/>
    <p:sldLayoutId id="2147483683" r:id="rId2"/>
    <p:sldLayoutId id="2147483685" r:id="rId3"/>
    <p:sldLayoutId id="2147483687" r:id="rId4"/>
    <p:sldLayoutId id="2147483689" r:id="rId5"/>
  </p:sldLayoutIdLst>
  <p:txStyles>
    <p:title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90000"/>
        </a:lnSpc>
        <a:spcBef>
          <a:spcPts val="1000"/>
        </a:spcBef>
        <a:spcAft>
          <a:spcPts val="1000"/>
        </a:spcAft>
        <a:buFont typeface="Arial" panose="020B0604020202020204" pitchFamily="34" charset="0"/>
        <a:buNone/>
        <a:defRPr sz="1800" b="1" kern="1200">
          <a:solidFill>
            <a:srgbClr val="0085AC"/>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00000"/>
        </a:lnSpc>
        <a:spcBef>
          <a:spcPts val="500"/>
        </a:spcBef>
        <a:spcAft>
          <a:spcPts val="1000"/>
        </a:spcAft>
        <a:buFont typeface="Arial" panose="020B0604020202020204" pitchFamily="34" charset="0"/>
        <a:buNone/>
        <a:defRPr sz="1400" b="1" kern="120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00000"/>
        </a:lnSpc>
        <a:spcBef>
          <a:spcPts val="500"/>
        </a:spcBef>
        <a:spcAft>
          <a:spcPts val="500"/>
        </a:spcAft>
        <a:buFont typeface="Arial" panose="020B0604020202020204" pitchFamily="34" charset="0"/>
        <a:buNone/>
        <a:defRPr sz="1200" kern="1200">
          <a:solidFill>
            <a:schemeClr val="tx1"/>
          </a:solidFill>
          <a:latin typeface="Arial" panose="020B0604020202020204" pitchFamily="34" charset="0"/>
          <a:ea typeface="+mn-ea"/>
          <a:cs typeface="Arial" panose="020B0604020202020204" pitchFamily="34" charset="0"/>
        </a:defRPr>
      </a:lvl3pPr>
      <a:lvl4pPr marL="360000" indent="-180000" algn="l" defTabSz="180000" rtl="0" eaLnBrk="1" latinLnBrk="0" hangingPunct="1">
        <a:lnSpc>
          <a:spcPct val="100000"/>
        </a:lnSpc>
        <a:spcBef>
          <a:spcPts val="500"/>
        </a:spcBef>
        <a:spcAft>
          <a:spcPts val="500"/>
        </a:spcAft>
        <a:buClr>
          <a:srgbClr val="0085AC"/>
        </a:buClr>
        <a:buFont typeface="Arial" panose="020B0604020202020204" pitchFamily="34" charset="0"/>
        <a:buChar char="•"/>
        <a:tabLst>
          <a:tab pos="0" algn="l"/>
          <a:tab pos="180000" algn="l"/>
          <a:tab pos="360000" algn="l"/>
          <a:tab pos="540000" algn="l"/>
          <a:tab pos="720000" algn="l"/>
          <a:tab pos="900000" algn="l"/>
        </a:tabLst>
        <a:defRPr sz="1200" kern="1200">
          <a:solidFill>
            <a:schemeClr val="tx1"/>
          </a:solidFill>
          <a:latin typeface="Arial" panose="020B0604020202020204" pitchFamily="34" charset="0"/>
          <a:ea typeface="+mn-ea"/>
          <a:cs typeface="Arial" panose="020B0604020202020204" pitchFamily="34" charset="0"/>
        </a:defRPr>
      </a:lvl4pPr>
      <a:lvl5pPr marL="54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5pPr>
      <a:lvl6pPr marL="72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6pPr>
      <a:lvl7pPr marL="90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a:solidFill>
            <a:schemeClr val="tx1"/>
          </a:solidFill>
          <a:latin typeface="Arial" panose="020B0604020202020204" pitchFamily="34" charset="0"/>
          <a:ea typeface="+mn-ea"/>
          <a:cs typeface="Arial" panose="020B0604020202020204" pitchFamily="34" charset="0"/>
        </a:defRPr>
      </a:lvl7pPr>
      <a:lvl8pPr marL="1080000" indent="-180000" algn="l" defTabSz="914400" rtl="0" eaLnBrk="1" latinLnBrk="0" hangingPunct="1">
        <a:lnSpc>
          <a:spcPct val="100000"/>
        </a:lnSpc>
        <a:spcBef>
          <a:spcPts val="500"/>
        </a:spcBef>
        <a:spcAft>
          <a:spcPts val="500"/>
        </a:spcAft>
        <a:buClr>
          <a:srgbClr val="0085AC"/>
        </a:buClr>
        <a:buFont typeface="Arial" panose="020B0604020202020204" pitchFamily="34" charset="0"/>
        <a:buChar char="•"/>
        <a:defRPr sz="1200" kern="1200" baseline="0">
          <a:solidFill>
            <a:schemeClr val="tx1"/>
          </a:solidFill>
          <a:latin typeface="Arial" panose="020B0604020202020204" pitchFamily="34" charset="0"/>
          <a:ea typeface="+mn-ea"/>
          <a:cs typeface="Arial" panose="020B0604020202020204" pitchFamily="34" charset="0"/>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7287">
          <p15:clr>
            <a:srgbClr val="F26B43"/>
          </p15:clr>
        </p15:guide>
        <p15:guide id="5" orient="horz" pos="4224">
          <p15:clr>
            <a:srgbClr val="F26B43"/>
          </p15:clr>
        </p15:guide>
        <p15:guide id="6" orient="horz" pos="4133">
          <p15:clr>
            <a:srgbClr val="F26B43"/>
          </p15:clr>
        </p15:guide>
        <p15:guide id="7" orient="horz" pos="3748">
          <p15:clr>
            <a:srgbClr val="F26B43"/>
          </p15:clr>
        </p15:guide>
        <p15:guide id="8" pos="393">
          <p15:clr>
            <a:srgbClr val="F26B43"/>
          </p15:clr>
        </p15:guide>
        <p15:guide id="9" orient="horz" pos="391">
          <p15:clr>
            <a:srgbClr val="F26B43"/>
          </p15:clr>
        </p15:guide>
        <p15:guide id="10" pos="2116">
          <p15:clr>
            <a:srgbClr val="F26B43"/>
          </p15:clr>
        </p15:guide>
        <p15:guide id="11" pos="5564">
          <p15:clr>
            <a:srgbClr val="F26B43"/>
          </p15:clr>
        </p15:guide>
        <p15:guide id="12" orient="horz" pos="527">
          <p15:clr>
            <a:srgbClr val="F26B43"/>
          </p15:clr>
        </p15:guide>
        <p15:guide id="13" orient="horz" pos="913">
          <p15:clr>
            <a:srgbClr val="F26B43"/>
          </p15:clr>
        </p15:guide>
        <p15:guide id="14" orient="horz" pos="1026">
          <p15:clr>
            <a:srgbClr val="F26B43"/>
          </p15:clr>
        </p15:guide>
        <p15:guide id="15" orient="horz" pos="4042">
          <p15:clr>
            <a:srgbClr val="F26B43"/>
          </p15:clr>
        </p15:guide>
        <p15:guide id="16" orient="horz" pos="3838" userDrawn="1">
          <p15:clr>
            <a:srgbClr val="F26B43"/>
          </p15:clr>
        </p15:guide>
        <p15:guide id="17" userDrawn="1">
          <p15:clr>
            <a:srgbClr val="F26B43"/>
          </p15:clr>
        </p15:guide>
        <p15:guide id="18" orient="horz" userDrawn="1">
          <p15:clr>
            <a:srgbClr val="F26B43"/>
          </p15:clr>
        </p15:guide>
        <p15:guide id="19" pos="7680" userDrawn="1">
          <p15:clr>
            <a:srgbClr val="F26B43"/>
          </p15:clr>
        </p15:guide>
        <p15:guide id="20" orient="horz" pos="432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BFB077-BD65-1C29-AFB6-57D9DDDED7DF}"/>
              </a:ext>
            </a:extLst>
          </p:cNvPr>
          <p:cNvSpPr>
            <a:spLocks noGrp="1"/>
          </p:cNvSpPr>
          <p:nvPr>
            <p:ph type="ctrTitle"/>
          </p:nvPr>
        </p:nvSpPr>
        <p:spPr/>
        <p:txBody>
          <a:bodyPr/>
          <a:lstStyle/>
          <a:p>
            <a:r>
              <a:rPr lang="en-AU" dirty="0"/>
              <a:t>Keys4Life</a:t>
            </a:r>
          </a:p>
        </p:txBody>
      </p:sp>
      <p:sp>
        <p:nvSpPr>
          <p:cNvPr id="4" name="Subtitle 3">
            <a:extLst>
              <a:ext uri="{FF2B5EF4-FFF2-40B4-BE49-F238E27FC236}">
                <a16:creationId xmlns:a16="http://schemas.microsoft.com/office/drawing/2014/main" id="{62261105-7954-4A9B-669C-42F050F7868C}"/>
              </a:ext>
            </a:extLst>
          </p:cNvPr>
          <p:cNvSpPr>
            <a:spLocks noGrp="1"/>
          </p:cNvSpPr>
          <p:nvPr>
            <p:ph type="subTitle" idx="1"/>
          </p:nvPr>
        </p:nvSpPr>
        <p:spPr/>
        <p:txBody>
          <a:bodyPr/>
          <a:lstStyle/>
          <a:p>
            <a:r>
              <a:rPr lang="en-AU" dirty="0"/>
              <a:t>Lesson 9</a:t>
            </a:r>
          </a:p>
          <a:p>
            <a:r>
              <a:rPr lang="en-AU" dirty="0"/>
              <a:t>Drive safe</a:t>
            </a:r>
          </a:p>
        </p:txBody>
      </p:sp>
      <p:pic>
        <p:nvPicPr>
          <p:cNvPr id="6" name="Picture Placeholder 5">
            <a:extLst>
              <a:ext uri="{FF2B5EF4-FFF2-40B4-BE49-F238E27FC236}">
                <a16:creationId xmlns:a16="http://schemas.microsoft.com/office/drawing/2014/main" id="{938055FA-9E5D-BDBB-5EE8-2430E7040074}"/>
              </a:ext>
            </a:extLst>
          </p:cNvPr>
          <p:cNvPicPr>
            <a:picLocks noGrp="1" noChangeAspect="1"/>
          </p:cNvPicPr>
          <p:nvPr>
            <p:ph type="pic" sz="quarter" idx="11"/>
          </p:nvPr>
        </p:nvPicPr>
        <p:blipFill>
          <a:blip r:embed="rId3" cstate="print">
            <a:extLst>
              <a:ext uri="{28A0092B-C50C-407E-A947-70E740481C1C}">
                <a14:useLocalDpi xmlns:a14="http://schemas.microsoft.com/office/drawing/2010/main" val="0"/>
              </a:ext>
            </a:extLst>
          </a:blip>
          <a:srcRect l="22716" r="22716"/>
          <a:stretch>
            <a:fillRect/>
          </a:stretch>
        </p:blipFill>
        <p:spPr>
          <a:custGeom>
            <a:avLst/>
            <a:gdLst>
              <a:gd name="connsiteX0" fmla="*/ 345237 w 5613399"/>
              <a:gd name="connsiteY0" fmla="*/ 0 h 6858000"/>
              <a:gd name="connsiteX1" fmla="*/ 5613399 w 5613399"/>
              <a:gd name="connsiteY1" fmla="*/ 0 h 6858000"/>
              <a:gd name="connsiteX2" fmla="*/ 5613399 w 5613399"/>
              <a:gd name="connsiteY2" fmla="*/ 6858000 h 6858000"/>
              <a:gd name="connsiteX3" fmla="*/ 771308 w 5613399"/>
              <a:gd name="connsiteY3" fmla="*/ 6858000 h 6858000"/>
              <a:gd name="connsiteX4" fmla="*/ 691940 w 5613399"/>
              <a:gd name="connsiteY4" fmla="*/ 6658849 h 6858000"/>
              <a:gd name="connsiteX5" fmla="*/ 0 w 5613399"/>
              <a:gd name="connsiteY5" fmla="*/ 2774396 h 6858000"/>
              <a:gd name="connsiteX6" fmla="*/ 345237 w 5613399"/>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13399" h="6858000">
                <a:moveTo>
                  <a:pt x="345237" y="0"/>
                </a:moveTo>
                <a:lnTo>
                  <a:pt x="5613399" y="0"/>
                </a:lnTo>
                <a:lnTo>
                  <a:pt x="5613399" y="6858000"/>
                </a:lnTo>
                <a:lnTo>
                  <a:pt x="771308" y="6858000"/>
                </a:lnTo>
                <a:lnTo>
                  <a:pt x="691940" y="6658849"/>
                </a:lnTo>
                <a:cubicBezTo>
                  <a:pt x="243991" y="5448091"/>
                  <a:pt x="0" y="4139192"/>
                  <a:pt x="0" y="2774396"/>
                </a:cubicBezTo>
                <a:cubicBezTo>
                  <a:pt x="0" y="1815304"/>
                  <a:pt x="119505" y="889400"/>
                  <a:pt x="345237" y="0"/>
                </a:cubicBezTo>
                <a:close/>
              </a:path>
            </a:pathLst>
          </a:custGeom>
          <a:solidFill>
            <a:prstClr val="white"/>
          </a:solidFill>
        </p:spPr>
      </p:pic>
    </p:spTree>
    <p:extLst>
      <p:ext uri="{BB962C8B-B14F-4D97-AF65-F5344CB8AC3E}">
        <p14:creationId xmlns:p14="http://schemas.microsoft.com/office/powerpoint/2010/main" val="355389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E4CC7-25AE-130E-C364-550B8CA875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258528-D319-469D-EC5F-FE2CBE39E911}"/>
              </a:ext>
            </a:extLst>
          </p:cNvPr>
          <p:cNvSpPr>
            <a:spLocks noGrp="1"/>
          </p:cNvSpPr>
          <p:nvPr>
            <p:ph type="title"/>
          </p:nvPr>
        </p:nvSpPr>
        <p:spPr/>
        <p:txBody>
          <a:bodyPr/>
          <a:lstStyle/>
          <a:p>
            <a:r>
              <a:rPr lang="en-AU" dirty="0"/>
              <a:t>Learning Intentions</a:t>
            </a:r>
          </a:p>
        </p:txBody>
      </p:sp>
      <p:sp>
        <p:nvSpPr>
          <p:cNvPr id="3" name="Content Placeholder 2">
            <a:extLst>
              <a:ext uri="{FF2B5EF4-FFF2-40B4-BE49-F238E27FC236}">
                <a16:creationId xmlns:a16="http://schemas.microsoft.com/office/drawing/2014/main" id="{C7814785-485C-BA2D-74D1-CAFC527EFBE7}"/>
              </a:ext>
            </a:extLst>
          </p:cNvPr>
          <p:cNvSpPr>
            <a:spLocks noGrp="1"/>
          </p:cNvSpPr>
          <p:nvPr>
            <p:ph idx="1"/>
          </p:nvPr>
        </p:nvSpPr>
        <p:spPr/>
        <p:txBody>
          <a:bodyPr/>
          <a:lstStyle/>
          <a:p>
            <a:pPr marL="342900" indent="-342900">
              <a:buFont typeface="Arial" panose="020B0604020202020204" pitchFamily="34" charset="0"/>
              <a:buAutoNum type="arabicPeriod"/>
            </a:pPr>
            <a:r>
              <a:rPr lang="en-AU" sz="2000" dirty="0">
                <a:solidFill>
                  <a:schemeClr val="tx1"/>
                </a:solidFill>
              </a:rPr>
              <a:t>Explain car safety ratings and why choosing cars with a 5-star rating is the safest choice.</a:t>
            </a:r>
          </a:p>
          <a:p>
            <a:pPr marL="342900" indent="-342900">
              <a:buFont typeface="Arial" panose="020B0604020202020204" pitchFamily="34" charset="0"/>
              <a:buAutoNum type="arabicPeriod"/>
            </a:pPr>
            <a:r>
              <a:rPr lang="en-AU" sz="2000" dirty="0">
                <a:solidFill>
                  <a:schemeClr val="tx1"/>
                </a:solidFill>
              </a:rPr>
              <a:t>Explore strategies for planning how to get to and home from social activities.</a:t>
            </a:r>
          </a:p>
          <a:p>
            <a:pPr marL="342900" indent="-342900">
              <a:buFont typeface="Arial" panose="020B0604020202020204" pitchFamily="34" charset="0"/>
              <a:buAutoNum type="arabicPeriod"/>
            </a:pPr>
            <a:r>
              <a:rPr lang="en-AU" sz="2000" dirty="0">
                <a:solidFill>
                  <a:schemeClr val="tx1"/>
                </a:solidFill>
              </a:rPr>
              <a:t>Consider factors that impact decision-making. </a:t>
            </a:r>
          </a:p>
          <a:p>
            <a:endParaRPr lang="en-AU" dirty="0"/>
          </a:p>
        </p:txBody>
      </p:sp>
    </p:spTree>
    <p:extLst>
      <p:ext uri="{BB962C8B-B14F-4D97-AF65-F5344CB8AC3E}">
        <p14:creationId xmlns:p14="http://schemas.microsoft.com/office/powerpoint/2010/main" val="26003684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2DFE579-8D57-4AF1-648A-A9AD30CF50E6}"/>
              </a:ext>
            </a:extLst>
          </p:cNvPr>
          <p:cNvSpPr txBox="1">
            <a:spLocks/>
          </p:cNvSpPr>
          <p:nvPr/>
        </p:nvSpPr>
        <p:spPr>
          <a:xfrm>
            <a:off x="623886" y="576001"/>
            <a:ext cx="10944226" cy="873388"/>
          </a:xfrm>
          <a:prstGeom prst="rect">
            <a:avLst/>
          </a:prstGeom>
        </p:spPr>
        <p:txBody>
          <a:bodyPr vert="horz" lIns="0" tIns="0" rIns="0" bIns="0" rtlCol="0" anchor="t">
            <a:normAutofit/>
          </a:bodyPr>
          <a:lstStyle>
            <a:lvl1pPr algn="l" defTabSz="914400" rtl="0" eaLnBrk="1" latinLnBrk="0" hangingPunct="1">
              <a:lnSpc>
                <a:spcPct val="90000"/>
              </a:lnSpc>
              <a:spcBef>
                <a:spcPct val="0"/>
              </a:spcBef>
              <a:buNone/>
              <a:defRPr sz="2400" b="1" kern="1200">
                <a:solidFill>
                  <a:srgbClr val="0085AC"/>
                </a:solidFill>
                <a:latin typeface="Arial" panose="020B0604020202020204" pitchFamily="34" charset="0"/>
                <a:ea typeface="+mj-ea"/>
                <a:cs typeface="Arial" panose="020B0604020202020204" pitchFamily="34" charset="0"/>
              </a:defRPr>
            </a:lvl1pPr>
          </a:lstStyle>
          <a:p>
            <a:pPr>
              <a:spcAft>
                <a:spcPts val="600"/>
              </a:spcAft>
            </a:pPr>
            <a:r>
              <a:rPr lang="en-US" dirty="0"/>
              <a:t>My safe dream car</a:t>
            </a:r>
          </a:p>
        </p:txBody>
      </p:sp>
      <p:sp>
        <p:nvSpPr>
          <p:cNvPr id="4" name="TextBox 3">
            <a:extLst>
              <a:ext uri="{FF2B5EF4-FFF2-40B4-BE49-F238E27FC236}">
                <a16:creationId xmlns:a16="http://schemas.microsoft.com/office/drawing/2014/main" id="{1B59BC34-3506-4B2C-8007-CDBBA0CCCD01}"/>
              </a:ext>
            </a:extLst>
          </p:cNvPr>
          <p:cNvSpPr txBox="1"/>
          <p:nvPr/>
        </p:nvSpPr>
        <p:spPr>
          <a:xfrm>
            <a:off x="623888" y="1628775"/>
            <a:ext cx="5382000" cy="4321176"/>
          </a:xfrm>
          <a:prstGeom prst="rect">
            <a:avLst/>
          </a:prstGeom>
        </p:spPr>
        <p:txBody>
          <a:bodyPr vert="horz" lIns="0" tIns="0" rIns="0" bIns="0" rtlCol="0">
            <a:normAutofit fontScale="92500" lnSpcReduction="10000"/>
          </a:bodyPr>
          <a:lstStyle/>
          <a:p>
            <a:pPr>
              <a:spcBef>
                <a:spcPts val="1000"/>
              </a:spcBef>
              <a:spcAft>
                <a:spcPts val="1000"/>
              </a:spcAft>
              <a:buFont typeface="Arial" panose="020B0604020202020204" pitchFamily="34" charset="0"/>
            </a:pPr>
            <a:r>
              <a:rPr lang="en-US" dirty="0">
                <a:latin typeface="Arial" panose="020B0604020202020204" pitchFamily="34" charset="0"/>
                <a:cs typeface="Arial" panose="020B0604020202020204" pitchFamily="34" charset="0"/>
              </a:rPr>
              <a:t>5 Star safety rating</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Crumple zones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Collapsible steering columns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Reinforced door frames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Air bags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Seatbelts designed to work with air bags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Seatbelt reminder systems</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Electronic stability system</a:t>
            </a:r>
          </a:p>
          <a:p>
            <a:pPr marL="285750" indent="-285750">
              <a:spcBef>
                <a:spcPts val="1000"/>
              </a:spcBef>
              <a:spcAft>
                <a:spcPts val="1000"/>
              </a:spcAft>
              <a:buFont typeface="Arial" panose="020B0604020202020204" pitchFamily="34" charset="0"/>
              <a:buChar char="•"/>
            </a:pPr>
            <a:r>
              <a:rPr lang="en-US" dirty="0">
                <a:latin typeface="Arial" panose="020B0604020202020204" pitchFamily="34" charset="0"/>
                <a:cs typeface="Arial" panose="020B0604020202020204" pitchFamily="34" charset="0"/>
              </a:rPr>
              <a:t>Anti-lock braking system (ABS)</a:t>
            </a:r>
          </a:p>
        </p:txBody>
      </p:sp>
      <p:pic>
        <p:nvPicPr>
          <p:cNvPr id="3" name="Picture 2" descr="A screenshot of a website&#10;&#10;AI-generated content may be incorrect.">
            <a:extLst>
              <a:ext uri="{FF2B5EF4-FFF2-40B4-BE49-F238E27FC236}">
                <a16:creationId xmlns:a16="http://schemas.microsoft.com/office/drawing/2014/main" id="{E43F324A-6BB2-EFEE-C7DF-C490D34B6928}"/>
              </a:ext>
            </a:extLst>
          </p:cNvPr>
          <p:cNvPicPr>
            <a:picLocks noChangeAspect="1"/>
          </p:cNvPicPr>
          <p:nvPr/>
        </p:nvPicPr>
        <p:blipFill>
          <a:blip r:embed="rId3"/>
          <a:stretch>
            <a:fillRect/>
          </a:stretch>
        </p:blipFill>
        <p:spPr>
          <a:xfrm>
            <a:off x="6186114" y="1012695"/>
            <a:ext cx="5382000" cy="2542994"/>
          </a:xfrm>
          <a:prstGeom prst="rect">
            <a:avLst/>
          </a:prstGeom>
          <a:noFill/>
        </p:spPr>
      </p:pic>
      <p:sp>
        <p:nvSpPr>
          <p:cNvPr id="5" name="Oval 4">
            <a:extLst>
              <a:ext uri="{FF2B5EF4-FFF2-40B4-BE49-F238E27FC236}">
                <a16:creationId xmlns:a16="http://schemas.microsoft.com/office/drawing/2014/main" id="{76756032-6731-8B18-EAA9-98F0E8B2A2C0}"/>
              </a:ext>
            </a:extLst>
          </p:cNvPr>
          <p:cNvSpPr/>
          <p:nvPr/>
        </p:nvSpPr>
        <p:spPr>
          <a:xfrm>
            <a:off x="6440460" y="4001777"/>
            <a:ext cx="4873308" cy="1948174"/>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Safety ratings</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findings.</a:t>
            </a:r>
          </a:p>
        </p:txBody>
      </p:sp>
    </p:spTree>
    <p:extLst>
      <p:ext uri="{BB962C8B-B14F-4D97-AF65-F5344CB8AC3E}">
        <p14:creationId xmlns:p14="http://schemas.microsoft.com/office/powerpoint/2010/main" val="32848453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E1592-9913-CCF9-48E9-EFB47BCD0455}"/>
              </a:ext>
            </a:extLst>
          </p:cNvPr>
          <p:cNvSpPr>
            <a:spLocks noGrp="1"/>
          </p:cNvSpPr>
          <p:nvPr>
            <p:ph type="title"/>
          </p:nvPr>
        </p:nvSpPr>
        <p:spPr/>
        <p:txBody>
          <a:bodyPr/>
          <a:lstStyle/>
          <a:p>
            <a:r>
              <a:rPr lang="en-AU" dirty="0"/>
              <a:t>Discussion questions </a:t>
            </a:r>
          </a:p>
        </p:txBody>
      </p:sp>
      <p:sp>
        <p:nvSpPr>
          <p:cNvPr id="3" name="Content Placeholder 2">
            <a:extLst>
              <a:ext uri="{FF2B5EF4-FFF2-40B4-BE49-F238E27FC236}">
                <a16:creationId xmlns:a16="http://schemas.microsoft.com/office/drawing/2014/main" id="{CE1BA85F-00FF-C133-3B50-E9F606276FFD}"/>
              </a:ext>
            </a:extLst>
          </p:cNvPr>
          <p:cNvSpPr>
            <a:spLocks noGrp="1"/>
          </p:cNvSpPr>
          <p:nvPr>
            <p:ph sz="half" idx="1"/>
          </p:nvPr>
        </p:nvSpPr>
        <p:spPr>
          <a:xfrm>
            <a:off x="623887" y="1628775"/>
            <a:ext cx="10432039" cy="4321176"/>
          </a:xfrm>
        </p:spPr>
        <p:txBody>
          <a:bodyPr/>
          <a:lstStyle/>
          <a:p>
            <a:r>
              <a:rPr lang="en-AU" b="0" dirty="0">
                <a:solidFill>
                  <a:schemeClr val="tx1"/>
                </a:solidFill>
              </a:rPr>
              <a:t>Were you surprised about the safety ratings of the cars you chose? Why?</a:t>
            </a:r>
          </a:p>
          <a:p>
            <a:r>
              <a:rPr lang="en-AU" b="0" dirty="0">
                <a:solidFill>
                  <a:schemeClr val="tx1"/>
                </a:solidFill>
              </a:rPr>
              <a:t>What safety features do manufacturers usually include as standard items? </a:t>
            </a:r>
          </a:p>
          <a:p>
            <a:r>
              <a:rPr lang="en-AU" b="0" dirty="0">
                <a:solidFill>
                  <a:schemeClr val="tx1"/>
                </a:solidFill>
              </a:rPr>
              <a:t>Which car do you think provides the best price and safety?</a:t>
            </a:r>
          </a:p>
        </p:txBody>
      </p:sp>
    </p:spTree>
    <p:extLst>
      <p:ext uri="{BB962C8B-B14F-4D97-AF65-F5344CB8AC3E}">
        <p14:creationId xmlns:p14="http://schemas.microsoft.com/office/powerpoint/2010/main" val="1909655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1B27D-BCCC-A1C7-BC59-C220447A92B5}"/>
              </a:ext>
            </a:extLst>
          </p:cNvPr>
          <p:cNvSpPr>
            <a:spLocks noGrp="1"/>
          </p:cNvSpPr>
          <p:nvPr>
            <p:ph type="title"/>
          </p:nvPr>
        </p:nvSpPr>
        <p:spPr/>
        <p:txBody>
          <a:bodyPr/>
          <a:lstStyle/>
          <a:p>
            <a:r>
              <a:rPr lang="en-AU" dirty="0"/>
              <a:t>Making plans</a:t>
            </a:r>
          </a:p>
        </p:txBody>
      </p:sp>
      <p:sp>
        <p:nvSpPr>
          <p:cNvPr id="3" name="Content Placeholder 2">
            <a:extLst>
              <a:ext uri="{FF2B5EF4-FFF2-40B4-BE49-F238E27FC236}">
                <a16:creationId xmlns:a16="http://schemas.microsoft.com/office/drawing/2014/main" id="{D8295A51-3B39-7D03-9E82-C9AA5AD5DD40}"/>
              </a:ext>
            </a:extLst>
          </p:cNvPr>
          <p:cNvSpPr>
            <a:spLocks noGrp="1"/>
          </p:cNvSpPr>
          <p:nvPr>
            <p:ph sz="half" idx="1"/>
          </p:nvPr>
        </p:nvSpPr>
        <p:spPr/>
        <p:txBody>
          <a:bodyPr/>
          <a:lstStyle/>
          <a:p>
            <a:pPr algn="ctr"/>
            <a:endParaRPr lang="en-AU" b="0" dirty="0"/>
          </a:p>
          <a:p>
            <a:pPr algn="ctr"/>
            <a:endParaRPr lang="en-AU" b="0" dirty="0"/>
          </a:p>
          <a:p>
            <a:pPr algn="ctr"/>
            <a:endParaRPr lang="en-AU" b="0" dirty="0"/>
          </a:p>
          <a:p>
            <a:pPr algn="ctr"/>
            <a:endParaRPr lang="en-AU" b="0" dirty="0"/>
          </a:p>
          <a:p>
            <a:pPr algn="ctr"/>
            <a:r>
              <a:rPr lang="en-AU" sz="2400" b="0" dirty="0"/>
              <a:t>Planned vs unplanned</a:t>
            </a:r>
          </a:p>
        </p:txBody>
      </p:sp>
      <p:sp>
        <p:nvSpPr>
          <p:cNvPr id="5" name="Oval 4">
            <a:extLst>
              <a:ext uri="{FF2B5EF4-FFF2-40B4-BE49-F238E27FC236}">
                <a16:creationId xmlns:a16="http://schemas.microsoft.com/office/drawing/2014/main" id="{D6CCA846-D7DF-C3BA-05CE-D0F086F55E29}"/>
              </a:ext>
            </a:extLst>
          </p:cNvPr>
          <p:cNvSpPr/>
          <p:nvPr/>
        </p:nvSpPr>
        <p:spPr>
          <a:xfrm>
            <a:off x="6544598" y="2074863"/>
            <a:ext cx="4214121" cy="3429000"/>
          </a:xfrm>
          <a:prstGeom prst="ellipse">
            <a:avLst/>
          </a:prstGeom>
          <a:noFill/>
          <a:ln>
            <a:solidFill>
              <a:srgbClr val="0085A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AU" dirty="0">
                <a:solidFill>
                  <a:schemeClr val="tx1"/>
                </a:solidFill>
                <a:latin typeface="Arial" panose="020B0604020202020204" pitchFamily="34" charset="0"/>
                <a:cs typeface="Arial" panose="020B0604020202020204" pitchFamily="34" charset="0"/>
              </a:rPr>
              <a:t>Complete worksheet - </a:t>
            </a:r>
          </a:p>
          <a:p>
            <a:pPr algn="ctr"/>
            <a:r>
              <a:rPr lang="en-AU" i="1" dirty="0">
                <a:solidFill>
                  <a:schemeClr val="tx1"/>
                </a:solidFill>
                <a:latin typeface="Arial" panose="020B0604020202020204" pitchFamily="34" charset="0"/>
                <a:cs typeface="Arial" panose="020B0604020202020204" pitchFamily="34" charset="0"/>
              </a:rPr>
              <a:t>Making plans</a:t>
            </a:r>
          </a:p>
          <a:p>
            <a:pPr algn="ctr"/>
            <a:endParaRPr lang="en-AU" dirty="0">
              <a:solidFill>
                <a:schemeClr val="tx1"/>
              </a:solidFill>
              <a:latin typeface="Arial" panose="020B0604020202020204" pitchFamily="34" charset="0"/>
              <a:cs typeface="Arial" panose="020B0604020202020204" pitchFamily="34" charset="0"/>
            </a:endParaRPr>
          </a:p>
          <a:p>
            <a:pPr algn="ctr"/>
            <a:r>
              <a:rPr lang="en-AU" dirty="0">
                <a:solidFill>
                  <a:schemeClr val="tx1"/>
                </a:solidFill>
                <a:latin typeface="Arial" panose="020B0604020202020204" pitchFamily="34" charset="0"/>
                <a:cs typeface="Arial" panose="020B0604020202020204" pitchFamily="34" charset="0"/>
              </a:rPr>
              <a:t>Be prepared to share your ideas.</a:t>
            </a:r>
          </a:p>
        </p:txBody>
      </p:sp>
    </p:spTree>
    <p:extLst>
      <p:ext uri="{BB962C8B-B14F-4D97-AF65-F5344CB8AC3E}">
        <p14:creationId xmlns:p14="http://schemas.microsoft.com/office/powerpoint/2010/main" val="38306253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80CDF-31BD-A74A-D19A-F56E3B0211A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6F080B-5B8B-5D39-D36A-56504F178A2C}"/>
              </a:ext>
            </a:extLst>
          </p:cNvPr>
          <p:cNvSpPr>
            <a:spLocks noGrp="1"/>
          </p:cNvSpPr>
          <p:nvPr>
            <p:ph type="title"/>
          </p:nvPr>
        </p:nvSpPr>
        <p:spPr/>
        <p:txBody>
          <a:bodyPr/>
          <a:lstStyle/>
          <a:p>
            <a:r>
              <a:rPr lang="en-AU" dirty="0"/>
              <a:t>Discussion questions </a:t>
            </a:r>
          </a:p>
        </p:txBody>
      </p:sp>
      <p:sp>
        <p:nvSpPr>
          <p:cNvPr id="3" name="Content Placeholder 2">
            <a:extLst>
              <a:ext uri="{FF2B5EF4-FFF2-40B4-BE49-F238E27FC236}">
                <a16:creationId xmlns:a16="http://schemas.microsoft.com/office/drawing/2014/main" id="{554612D2-0869-F5D6-DF2E-0E15380F2118}"/>
              </a:ext>
            </a:extLst>
          </p:cNvPr>
          <p:cNvSpPr>
            <a:spLocks noGrp="1"/>
          </p:cNvSpPr>
          <p:nvPr>
            <p:ph sz="half" idx="1"/>
          </p:nvPr>
        </p:nvSpPr>
        <p:spPr>
          <a:xfrm>
            <a:off x="623887" y="1628775"/>
            <a:ext cx="10432039" cy="4321176"/>
          </a:xfrm>
        </p:spPr>
        <p:txBody>
          <a:bodyPr/>
          <a:lstStyle/>
          <a:p>
            <a:r>
              <a:rPr lang="en-AU" b="0" dirty="0">
                <a:solidFill>
                  <a:schemeClr val="tx1"/>
                </a:solidFill>
              </a:rPr>
              <a:t>Have you and your parents talked about what you will do and what they will do, to make sure you get home safely?</a:t>
            </a:r>
          </a:p>
          <a:p>
            <a:r>
              <a:rPr lang="en-AU" b="0" dirty="0">
                <a:solidFill>
                  <a:schemeClr val="tx1"/>
                </a:solidFill>
              </a:rPr>
              <a:t>Do you feel confident to ‘stick’ to your plan and not be influenced by others?</a:t>
            </a:r>
          </a:p>
          <a:p>
            <a:r>
              <a:rPr lang="en-AU" b="0" dirty="0">
                <a:solidFill>
                  <a:schemeClr val="tx1"/>
                </a:solidFill>
              </a:rPr>
              <a:t>What could you do if a mate tried to talk you into driving after you have had a few drinks (alcoholic)?</a:t>
            </a:r>
          </a:p>
          <a:p>
            <a:r>
              <a:rPr lang="en-AU" b="0" dirty="0">
                <a:solidFill>
                  <a:schemeClr val="tx1"/>
                </a:solidFill>
              </a:rPr>
              <a:t>What could you do if a mate tried to drive their car under the influence of alcohol or other drugs?</a:t>
            </a:r>
          </a:p>
          <a:p>
            <a:r>
              <a:rPr lang="en-AU" b="0" dirty="0">
                <a:solidFill>
                  <a:schemeClr val="tx1"/>
                </a:solidFill>
              </a:rPr>
              <a:t>How would you feel if you didn’t try to stop a mate from driving after drinking alcohol and they were involved in a crash?</a:t>
            </a:r>
          </a:p>
        </p:txBody>
      </p:sp>
    </p:spTree>
    <p:extLst>
      <p:ext uri="{BB962C8B-B14F-4D97-AF65-F5344CB8AC3E}">
        <p14:creationId xmlns:p14="http://schemas.microsoft.com/office/powerpoint/2010/main" val="1770245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E9E27-941E-4C17-38C0-0D88DD94FE71}"/>
            </a:ext>
          </a:extLst>
        </p:cNvPr>
        <p:cNvGrpSpPr/>
        <p:nvPr/>
      </p:nvGrpSpPr>
      <p:grpSpPr>
        <a:xfrm>
          <a:off x="0" y="0"/>
          <a:ext cx="0" cy="0"/>
          <a:chOff x="0" y="0"/>
          <a:chExt cx="0" cy="0"/>
        </a:xfrm>
      </p:grpSpPr>
      <p:sp>
        <p:nvSpPr>
          <p:cNvPr id="11" name="Title 1">
            <a:extLst>
              <a:ext uri="{FF2B5EF4-FFF2-40B4-BE49-F238E27FC236}">
                <a16:creationId xmlns:a16="http://schemas.microsoft.com/office/drawing/2014/main" id="{B4C16F89-B2F2-F624-C480-803305BC3372}"/>
              </a:ext>
            </a:extLst>
          </p:cNvPr>
          <p:cNvSpPr>
            <a:spLocks noGrp="1"/>
          </p:cNvSpPr>
          <p:nvPr>
            <p:ph type="title"/>
          </p:nvPr>
        </p:nvSpPr>
        <p:spPr>
          <a:xfrm>
            <a:off x="623886" y="576001"/>
            <a:ext cx="10944226" cy="873388"/>
          </a:xfrm>
        </p:spPr>
        <p:txBody>
          <a:bodyPr/>
          <a:lstStyle/>
          <a:p>
            <a:r>
              <a:rPr lang="en-US" dirty="0"/>
              <a:t>At home tasks</a:t>
            </a:r>
          </a:p>
        </p:txBody>
      </p:sp>
      <p:sp>
        <p:nvSpPr>
          <p:cNvPr id="8" name="Content Placeholder 7">
            <a:extLst>
              <a:ext uri="{FF2B5EF4-FFF2-40B4-BE49-F238E27FC236}">
                <a16:creationId xmlns:a16="http://schemas.microsoft.com/office/drawing/2014/main" id="{457034BD-630F-D73D-9F9D-6BEB138DE204}"/>
              </a:ext>
            </a:extLst>
          </p:cNvPr>
          <p:cNvSpPr>
            <a:spLocks noGrp="1"/>
          </p:cNvSpPr>
          <p:nvPr>
            <p:ph sz="half" idx="1"/>
          </p:nvPr>
        </p:nvSpPr>
        <p:spPr>
          <a:xfrm>
            <a:off x="708458" y="1628774"/>
            <a:ext cx="10679978" cy="4321176"/>
          </a:xfrm>
        </p:spPr>
        <p:txBody>
          <a:bodyPr>
            <a:normAutofit/>
          </a:bodyPr>
          <a:lstStyle/>
          <a:p>
            <a:r>
              <a:rPr lang="en-AU" b="0" dirty="0">
                <a:solidFill>
                  <a:schemeClr val="tx1"/>
                </a:solidFill>
              </a:rPr>
              <a:t>Complete Behind the Wheel:</a:t>
            </a:r>
          </a:p>
          <a:p>
            <a:pPr marL="285750" indent="-285750">
              <a:buFont typeface="Arial" panose="020B0604020202020204" pitchFamily="34" charset="0"/>
              <a:buChar char="•"/>
            </a:pPr>
            <a:r>
              <a:rPr lang="en-AU" b="0" dirty="0">
                <a:solidFill>
                  <a:schemeClr val="tx1"/>
                </a:solidFill>
              </a:rPr>
              <a:t>Task 2 – Safety Check (page 3)</a:t>
            </a:r>
          </a:p>
          <a:p>
            <a:r>
              <a:rPr lang="en-AU" b="0" dirty="0">
                <a:solidFill>
                  <a:schemeClr val="tx1"/>
                </a:solidFill>
              </a:rPr>
              <a:t>Encourage students to complete Quiz 7 – Seatbelts (page 27) in Behind the wheel (if not yet completed).</a:t>
            </a:r>
          </a:p>
        </p:txBody>
      </p:sp>
    </p:spTree>
    <p:extLst>
      <p:ext uri="{BB962C8B-B14F-4D97-AF65-F5344CB8AC3E}">
        <p14:creationId xmlns:p14="http://schemas.microsoft.com/office/powerpoint/2010/main" val="907906126"/>
      </p:ext>
    </p:extLst>
  </p:cSld>
  <p:clrMapOvr>
    <a:masterClrMapping/>
  </p:clrMapOvr>
</p:sld>
</file>

<file path=ppt/theme/theme1.xml><?xml version="1.0" encoding="utf-8"?>
<a:theme xmlns:a="http://schemas.openxmlformats.org/drawingml/2006/main" name="1 Covers / Sectio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 Contents">
  <a:themeElements>
    <a:clrScheme name="DOE Monochromatic 3">
      <a:dk1>
        <a:sysClr val="windowText" lastClr="000000"/>
      </a:dk1>
      <a:lt1>
        <a:sysClr val="window" lastClr="FFFFFF"/>
      </a:lt1>
      <a:dk2>
        <a:srgbClr val="592C82"/>
      </a:dk2>
      <a:lt2>
        <a:srgbClr val="E7E6E6"/>
      </a:lt2>
      <a:accent1>
        <a:srgbClr val="3F2B56"/>
      </a:accent1>
      <a:accent2>
        <a:srgbClr val="592C82"/>
      </a:accent2>
      <a:accent3>
        <a:srgbClr val="AB90BF"/>
      </a:accent3>
      <a:accent4>
        <a:srgbClr val="FDC432"/>
      </a:accent4>
      <a:accent5>
        <a:srgbClr val="A40A66"/>
      </a:accent5>
      <a:accent6>
        <a:srgbClr val="94C34A"/>
      </a:accent6>
      <a:hlink>
        <a:srgbClr val="5BC5EA"/>
      </a:hlink>
      <a:folHlink>
        <a:srgbClr val="5BC5EA"/>
      </a:folHlink>
    </a:clrScheme>
    <a:fontScheme name="DOE Monochromatic 3">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 Content (Bas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 Content (Corner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5528</TotalTime>
  <Words>990</Words>
  <Application>Microsoft Office PowerPoint</Application>
  <PresentationFormat>Widescreen</PresentationFormat>
  <Paragraphs>103</Paragraphs>
  <Slides>7</Slides>
  <Notes>7</Notes>
  <HiddenSlides>0</HiddenSlides>
  <MMClips>0</MMClips>
  <ScaleCrop>false</ScaleCrop>
  <HeadingPairs>
    <vt:vector size="8" baseType="variant">
      <vt:variant>
        <vt:lpstr>Fonts Used</vt:lpstr>
      </vt:variant>
      <vt:variant>
        <vt:i4>2</vt:i4>
      </vt:variant>
      <vt:variant>
        <vt:lpstr>Theme</vt:lpstr>
      </vt:variant>
      <vt:variant>
        <vt:i4>4</vt:i4>
      </vt:variant>
      <vt:variant>
        <vt:lpstr>Slide Titles</vt:lpstr>
      </vt:variant>
      <vt:variant>
        <vt:i4>7</vt:i4>
      </vt:variant>
      <vt:variant>
        <vt:lpstr>Custom Shows</vt:lpstr>
      </vt:variant>
      <vt:variant>
        <vt:i4>1</vt:i4>
      </vt:variant>
    </vt:vector>
  </HeadingPairs>
  <TitlesOfParts>
    <vt:vector size="14" baseType="lpstr">
      <vt:lpstr>Arial</vt:lpstr>
      <vt:lpstr>Calibri</vt:lpstr>
      <vt:lpstr>1 Covers / Sections</vt:lpstr>
      <vt:lpstr>2 Contents</vt:lpstr>
      <vt:lpstr>3 Content (Base)</vt:lpstr>
      <vt:lpstr>4 Content (Corners)</vt:lpstr>
      <vt:lpstr>Keys4Life</vt:lpstr>
      <vt:lpstr>Learning Intentions</vt:lpstr>
      <vt:lpstr>PowerPoint Presentation</vt:lpstr>
      <vt:lpstr>Discussion questions </vt:lpstr>
      <vt:lpstr>Making plans</vt:lpstr>
      <vt:lpstr>Discussion questions </vt:lpstr>
      <vt:lpstr>At home tasks</vt:lpstr>
      <vt:lpstr>Keys4Life refresher</vt:lpstr>
    </vt:vector>
  </TitlesOfParts>
  <Company>Department of Education Western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Vaughan [Public Relations &amp; Marketing]</dc:creator>
  <cp:lastModifiedBy>GOODIN Tiffany [Road Safety and Drug Education]</cp:lastModifiedBy>
  <cp:revision>161</cp:revision>
  <cp:lastPrinted>2025-12-01T03:23:24Z</cp:lastPrinted>
  <dcterms:created xsi:type="dcterms:W3CDTF">2021-03-11T03:31:31Z</dcterms:created>
  <dcterms:modified xsi:type="dcterms:W3CDTF">2026-08-24T06:39:48Z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ab51697-d8d5-4b00-af1f-cc3ba473113c_Enabled">
    <vt:lpwstr>true</vt:lpwstr>
  </property>
  <property fmtid="{D5CDD505-2E9C-101B-9397-08002B2CF9AE}" pid="3" name="MSIP_Label_1ab51697-d8d5-4b00-af1f-cc3ba473113c_SetDate">
    <vt:lpwstr>2025-08-20T06:20:29Z</vt:lpwstr>
  </property>
  <property fmtid="{D5CDD505-2E9C-101B-9397-08002B2CF9AE}" pid="4" name="MSIP_Label_1ab51697-d8d5-4b00-af1f-cc3ba473113c_Method">
    <vt:lpwstr>Standard</vt:lpwstr>
  </property>
  <property fmtid="{D5CDD505-2E9C-101B-9397-08002B2CF9AE}" pid="5" name="MSIP_Label_1ab51697-d8d5-4b00-af1f-cc3ba473113c_Name">
    <vt:lpwstr>OFFICIAL</vt:lpwstr>
  </property>
  <property fmtid="{D5CDD505-2E9C-101B-9397-08002B2CF9AE}" pid="6" name="MSIP_Label_1ab51697-d8d5-4b00-af1f-cc3ba473113c_SiteId">
    <vt:lpwstr>e08016f9-d1fd-4cbb-83b0-b76eb4361627</vt:lpwstr>
  </property>
  <property fmtid="{D5CDD505-2E9C-101B-9397-08002B2CF9AE}" pid="7" name="MSIP_Label_1ab51697-d8d5-4b00-af1f-cc3ba473113c_ActionId">
    <vt:lpwstr>8f7b5d1f-ebbf-44ab-adb6-53065f1490e4</vt:lpwstr>
  </property>
  <property fmtid="{D5CDD505-2E9C-101B-9397-08002B2CF9AE}" pid="8" name="MSIP_Label_1ab51697-d8d5-4b00-af1f-cc3ba473113c_ContentBits">
    <vt:lpwstr>1</vt:lpwstr>
  </property>
  <property fmtid="{D5CDD505-2E9C-101B-9397-08002B2CF9AE}" pid="9" name="MSIP_Label_1ab51697-d8d5-4b00-af1f-cc3ba473113c_Tag">
    <vt:lpwstr>10, 3, 0, 1</vt:lpwstr>
  </property>
  <property fmtid="{D5CDD505-2E9C-101B-9397-08002B2CF9AE}" pid="10" name="ClassificationContentMarkingHeaderLocations">
    <vt:lpwstr>1 Covers / Sections:7\2 Contents:8\3 Content (Base):8\4 Content (Corners):7</vt:lpwstr>
  </property>
  <property fmtid="{D5CDD505-2E9C-101B-9397-08002B2CF9AE}" pid="11" name="ClassificationContentMarkingHeaderText">
    <vt:lpwstr>OFFICIAL</vt:lpwstr>
  </property>
</Properties>
</file>