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handoutMasterIdLst>
    <p:handoutMasterId r:id="rId19"/>
  </p:handoutMasterIdLst>
  <p:sldIdLst>
    <p:sldId id="258" r:id="rId2"/>
    <p:sldId id="259" r:id="rId3"/>
    <p:sldId id="307" r:id="rId4"/>
    <p:sldId id="260" r:id="rId5"/>
    <p:sldId id="262" r:id="rId6"/>
    <p:sldId id="294" r:id="rId7"/>
    <p:sldId id="295" r:id="rId8"/>
    <p:sldId id="297" r:id="rId9"/>
    <p:sldId id="298" r:id="rId10"/>
    <p:sldId id="301" r:id="rId11"/>
    <p:sldId id="303" r:id="rId12"/>
    <p:sldId id="308" r:id="rId13"/>
    <p:sldId id="310" r:id="rId14"/>
    <p:sldId id="311" r:id="rId15"/>
    <p:sldId id="357" r:id="rId16"/>
    <p:sldId id="309" r:id="rId17"/>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userDrawn="1">
          <p15:clr>
            <a:srgbClr val="A4A3A4"/>
          </p15:clr>
        </p15:guide>
        <p15:guide id="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80B2"/>
    <a:srgbClr val="003C7F"/>
    <a:srgbClr val="003E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83" autoAdjust="0"/>
  </p:normalViewPr>
  <p:slideViewPr>
    <p:cSldViewPr snapToGrid="0" snapToObjects="1">
      <p:cViewPr varScale="1">
        <p:scale>
          <a:sx n="120" d="100"/>
          <a:sy n="120" d="100"/>
        </p:scale>
        <p:origin x="1350" y="102"/>
      </p:cViewPr>
      <p:guideLst>
        <p:guide orient="horz"/>
        <p:guide/>
      </p:guideLst>
    </p:cSldViewPr>
  </p:slideViewPr>
  <p:outlineViewPr>
    <p:cViewPr>
      <p:scale>
        <a:sx n="33" d="100"/>
        <a:sy n="33" d="100"/>
      </p:scale>
      <p:origin x="0" y="0"/>
    </p:cViewPr>
  </p:outlineViewPr>
  <p:notesTextViewPr>
    <p:cViewPr>
      <p:scale>
        <a:sx n="3" d="2"/>
        <a:sy n="3" d="2"/>
      </p:scale>
      <p:origin x="0" y="0"/>
    </p:cViewPr>
  </p:notesTextViewPr>
  <p:notesViewPr>
    <p:cSldViewPr snapToGrid="0" snapToObjects="1">
      <p:cViewPr varScale="1">
        <p:scale>
          <a:sx n="78" d="100"/>
          <a:sy n="78" d="100"/>
        </p:scale>
        <p:origin x="334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D472137-B8D4-4D18-A929-9EB99E29C4D1}" type="datetimeFigureOut">
              <a:rPr lang="en-AU" smtClean="0"/>
              <a:t>11/10/2022</a:t>
            </a:fld>
            <a:endParaRPr lang="en-AU"/>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E88B678B-77DE-4491-8137-5A561FD77660}" type="slidenum">
              <a:rPr lang="en-AU" smtClean="0"/>
              <a:t>‹#›</a:t>
            </a:fld>
            <a:endParaRPr lang="en-AU"/>
          </a:p>
        </p:txBody>
      </p:sp>
    </p:spTree>
    <p:extLst>
      <p:ext uri="{BB962C8B-B14F-4D97-AF65-F5344CB8AC3E}">
        <p14:creationId xmlns:p14="http://schemas.microsoft.com/office/powerpoint/2010/main" val="1795514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ECC6373-00FF-4CF9-9784-5509EE7DEC60}" type="datetimeFigureOut">
              <a:rPr lang="en-AU" smtClean="0"/>
              <a:t>11/10/2022</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EA41CE5-928D-474A-B10D-46058CF88890}" type="slidenum">
              <a:rPr lang="en-AU" smtClean="0"/>
              <a:t>‹#›</a:t>
            </a:fld>
            <a:endParaRPr lang="en-AU"/>
          </a:p>
        </p:txBody>
      </p:sp>
    </p:spTree>
    <p:extLst>
      <p:ext uri="{BB962C8B-B14F-4D97-AF65-F5344CB8AC3E}">
        <p14:creationId xmlns:p14="http://schemas.microsoft.com/office/powerpoint/2010/main" val="1810718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t>Please choose the title slide with or without the public education statement, then click the icon to change the image.</a:t>
            </a:r>
            <a:r>
              <a:rPr lang="en-AU" sz="1200" baseline="0" dirty="0"/>
              <a:t> Use cropping to position it. </a:t>
            </a:r>
            <a:r>
              <a:rPr lang="en-AU" sz="1200" dirty="0"/>
              <a:t>Please do not alter the position of the logo.</a:t>
            </a:r>
          </a:p>
        </p:txBody>
      </p:sp>
      <p:sp>
        <p:nvSpPr>
          <p:cNvPr id="4" name="Slide Number Placeholder 3"/>
          <p:cNvSpPr>
            <a:spLocks noGrp="1"/>
          </p:cNvSpPr>
          <p:nvPr>
            <p:ph type="sldNum" sz="quarter" idx="10"/>
          </p:nvPr>
        </p:nvSpPr>
        <p:spPr/>
        <p:txBody>
          <a:bodyPr/>
          <a:lstStyle/>
          <a:p>
            <a:fld id="{9EA41CE5-928D-474A-B10D-46058CF88890}" type="slidenum">
              <a:rPr lang="en-AU" smtClean="0"/>
              <a:t>1</a:t>
            </a:fld>
            <a:endParaRPr lang="en-AU"/>
          </a:p>
        </p:txBody>
      </p:sp>
    </p:spTree>
    <p:extLst>
      <p:ext uri="{BB962C8B-B14F-4D97-AF65-F5344CB8AC3E}">
        <p14:creationId xmlns:p14="http://schemas.microsoft.com/office/powerpoint/2010/main" val="18993455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13" name="Rectangle 12"/>
          <p:cNvSpPr/>
          <p:nvPr userDrawn="1"/>
        </p:nvSpPr>
        <p:spPr>
          <a:xfrm>
            <a:off x="0" y="4638675"/>
            <a:ext cx="9144000" cy="2219327"/>
          </a:xfrm>
          <a:prstGeom prst="rect">
            <a:avLst/>
          </a:prstGeom>
          <a:solidFill>
            <a:srgbClr val="003E7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a:p>
        </p:txBody>
      </p:sp>
      <p:pic>
        <p:nvPicPr>
          <p:cNvPr id="14" name="Picture 13" descr="C:\Users\e4096732\AppData\Local\Microsoft\Windows\INetCache\Content.Word\88x31.png"/>
          <p:cNvPicPr/>
          <p:nvPr userDrawn="1"/>
        </p:nvPicPr>
        <p:blipFill>
          <a:blip r:embed="rId2">
            <a:extLst>
              <a:ext uri="{28A0092B-C50C-407E-A947-70E740481C1C}">
                <a14:useLocalDpi xmlns:a14="http://schemas.microsoft.com/office/drawing/2010/main"/>
              </a:ext>
            </a:extLst>
          </a:blip>
          <a:srcRect/>
          <a:stretch>
            <a:fillRect/>
          </a:stretch>
        </p:blipFill>
        <p:spPr bwMode="auto">
          <a:xfrm>
            <a:off x="8428408" y="6496940"/>
            <a:ext cx="539750" cy="190500"/>
          </a:xfrm>
          <a:prstGeom prst="rect">
            <a:avLst/>
          </a:prstGeom>
          <a:noFill/>
          <a:ln>
            <a:noFill/>
          </a:ln>
        </p:spPr>
      </p:pic>
      <p:pic>
        <p:nvPicPr>
          <p:cNvPr id="18" name="Picture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17394" y="4967253"/>
            <a:ext cx="240792" cy="240792"/>
          </a:xfrm>
          <a:prstGeom prst="rect">
            <a:avLst/>
          </a:prstGeom>
        </p:spPr>
      </p:pic>
      <p:sp>
        <p:nvSpPr>
          <p:cNvPr id="24" name="Title 23"/>
          <p:cNvSpPr>
            <a:spLocks noGrp="1"/>
          </p:cNvSpPr>
          <p:nvPr>
            <p:ph type="title"/>
          </p:nvPr>
        </p:nvSpPr>
        <p:spPr>
          <a:xfrm>
            <a:off x="1557337" y="5140196"/>
            <a:ext cx="6029325" cy="750857"/>
          </a:xfrm>
        </p:spPr>
        <p:txBody>
          <a:bodyPr/>
          <a:lstStyle>
            <a:lvl1pPr algn="ctr">
              <a:defRPr b="1"/>
            </a:lvl1pPr>
          </a:lstStyle>
          <a:p>
            <a:r>
              <a:rPr lang="en-US" dirty="0"/>
              <a:t>Click to edit Master title style</a:t>
            </a:r>
            <a:endParaRPr lang="en-AU" dirty="0"/>
          </a:p>
        </p:txBody>
      </p:sp>
      <p:pic>
        <p:nvPicPr>
          <p:cNvPr id="28" name="Picture 2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0800000">
            <a:off x="1381496" y="6301597"/>
            <a:ext cx="240792" cy="240792"/>
          </a:xfrm>
          <a:prstGeom prst="rect">
            <a:avLst/>
          </a:prstGeom>
        </p:spPr>
      </p:pic>
      <p:sp>
        <p:nvSpPr>
          <p:cNvPr id="32" name="Text Placeholder 31"/>
          <p:cNvSpPr>
            <a:spLocks noGrp="1"/>
          </p:cNvSpPr>
          <p:nvPr>
            <p:ph type="body" sz="quarter" idx="11" hasCustomPrompt="1"/>
          </p:nvPr>
        </p:nvSpPr>
        <p:spPr>
          <a:xfrm>
            <a:off x="1557338" y="5934075"/>
            <a:ext cx="6029325" cy="411163"/>
          </a:xfrm>
        </p:spPr>
        <p:txBody>
          <a:bodyPr anchor="ctr"/>
          <a:lstStyle>
            <a:lvl1pPr marL="0" indent="0" algn="ctr">
              <a:buNone/>
              <a:defRPr>
                <a:solidFill>
                  <a:schemeClr val="accent1">
                    <a:lumMod val="20000"/>
                    <a:lumOff val="80000"/>
                  </a:schemeClr>
                </a:solidFill>
              </a:defRPr>
            </a:lvl1pPr>
            <a:lvl2pPr marL="342891" indent="0" algn="ctr">
              <a:buNone/>
              <a:defRPr>
                <a:solidFill>
                  <a:schemeClr val="accent1">
                    <a:lumMod val="20000"/>
                    <a:lumOff val="80000"/>
                  </a:schemeClr>
                </a:solidFill>
              </a:defRPr>
            </a:lvl2pPr>
            <a:lvl3pPr marL="685783" indent="0" algn="ctr">
              <a:buNone/>
              <a:defRPr>
                <a:solidFill>
                  <a:schemeClr val="accent1">
                    <a:lumMod val="20000"/>
                    <a:lumOff val="80000"/>
                  </a:schemeClr>
                </a:solidFill>
              </a:defRPr>
            </a:lvl3pPr>
            <a:lvl4pPr marL="1028675" indent="0" algn="ctr">
              <a:buNone/>
              <a:defRPr>
                <a:solidFill>
                  <a:schemeClr val="accent1">
                    <a:lumMod val="20000"/>
                    <a:lumOff val="80000"/>
                  </a:schemeClr>
                </a:solidFill>
              </a:defRPr>
            </a:lvl4pPr>
            <a:lvl5pPr marL="1371566" indent="0" algn="ctr">
              <a:buNone/>
              <a:defRPr>
                <a:solidFill>
                  <a:schemeClr val="accent1">
                    <a:lumMod val="20000"/>
                    <a:lumOff val="80000"/>
                  </a:schemeClr>
                </a:solidFill>
              </a:defRPr>
            </a:lvl5pPr>
          </a:lstStyle>
          <a:p>
            <a:pPr lvl="0"/>
            <a:r>
              <a:rPr lang="en-US" dirty="0"/>
              <a:t>Click to add subtitle</a:t>
            </a:r>
            <a:endParaRPr lang="en-AU" dirty="0"/>
          </a:p>
        </p:txBody>
      </p:sp>
      <p:sp>
        <p:nvSpPr>
          <p:cNvPr id="3" name="Picture Placeholder 2"/>
          <p:cNvSpPr>
            <a:spLocks noGrp="1"/>
          </p:cNvSpPr>
          <p:nvPr>
            <p:ph type="pic" sz="quarter" idx="12"/>
          </p:nvPr>
        </p:nvSpPr>
        <p:spPr>
          <a:xfrm>
            <a:off x="0" y="-1"/>
            <a:ext cx="9144000" cy="4638675"/>
          </a:xfrm>
        </p:spPr>
        <p:txBody>
          <a:bodyPr/>
          <a:lstStyle/>
          <a:p>
            <a:endParaRPr lang="en-AU"/>
          </a:p>
        </p:txBody>
      </p:sp>
    </p:spTree>
    <p:extLst>
      <p:ext uri="{BB962C8B-B14F-4D97-AF65-F5344CB8AC3E}">
        <p14:creationId xmlns:p14="http://schemas.microsoft.com/office/powerpoint/2010/main" val="13447773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13" name="Rectangle 12"/>
          <p:cNvSpPr/>
          <p:nvPr userDrawn="1"/>
        </p:nvSpPr>
        <p:spPr>
          <a:xfrm>
            <a:off x="0" y="2589376"/>
            <a:ext cx="9144000" cy="4268626"/>
          </a:xfrm>
          <a:prstGeom prst="rect">
            <a:avLst/>
          </a:prstGeom>
          <a:solidFill>
            <a:srgbClr val="003E7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a:p>
        </p:txBody>
      </p:sp>
      <p:pic>
        <p:nvPicPr>
          <p:cNvPr id="14" name="Picture 13" descr="C:\Users\e4096732\AppData\Local\Microsoft\Windows\INetCache\Content.Word\88x31.png"/>
          <p:cNvPicPr/>
          <p:nvPr userDrawn="1"/>
        </p:nvPicPr>
        <p:blipFill>
          <a:blip r:embed="rId2">
            <a:extLst>
              <a:ext uri="{28A0092B-C50C-407E-A947-70E740481C1C}">
                <a14:useLocalDpi xmlns:a14="http://schemas.microsoft.com/office/drawing/2010/main"/>
              </a:ext>
            </a:extLst>
          </a:blip>
          <a:srcRect/>
          <a:stretch>
            <a:fillRect/>
          </a:stretch>
        </p:blipFill>
        <p:spPr bwMode="auto">
          <a:xfrm>
            <a:off x="8428408" y="6496940"/>
            <a:ext cx="539750" cy="190500"/>
          </a:xfrm>
          <a:prstGeom prst="rect">
            <a:avLst/>
          </a:prstGeom>
          <a:noFill/>
          <a:ln>
            <a:noFill/>
          </a:ln>
        </p:spPr>
      </p:pic>
      <p:pic>
        <p:nvPicPr>
          <p:cNvPr id="18" name="Picture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17394" y="2967559"/>
            <a:ext cx="240792" cy="240792"/>
          </a:xfrm>
          <a:prstGeom prst="rect">
            <a:avLst/>
          </a:prstGeom>
        </p:spPr>
      </p:pic>
      <p:sp>
        <p:nvSpPr>
          <p:cNvPr id="24" name="Title 23"/>
          <p:cNvSpPr>
            <a:spLocks noGrp="1"/>
          </p:cNvSpPr>
          <p:nvPr>
            <p:ph type="title"/>
          </p:nvPr>
        </p:nvSpPr>
        <p:spPr>
          <a:xfrm>
            <a:off x="1557337" y="3140502"/>
            <a:ext cx="6029325" cy="750857"/>
          </a:xfrm>
        </p:spPr>
        <p:txBody>
          <a:bodyPr/>
          <a:lstStyle>
            <a:lvl1pPr algn="ctr">
              <a:defRPr b="1"/>
            </a:lvl1pPr>
          </a:lstStyle>
          <a:p>
            <a:r>
              <a:rPr lang="en-US" dirty="0"/>
              <a:t>Click to edit Master title style</a:t>
            </a:r>
            <a:endParaRPr lang="en-AU" dirty="0"/>
          </a:p>
        </p:txBody>
      </p:sp>
      <p:pic>
        <p:nvPicPr>
          <p:cNvPr id="28" name="Picture 2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0800000">
            <a:off x="1381496" y="4301903"/>
            <a:ext cx="240792" cy="240792"/>
          </a:xfrm>
          <a:prstGeom prst="rect">
            <a:avLst/>
          </a:prstGeom>
        </p:spPr>
      </p:pic>
      <p:sp>
        <p:nvSpPr>
          <p:cNvPr id="32" name="Text Placeholder 31"/>
          <p:cNvSpPr>
            <a:spLocks noGrp="1"/>
          </p:cNvSpPr>
          <p:nvPr>
            <p:ph type="body" sz="quarter" idx="11" hasCustomPrompt="1"/>
          </p:nvPr>
        </p:nvSpPr>
        <p:spPr>
          <a:xfrm>
            <a:off x="1557338" y="3934381"/>
            <a:ext cx="6029325" cy="411163"/>
          </a:xfrm>
        </p:spPr>
        <p:txBody>
          <a:bodyPr anchor="ctr"/>
          <a:lstStyle>
            <a:lvl1pPr marL="0" indent="0" algn="ctr">
              <a:buNone/>
              <a:defRPr baseline="0">
                <a:solidFill>
                  <a:schemeClr val="accent1">
                    <a:lumMod val="20000"/>
                    <a:lumOff val="80000"/>
                  </a:schemeClr>
                </a:solidFill>
              </a:defRPr>
            </a:lvl1pPr>
            <a:lvl2pPr marL="342891" indent="0" algn="ctr">
              <a:buNone/>
              <a:defRPr>
                <a:solidFill>
                  <a:schemeClr val="accent1">
                    <a:lumMod val="20000"/>
                    <a:lumOff val="80000"/>
                  </a:schemeClr>
                </a:solidFill>
              </a:defRPr>
            </a:lvl2pPr>
            <a:lvl3pPr marL="685783" indent="0" algn="ctr">
              <a:buNone/>
              <a:defRPr>
                <a:solidFill>
                  <a:schemeClr val="accent1">
                    <a:lumMod val="20000"/>
                    <a:lumOff val="80000"/>
                  </a:schemeClr>
                </a:solidFill>
              </a:defRPr>
            </a:lvl3pPr>
            <a:lvl4pPr marL="1028675" indent="0" algn="ctr">
              <a:buNone/>
              <a:defRPr>
                <a:solidFill>
                  <a:schemeClr val="accent1">
                    <a:lumMod val="20000"/>
                    <a:lumOff val="80000"/>
                  </a:schemeClr>
                </a:solidFill>
              </a:defRPr>
            </a:lvl4pPr>
            <a:lvl5pPr marL="1371566" indent="0" algn="ctr">
              <a:buNone/>
              <a:defRPr>
                <a:solidFill>
                  <a:schemeClr val="accent1">
                    <a:lumMod val="20000"/>
                    <a:lumOff val="80000"/>
                  </a:schemeClr>
                </a:solidFill>
              </a:defRPr>
            </a:lvl5pPr>
          </a:lstStyle>
          <a:p>
            <a:pPr lvl="0"/>
            <a:r>
              <a:rPr lang="en-US" dirty="0"/>
              <a:t>Click to add subtitle</a:t>
            </a:r>
            <a:endParaRPr lang="en-AU" dirty="0"/>
          </a:p>
        </p:txBody>
      </p:sp>
      <p:sp>
        <p:nvSpPr>
          <p:cNvPr id="3" name="Text Placeholder 2"/>
          <p:cNvSpPr>
            <a:spLocks noGrp="1"/>
          </p:cNvSpPr>
          <p:nvPr>
            <p:ph type="body" sz="quarter" idx="12" hasCustomPrompt="1"/>
          </p:nvPr>
        </p:nvSpPr>
        <p:spPr>
          <a:xfrm>
            <a:off x="239282" y="5266763"/>
            <a:ext cx="6877969" cy="1411287"/>
          </a:xfrm>
        </p:spPr>
        <p:txBody>
          <a:bodyPr anchor="b">
            <a:normAutofit/>
          </a:bodyPr>
          <a:lstStyle>
            <a:lvl1pPr marL="0" indent="0">
              <a:spcBef>
                <a:spcPts val="0"/>
              </a:spcBef>
              <a:buNone/>
              <a:defRPr sz="10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dirty="0"/>
              <a:t>Click to add text – consider contact details, creative commons license, references, etc.</a:t>
            </a:r>
          </a:p>
        </p:txBody>
      </p:sp>
    </p:spTree>
    <p:extLst>
      <p:ext uri="{BB962C8B-B14F-4D97-AF65-F5344CB8AC3E}">
        <p14:creationId xmlns:p14="http://schemas.microsoft.com/office/powerpoint/2010/main" val="1954584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Title">
    <p:spTree>
      <p:nvGrpSpPr>
        <p:cNvPr id="1" name=""/>
        <p:cNvGrpSpPr/>
        <p:nvPr/>
      </p:nvGrpSpPr>
      <p:grpSpPr>
        <a:xfrm>
          <a:off x="0" y="0"/>
          <a:ext cx="0" cy="0"/>
          <a:chOff x="0" y="0"/>
          <a:chExt cx="0" cy="0"/>
        </a:xfrm>
      </p:grpSpPr>
      <p:sp>
        <p:nvSpPr>
          <p:cNvPr id="13" name="Rectangle 12"/>
          <p:cNvSpPr/>
          <p:nvPr userDrawn="1"/>
        </p:nvSpPr>
        <p:spPr>
          <a:xfrm>
            <a:off x="0" y="4638675"/>
            <a:ext cx="9144000" cy="2219327"/>
          </a:xfrm>
          <a:prstGeom prst="rect">
            <a:avLst/>
          </a:prstGeom>
          <a:solidFill>
            <a:srgbClr val="003E7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a:p>
        </p:txBody>
      </p:sp>
      <p:pic>
        <p:nvPicPr>
          <p:cNvPr id="14" name="Picture 13" descr="C:\Users\e4096732\AppData\Local\Microsoft\Windows\INetCache\Content.Word\88x31.png"/>
          <p:cNvPicPr/>
          <p:nvPr userDrawn="1"/>
        </p:nvPicPr>
        <p:blipFill>
          <a:blip r:embed="rId2">
            <a:extLst>
              <a:ext uri="{28A0092B-C50C-407E-A947-70E740481C1C}">
                <a14:useLocalDpi xmlns:a14="http://schemas.microsoft.com/office/drawing/2010/main"/>
              </a:ext>
            </a:extLst>
          </a:blip>
          <a:srcRect/>
          <a:stretch>
            <a:fillRect/>
          </a:stretch>
        </p:blipFill>
        <p:spPr bwMode="auto">
          <a:xfrm>
            <a:off x="8428408" y="6496940"/>
            <a:ext cx="539750" cy="190500"/>
          </a:xfrm>
          <a:prstGeom prst="rect">
            <a:avLst/>
          </a:prstGeom>
          <a:noFill/>
          <a:ln>
            <a:noFill/>
          </a:ln>
        </p:spPr>
      </p:pic>
      <p:pic>
        <p:nvPicPr>
          <p:cNvPr id="18" name="Picture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17394" y="4967253"/>
            <a:ext cx="240792" cy="240792"/>
          </a:xfrm>
          <a:prstGeom prst="rect">
            <a:avLst/>
          </a:prstGeom>
        </p:spPr>
      </p:pic>
      <p:sp>
        <p:nvSpPr>
          <p:cNvPr id="24" name="Title 23"/>
          <p:cNvSpPr>
            <a:spLocks noGrp="1"/>
          </p:cNvSpPr>
          <p:nvPr>
            <p:ph type="title"/>
          </p:nvPr>
        </p:nvSpPr>
        <p:spPr>
          <a:xfrm>
            <a:off x="1557337" y="5140196"/>
            <a:ext cx="6029325" cy="750857"/>
          </a:xfrm>
        </p:spPr>
        <p:txBody>
          <a:bodyPr/>
          <a:lstStyle>
            <a:lvl1pPr algn="ctr">
              <a:defRPr b="1"/>
            </a:lvl1pPr>
          </a:lstStyle>
          <a:p>
            <a:r>
              <a:rPr lang="en-US" dirty="0"/>
              <a:t>Click to edit Master title style</a:t>
            </a:r>
            <a:endParaRPr lang="en-AU" dirty="0"/>
          </a:p>
        </p:txBody>
      </p:sp>
      <p:pic>
        <p:nvPicPr>
          <p:cNvPr id="28" name="Picture 2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0800000">
            <a:off x="1381496" y="6301597"/>
            <a:ext cx="240792" cy="240792"/>
          </a:xfrm>
          <a:prstGeom prst="rect">
            <a:avLst/>
          </a:prstGeom>
        </p:spPr>
      </p:pic>
      <p:sp>
        <p:nvSpPr>
          <p:cNvPr id="32" name="Text Placeholder 31"/>
          <p:cNvSpPr>
            <a:spLocks noGrp="1"/>
          </p:cNvSpPr>
          <p:nvPr>
            <p:ph type="body" sz="quarter" idx="11" hasCustomPrompt="1"/>
          </p:nvPr>
        </p:nvSpPr>
        <p:spPr>
          <a:xfrm>
            <a:off x="1557338" y="5934075"/>
            <a:ext cx="6029325" cy="411163"/>
          </a:xfrm>
        </p:spPr>
        <p:txBody>
          <a:bodyPr anchor="ctr"/>
          <a:lstStyle>
            <a:lvl1pPr marL="0" indent="0" algn="ctr">
              <a:buNone/>
              <a:defRPr>
                <a:solidFill>
                  <a:schemeClr val="accent1">
                    <a:lumMod val="20000"/>
                    <a:lumOff val="80000"/>
                  </a:schemeClr>
                </a:solidFill>
              </a:defRPr>
            </a:lvl1pPr>
            <a:lvl2pPr marL="342891" indent="0" algn="ctr">
              <a:buNone/>
              <a:defRPr>
                <a:solidFill>
                  <a:schemeClr val="accent1">
                    <a:lumMod val="20000"/>
                    <a:lumOff val="80000"/>
                  </a:schemeClr>
                </a:solidFill>
              </a:defRPr>
            </a:lvl2pPr>
            <a:lvl3pPr marL="685783" indent="0" algn="ctr">
              <a:buNone/>
              <a:defRPr>
                <a:solidFill>
                  <a:schemeClr val="accent1">
                    <a:lumMod val="20000"/>
                    <a:lumOff val="80000"/>
                  </a:schemeClr>
                </a:solidFill>
              </a:defRPr>
            </a:lvl3pPr>
            <a:lvl4pPr marL="1028675" indent="0" algn="ctr">
              <a:buNone/>
              <a:defRPr>
                <a:solidFill>
                  <a:schemeClr val="accent1">
                    <a:lumMod val="20000"/>
                    <a:lumOff val="80000"/>
                  </a:schemeClr>
                </a:solidFill>
              </a:defRPr>
            </a:lvl4pPr>
            <a:lvl5pPr marL="1371566" indent="0" algn="ctr">
              <a:buNone/>
              <a:defRPr>
                <a:solidFill>
                  <a:schemeClr val="accent1">
                    <a:lumMod val="20000"/>
                    <a:lumOff val="80000"/>
                  </a:schemeClr>
                </a:solidFill>
              </a:defRPr>
            </a:lvl5pPr>
          </a:lstStyle>
          <a:p>
            <a:pPr lvl="0"/>
            <a:r>
              <a:rPr lang="en-US" dirty="0"/>
              <a:t>Click to add subtitle</a:t>
            </a:r>
            <a:endParaRPr lang="en-AU" dirty="0"/>
          </a:p>
        </p:txBody>
      </p:sp>
      <p:sp>
        <p:nvSpPr>
          <p:cNvPr id="3" name="Picture Placeholder 2"/>
          <p:cNvSpPr>
            <a:spLocks noGrp="1"/>
          </p:cNvSpPr>
          <p:nvPr>
            <p:ph type="pic" sz="quarter" idx="12"/>
          </p:nvPr>
        </p:nvSpPr>
        <p:spPr>
          <a:xfrm>
            <a:off x="0" y="-1"/>
            <a:ext cx="9144000" cy="4638675"/>
          </a:xfrm>
        </p:spPr>
        <p:txBody>
          <a:bodyPr/>
          <a:lstStyle/>
          <a:p>
            <a:endParaRPr lang="en-AU"/>
          </a:p>
        </p:txBody>
      </p:sp>
    </p:spTree>
    <p:extLst>
      <p:ext uri="{BB962C8B-B14F-4D97-AF65-F5344CB8AC3E}">
        <p14:creationId xmlns:p14="http://schemas.microsoft.com/office/powerpoint/2010/main" val="143552035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9BFFDB8-6CD2-4520-A516-00EDA3D77758}" type="datetimeFigureOut">
              <a:rPr lang="en-AU" smtClean="0">
                <a:solidFill>
                  <a:prstClr val="black">
                    <a:tint val="75000"/>
                  </a:prstClr>
                </a:solidFill>
              </a:rPr>
              <a:pPr/>
              <a:t>11/10/2022</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380307A3-BB88-4CD2-A9A4-9F7CD772ED2D}"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723273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2589376"/>
            <a:ext cx="9144000" cy="4268626"/>
          </a:xfrm>
          <a:prstGeom prst="rect">
            <a:avLst/>
          </a:prstGeom>
          <a:solidFill>
            <a:srgbClr val="003E7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a:p>
        </p:txBody>
      </p:sp>
      <p:sp>
        <p:nvSpPr>
          <p:cNvPr id="2" name="Title 1"/>
          <p:cNvSpPr>
            <a:spLocks noGrp="1"/>
          </p:cNvSpPr>
          <p:nvPr>
            <p:ph type="title" hasCustomPrompt="1"/>
          </p:nvPr>
        </p:nvSpPr>
        <p:spPr>
          <a:xfrm>
            <a:off x="722313" y="4406910"/>
            <a:ext cx="7772400" cy="1362075"/>
          </a:xfrm>
        </p:spPr>
        <p:txBody>
          <a:bodyPr anchor="t"/>
          <a:lstStyle>
            <a:lvl1pPr algn="l">
              <a:defRPr lang="en-US" sz="2400" kern="1200" baseline="0" dirty="0" smtClean="0">
                <a:solidFill>
                  <a:schemeClr val="accent1">
                    <a:lumMod val="20000"/>
                    <a:lumOff val="80000"/>
                  </a:schemeClr>
                </a:solidFill>
                <a:latin typeface="Arial" pitchFamily="34" charset="0"/>
                <a:ea typeface="+mn-ea"/>
                <a:cs typeface="Arial" pitchFamily="34" charset="0"/>
              </a:defRPr>
            </a:lvl1pPr>
          </a:lstStyle>
          <a:p>
            <a:r>
              <a:rPr lang="en-US" dirty="0"/>
              <a:t>Click to add subtitle</a:t>
            </a:r>
            <a:endParaRPr lang="en-AU"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lang="en-US" sz="3300" b="1" kern="1200" dirty="0" smtClean="0">
                <a:solidFill>
                  <a:schemeClr val="bg1"/>
                </a:solidFill>
                <a:latin typeface="Arial" pitchFamily="34" charset="0"/>
                <a:ea typeface="+mj-ea"/>
                <a:cs typeface="Arial" pitchFamily="34" charset="0"/>
              </a:defRPr>
            </a:lvl1pPr>
            <a:lvl2pPr marL="342891" indent="0">
              <a:buNone/>
              <a:defRPr sz="1351">
                <a:solidFill>
                  <a:schemeClr val="tx1">
                    <a:tint val="75000"/>
                  </a:schemeClr>
                </a:solidFill>
              </a:defRPr>
            </a:lvl2pPr>
            <a:lvl3pPr marL="685783" indent="0">
              <a:buNone/>
              <a:defRPr sz="1200">
                <a:solidFill>
                  <a:schemeClr val="tx1">
                    <a:tint val="75000"/>
                  </a:schemeClr>
                </a:solidFill>
              </a:defRPr>
            </a:lvl3pPr>
            <a:lvl4pPr marL="1028674" indent="0">
              <a:buNone/>
              <a:defRPr sz="1051">
                <a:solidFill>
                  <a:schemeClr val="tx1">
                    <a:tint val="75000"/>
                  </a:schemeClr>
                </a:solidFill>
              </a:defRPr>
            </a:lvl4pPr>
            <a:lvl5pPr marL="1371566" indent="0">
              <a:buNone/>
              <a:defRPr sz="1051">
                <a:solidFill>
                  <a:schemeClr val="tx1">
                    <a:tint val="75000"/>
                  </a:schemeClr>
                </a:solidFill>
              </a:defRPr>
            </a:lvl5pPr>
            <a:lvl6pPr marL="1714457" indent="0">
              <a:buNone/>
              <a:defRPr sz="1051">
                <a:solidFill>
                  <a:schemeClr val="tx1">
                    <a:tint val="75000"/>
                  </a:schemeClr>
                </a:solidFill>
              </a:defRPr>
            </a:lvl6pPr>
            <a:lvl7pPr marL="2057349" indent="0">
              <a:buNone/>
              <a:defRPr sz="1051">
                <a:solidFill>
                  <a:schemeClr val="tx1">
                    <a:tint val="75000"/>
                  </a:schemeClr>
                </a:solidFill>
              </a:defRPr>
            </a:lvl7pPr>
            <a:lvl8pPr marL="2400240" indent="0">
              <a:buNone/>
              <a:defRPr sz="1051">
                <a:solidFill>
                  <a:schemeClr val="tx1">
                    <a:tint val="75000"/>
                  </a:schemeClr>
                </a:solidFill>
              </a:defRPr>
            </a:lvl8pPr>
            <a:lvl9pPr marL="2743131" indent="0">
              <a:buNone/>
              <a:defRPr sz="1051">
                <a:solidFill>
                  <a:schemeClr val="tx1">
                    <a:tint val="75000"/>
                  </a:schemeClr>
                </a:solidFill>
              </a:defRPr>
            </a:lvl9pPr>
          </a:lstStyle>
          <a:p>
            <a:pPr lvl="0"/>
            <a:r>
              <a:rPr lang="en-US" dirty="0"/>
              <a:t>Click to add section title</a:t>
            </a:r>
          </a:p>
        </p:txBody>
      </p:sp>
      <p:sp>
        <p:nvSpPr>
          <p:cNvPr id="4" name="Date Placeholder 3"/>
          <p:cNvSpPr>
            <a:spLocks noGrp="1"/>
          </p:cNvSpPr>
          <p:nvPr>
            <p:ph type="dt" sz="half" idx="10"/>
          </p:nvPr>
        </p:nvSpPr>
        <p:spPr/>
        <p:txBody>
          <a:bodyPr/>
          <a:lstStyle/>
          <a:p>
            <a:fld id="{89BFFDB8-6CD2-4520-A516-00EDA3D77758}" type="datetimeFigureOut">
              <a:rPr lang="en-AU" smtClean="0">
                <a:solidFill>
                  <a:prstClr val="black">
                    <a:tint val="75000"/>
                  </a:prstClr>
                </a:solidFill>
              </a:rPr>
              <a:pPr/>
              <a:t>11/10/2022</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380307A3-BB88-4CD2-A9A4-9F7CD772ED2D}" type="slidenum">
              <a:rPr lang="en-AU" smtClean="0">
                <a:solidFill>
                  <a:prstClr val="black">
                    <a:tint val="75000"/>
                  </a:prstClr>
                </a:solidFill>
              </a:rPr>
              <a:pPr/>
              <a:t>‹#›</a:t>
            </a:fld>
            <a:endParaRPr lang="en-AU">
              <a:solidFill>
                <a:prstClr val="black">
                  <a:tint val="75000"/>
                </a:prstClr>
              </a:solidFill>
            </a:endParaRPr>
          </a:p>
        </p:txBody>
      </p:sp>
      <p:pic>
        <p:nvPicPr>
          <p:cNvPr id="8" name="Picture 7" descr="C:\Users\e4096732\AppData\Local\Microsoft\Windows\INetCache\Content.Word\88x31.png"/>
          <p:cNvPicPr/>
          <p:nvPr userDrawn="1"/>
        </p:nvPicPr>
        <p:blipFill>
          <a:blip r:embed="rId2">
            <a:extLst>
              <a:ext uri="{28A0092B-C50C-407E-A947-70E740481C1C}">
                <a14:useLocalDpi xmlns:a14="http://schemas.microsoft.com/office/drawing/2010/main"/>
              </a:ext>
            </a:extLst>
          </a:blip>
          <a:srcRect/>
          <a:stretch>
            <a:fillRect/>
          </a:stretch>
        </p:blipFill>
        <p:spPr bwMode="auto">
          <a:xfrm>
            <a:off x="8428408" y="6496940"/>
            <a:ext cx="539750" cy="190500"/>
          </a:xfrm>
          <a:prstGeom prst="rect">
            <a:avLst/>
          </a:prstGeom>
          <a:noFill/>
          <a:ln>
            <a:noFill/>
          </a:ln>
        </p:spPr>
      </p:pic>
    </p:spTree>
    <p:extLst>
      <p:ext uri="{BB962C8B-B14F-4D97-AF65-F5344CB8AC3E}">
        <p14:creationId xmlns:p14="http://schemas.microsoft.com/office/powerpoint/2010/main" val="2408180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7"/>
            <a:ext cx="4038600" cy="4400544"/>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6"/>
            <a:ext cx="4038600" cy="4400545"/>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89BFFDB8-6CD2-4520-A516-00EDA3D77758}" type="datetimeFigureOut">
              <a:rPr lang="en-AU" smtClean="0">
                <a:solidFill>
                  <a:prstClr val="black">
                    <a:tint val="75000"/>
                  </a:prstClr>
                </a:solidFill>
              </a:rPr>
              <a:pPr/>
              <a:t>11/10/2022</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380307A3-BB88-4CD2-A9A4-9F7CD772ED2D}"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303627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816350"/>
          </a:xfr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816350"/>
          </a:xfr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89BFFDB8-6CD2-4520-A516-00EDA3D77758}" type="datetimeFigureOut">
              <a:rPr lang="en-AU" smtClean="0">
                <a:solidFill>
                  <a:prstClr val="black">
                    <a:tint val="75000"/>
                  </a:prstClr>
                </a:solidFill>
              </a:rPr>
              <a:pPr/>
              <a:t>11/10/2022</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380307A3-BB88-4CD2-A9A4-9F7CD772ED2D}"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502152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89BFFDB8-6CD2-4520-A516-00EDA3D77758}" type="datetimeFigureOut">
              <a:rPr lang="en-AU" smtClean="0">
                <a:solidFill>
                  <a:prstClr val="black">
                    <a:tint val="75000"/>
                  </a:prstClr>
                </a:solidFill>
              </a:rPr>
              <a:pPr/>
              <a:t>11/10/2022</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380307A3-BB88-4CD2-A9A4-9F7CD772ED2D}"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777361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BFFDB8-6CD2-4520-A516-00EDA3D77758}" type="datetimeFigureOut">
              <a:rPr lang="en-AU" smtClean="0">
                <a:solidFill>
                  <a:prstClr val="black">
                    <a:tint val="75000"/>
                  </a:prstClr>
                </a:solidFill>
              </a:rPr>
              <a:pPr/>
              <a:t>11/10/2022</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380307A3-BB88-4CD2-A9A4-9F7CD772ED2D}"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878208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35101"/>
            <a:ext cx="3008313" cy="530432"/>
          </a:xfrm>
        </p:spPr>
        <p:txBody>
          <a:bodyPr anchor="b"/>
          <a:lstStyle>
            <a:lvl1pPr algn="l">
              <a:defRPr sz="1500" b="1">
                <a:solidFill>
                  <a:schemeClr val="tx1"/>
                </a:solidFill>
              </a:defRPr>
            </a:lvl1pPr>
          </a:lstStyle>
          <a:p>
            <a:r>
              <a:rPr lang="en-US" dirty="0"/>
              <a:t>Click to edit Master title style</a:t>
            </a:r>
            <a:endParaRPr lang="en-AU" dirty="0"/>
          </a:p>
        </p:txBody>
      </p:sp>
      <p:sp>
        <p:nvSpPr>
          <p:cNvPr id="3" name="Content Placeholder 2"/>
          <p:cNvSpPr>
            <a:spLocks noGrp="1"/>
          </p:cNvSpPr>
          <p:nvPr>
            <p:ph idx="1"/>
          </p:nvPr>
        </p:nvSpPr>
        <p:spPr>
          <a:xfrm>
            <a:off x="3575050" y="1435101"/>
            <a:ext cx="5111750" cy="456565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2" y="1965533"/>
            <a:ext cx="3008313" cy="4035218"/>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dirty="0"/>
              <a:t>Click to edit Master text styles</a:t>
            </a:r>
          </a:p>
        </p:txBody>
      </p:sp>
      <p:sp>
        <p:nvSpPr>
          <p:cNvPr id="5" name="Date Placeholder 4"/>
          <p:cNvSpPr>
            <a:spLocks noGrp="1"/>
          </p:cNvSpPr>
          <p:nvPr>
            <p:ph type="dt" sz="half" idx="10"/>
          </p:nvPr>
        </p:nvSpPr>
        <p:spPr/>
        <p:txBody>
          <a:bodyPr/>
          <a:lstStyle/>
          <a:p>
            <a:fld id="{89BFFDB8-6CD2-4520-A516-00EDA3D77758}" type="datetimeFigureOut">
              <a:rPr lang="en-AU" smtClean="0">
                <a:solidFill>
                  <a:prstClr val="black">
                    <a:tint val="75000"/>
                  </a:prstClr>
                </a:solidFill>
              </a:rPr>
              <a:pPr/>
              <a:t>11/10/2022</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380307A3-BB88-4CD2-A9A4-9F7CD772ED2D}"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530566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solidFill>
                  <a:schemeClr val="tx1"/>
                </a:solidFill>
              </a:defRPr>
            </a:lvl1pPr>
          </a:lstStyle>
          <a:p>
            <a:r>
              <a:rPr lang="en-US" dirty="0"/>
              <a:t>Click to edit Master title style</a:t>
            </a:r>
            <a:endParaRPr lang="en-AU" dirty="0"/>
          </a:p>
        </p:txBody>
      </p:sp>
      <p:sp>
        <p:nvSpPr>
          <p:cNvPr id="3" name="Picture Placeholder 2"/>
          <p:cNvSpPr>
            <a:spLocks noGrp="1"/>
          </p:cNvSpPr>
          <p:nvPr>
            <p:ph type="pic" idx="1"/>
          </p:nvPr>
        </p:nvSpPr>
        <p:spPr>
          <a:xfrm>
            <a:off x="1792288" y="1333499"/>
            <a:ext cx="5486400" cy="3394075"/>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endParaRPr lang="en-AU"/>
          </a:p>
        </p:txBody>
      </p:sp>
      <p:sp>
        <p:nvSpPr>
          <p:cNvPr id="4" name="Text Placeholder 3"/>
          <p:cNvSpPr>
            <a:spLocks noGrp="1"/>
          </p:cNvSpPr>
          <p:nvPr>
            <p:ph type="body" sz="half" idx="2"/>
          </p:nvPr>
        </p:nvSpPr>
        <p:spPr>
          <a:xfrm>
            <a:off x="1792288" y="5367338"/>
            <a:ext cx="5486400" cy="690562"/>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dirty="0"/>
              <a:t>Click to edit Master text styles</a:t>
            </a:r>
          </a:p>
        </p:txBody>
      </p:sp>
      <p:sp>
        <p:nvSpPr>
          <p:cNvPr id="5" name="Date Placeholder 4"/>
          <p:cNvSpPr>
            <a:spLocks noGrp="1"/>
          </p:cNvSpPr>
          <p:nvPr>
            <p:ph type="dt" sz="half" idx="10"/>
          </p:nvPr>
        </p:nvSpPr>
        <p:spPr/>
        <p:txBody>
          <a:bodyPr/>
          <a:lstStyle/>
          <a:p>
            <a:fld id="{89BFFDB8-6CD2-4520-A516-00EDA3D77758}" type="datetimeFigureOut">
              <a:rPr lang="en-AU" smtClean="0">
                <a:solidFill>
                  <a:prstClr val="black">
                    <a:tint val="75000"/>
                  </a:prstClr>
                </a:solidFill>
              </a:rPr>
              <a:pPr/>
              <a:t>11/10/2022</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380307A3-BB88-4CD2-A9A4-9F7CD772ED2D}"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905020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6135880"/>
            <a:ext cx="9144000" cy="722120"/>
          </a:xfrm>
          <a:prstGeom prst="rect">
            <a:avLst/>
          </a:prstGeom>
          <a:solidFill>
            <a:srgbClr val="003E7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a:p>
        </p:txBody>
      </p:sp>
      <p:sp>
        <p:nvSpPr>
          <p:cNvPr id="8" name="Rectangle 7"/>
          <p:cNvSpPr/>
          <p:nvPr userDrawn="1"/>
        </p:nvSpPr>
        <p:spPr>
          <a:xfrm>
            <a:off x="0" y="0"/>
            <a:ext cx="9144000" cy="1264778"/>
          </a:xfrm>
          <a:prstGeom prst="rect">
            <a:avLst/>
          </a:prstGeom>
          <a:solidFill>
            <a:srgbClr val="003E7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a:p>
        </p:txBody>
      </p:sp>
      <p:sp>
        <p:nvSpPr>
          <p:cNvPr id="2" name="Title Placeholder 1"/>
          <p:cNvSpPr>
            <a:spLocks noGrp="1"/>
          </p:cNvSpPr>
          <p:nvPr>
            <p:ph type="title"/>
          </p:nvPr>
        </p:nvSpPr>
        <p:spPr>
          <a:xfrm>
            <a:off x="457200" y="274640"/>
            <a:ext cx="8229600" cy="750857"/>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1600208"/>
            <a:ext cx="8229600" cy="43305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457200" y="6436710"/>
            <a:ext cx="2133600" cy="292271"/>
          </a:xfrm>
          <a:prstGeom prst="rect">
            <a:avLst/>
          </a:prstGeom>
        </p:spPr>
        <p:txBody>
          <a:bodyPr vert="horz" lIns="91440" tIns="45720" rIns="91440" bIns="45720" rtlCol="0" anchor="ctr"/>
          <a:lstStyle>
            <a:lvl1pPr algn="l">
              <a:defRPr sz="900">
                <a:solidFill>
                  <a:schemeClr val="bg1"/>
                </a:solidFill>
              </a:defRPr>
            </a:lvl1pPr>
          </a:lstStyle>
          <a:p>
            <a:pPr defTabSz="685783" fontAlgn="auto">
              <a:spcBef>
                <a:spcPts val="0"/>
              </a:spcBef>
              <a:spcAft>
                <a:spcPts val="0"/>
              </a:spcAft>
            </a:pPr>
            <a:fld id="{89BFFDB8-6CD2-4520-A516-00EDA3D77758}" type="datetimeFigureOut">
              <a:rPr lang="en-AU" smtClean="0">
                <a:latin typeface="Calibri"/>
                <a:ea typeface="+mn-ea"/>
              </a:rPr>
              <a:pPr defTabSz="685783" fontAlgn="auto">
                <a:spcBef>
                  <a:spcPts val="0"/>
                </a:spcBef>
                <a:spcAft>
                  <a:spcPts val="0"/>
                </a:spcAft>
              </a:pPr>
              <a:t>11/10/2022</a:t>
            </a:fld>
            <a:endParaRPr lang="en-AU" dirty="0">
              <a:latin typeface="Calibri"/>
              <a:ea typeface="+mn-ea"/>
            </a:endParaRPr>
          </a:p>
        </p:txBody>
      </p:sp>
      <p:sp>
        <p:nvSpPr>
          <p:cNvPr id="5" name="Footer Placeholder 4"/>
          <p:cNvSpPr>
            <a:spLocks noGrp="1"/>
          </p:cNvSpPr>
          <p:nvPr>
            <p:ph type="ftr" sz="quarter" idx="3"/>
          </p:nvPr>
        </p:nvSpPr>
        <p:spPr>
          <a:xfrm>
            <a:off x="3124200" y="6446054"/>
            <a:ext cx="2895600" cy="292271"/>
          </a:xfrm>
          <a:prstGeom prst="rect">
            <a:avLst/>
          </a:prstGeom>
        </p:spPr>
        <p:txBody>
          <a:bodyPr vert="horz" lIns="91440" tIns="45720" rIns="91440" bIns="45720" rtlCol="0" anchor="ctr"/>
          <a:lstStyle>
            <a:lvl1pPr algn="ctr">
              <a:defRPr sz="900">
                <a:solidFill>
                  <a:schemeClr val="bg1"/>
                </a:solidFill>
              </a:defRPr>
            </a:lvl1pPr>
          </a:lstStyle>
          <a:p>
            <a:pPr defTabSz="685783" fontAlgn="auto">
              <a:spcBef>
                <a:spcPts val="0"/>
              </a:spcBef>
              <a:spcAft>
                <a:spcPts val="0"/>
              </a:spcAft>
            </a:pPr>
            <a:endParaRPr lang="en-AU" dirty="0">
              <a:latin typeface="Calibri"/>
              <a:ea typeface="+mn-ea"/>
            </a:endParaRPr>
          </a:p>
        </p:txBody>
      </p:sp>
      <p:sp>
        <p:nvSpPr>
          <p:cNvPr id="6" name="Slide Number Placeholder 5"/>
          <p:cNvSpPr>
            <a:spLocks noGrp="1"/>
          </p:cNvSpPr>
          <p:nvPr>
            <p:ph type="sldNum" sz="quarter" idx="4"/>
          </p:nvPr>
        </p:nvSpPr>
        <p:spPr>
          <a:xfrm>
            <a:off x="6553201" y="6446055"/>
            <a:ext cx="1642217" cy="292270"/>
          </a:xfrm>
          <a:prstGeom prst="rect">
            <a:avLst/>
          </a:prstGeom>
        </p:spPr>
        <p:txBody>
          <a:bodyPr vert="horz" lIns="91440" tIns="45720" rIns="91440" bIns="45720" rtlCol="0" anchor="ctr"/>
          <a:lstStyle>
            <a:lvl1pPr algn="r">
              <a:defRPr sz="900">
                <a:solidFill>
                  <a:schemeClr val="bg1"/>
                </a:solidFill>
              </a:defRPr>
            </a:lvl1pPr>
          </a:lstStyle>
          <a:p>
            <a:pPr defTabSz="685783" fontAlgn="auto">
              <a:spcBef>
                <a:spcPts val="0"/>
              </a:spcBef>
              <a:spcAft>
                <a:spcPts val="0"/>
              </a:spcAft>
            </a:pPr>
            <a:fld id="{380307A3-BB88-4CD2-A9A4-9F7CD772ED2D}" type="slidenum">
              <a:rPr lang="en-AU" smtClean="0">
                <a:latin typeface="Calibri"/>
                <a:ea typeface="+mn-ea"/>
              </a:rPr>
              <a:pPr defTabSz="685783" fontAlgn="auto">
                <a:spcBef>
                  <a:spcPts val="0"/>
                </a:spcBef>
                <a:spcAft>
                  <a:spcPts val="0"/>
                </a:spcAft>
              </a:pPr>
              <a:t>‹#›</a:t>
            </a:fld>
            <a:endParaRPr lang="en-AU" dirty="0">
              <a:latin typeface="Calibri"/>
              <a:ea typeface="+mn-ea"/>
            </a:endParaRPr>
          </a:p>
        </p:txBody>
      </p:sp>
      <p:pic>
        <p:nvPicPr>
          <p:cNvPr id="11" name="Picture 10" descr="C:\Users\e4096732\AppData\Local\Microsoft\Windows\INetCache\Content.Word\88x31.png"/>
          <p:cNvPicPr/>
          <p:nvPr userDrawn="1"/>
        </p:nvPicPr>
        <p:blipFill>
          <a:blip r:embed="rId13">
            <a:extLst>
              <a:ext uri="{28A0092B-C50C-407E-A947-70E740481C1C}">
                <a14:useLocalDpi xmlns:a14="http://schemas.microsoft.com/office/drawing/2010/main"/>
              </a:ext>
            </a:extLst>
          </a:blip>
          <a:srcRect/>
          <a:stretch>
            <a:fillRect/>
          </a:stretch>
        </p:blipFill>
        <p:spPr bwMode="auto">
          <a:xfrm>
            <a:off x="8428408" y="6496940"/>
            <a:ext cx="539750" cy="190500"/>
          </a:xfrm>
          <a:prstGeom prst="rect">
            <a:avLst/>
          </a:prstGeom>
          <a:noFill/>
          <a:ln>
            <a:noFill/>
          </a:ln>
        </p:spPr>
      </p:pic>
    </p:spTree>
    <p:extLst>
      <p:ext uri="{BB962C8B-B14F-4D97-AF65-F5344CB8AC3E}">
        <p14:creationId xmlns:p14="http://schemas.microsoft.com/office/powerpoint/2010/main" val="197443252"/>
      </p:ext>
    </p:extLst>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3" r:id="rId10"/>
    <p:sldLayoutId id="2147483743" r:id="rId11"/>
  </p:sldLayoutIdLst>
  <p:txStyles>
    <p:titleStyle>
      <a:lvl1pPr algn="l" defTabSz="685783" rtl="0" eaLnBrk="1" latinLnBrk="0" hangingPunct="1">
        <a:spcBef>
          <a:spcPct val="0"/>
        </a:spcBef>
        <a:buNone/>
        <a:defRPr sz="3300" kern="1200">
          <a:solidFill>
            <a:schemeClr val="bg1"/>
          </a:solidFill>
          <a:latin typeface="Arial" pitchFamily="34" charset="0"/>
          <a:ea typeface="+mj-ea"/>
          <a:cs typeface="Arial" pitchFamily="34" charset="0"/>
        </a:defRPr>
      </a:lvl1pPr>
    </p:titleStyle>
    <p:bodyStyle>
      <a:lvl1pPr marL="257168" indent="-257168" algn="l" defTabSz="685783"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557199" indent="-214308" algn="l" defTabSz="685783" rtl="0" eaLnBrk="1" latinLnBrk="0" hangingPunct="1">
        <a:spcBef>
          <a:spcPct val="20000"/>
        </a:spcBef>
        <a:buFont typeface="Arial" pitchFamily="34" charset="0"/>
        <a:buChar char="–"/>
        <a:defRPr sz="2100" kern="1200">
          <a:solidFill>
            <a:schemeClr val="tx1"/>
          </a:solidFill>
          <a:latin typeface="Arial" pitchFamily="34" charset="0"/>
          <a:ea typeface="+mn-ea"/>
          <a:cs typeface="Arial" pitchFamily="34" charset="0"/>
        </a:defRPr>
      </a:lvl2pPr>
      <a:lvl3pPr marL="857229" indent="-171446" algn="l" defTabSz="685783"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1200121" indent="-171446" algn="l" defTabSz="685783" rtl="0" eaLnBrk="1" latinLnBrk="0" hangingPunct="1">
        <a:spcBef>
          <a:spcPct val="20000"/>
        </a:spcBef>
        <a:buFont typeface="Arial" pitchFamily="34" charset="0"/>
        <a:buChar char="–"/>
        <a:defRPr sz="1500" kern="1200">
          <a:solidFill>
            <a:schemeClr val="tx1"/>
          </a:solidFill>
          <a:latin typeface="Arial" pitchFamily="34" charset="0"/>
          <a:ea typeface="+mn-ea"/>
          <a:cs typeface="Arial" pitchFamily="34" charset="0"/>
        </a:defRPr>
      </a:lvl4pPr>
      <a:lvl5pPr marL="1543012" indent="-171446" algn="l" defTabSz="685783" rtl="0" eaLnBrk="1" latinLnBrk="0" hangingPunct="1">
        <a:spcBef>
          <a:spcPct val="20000"/>
        </a:spcBef>
        <a:buFont typeface="Arial" pitchFamily="34" charset="0"/>
        <a:buChar char="»"/>
        <a:defRPr sz="1500" kern="1200">
          <a:solidFill>
            <a:schemeClr val="tx1"/>
          </a:solidFill>
          <a:latin typeface="Arial" pitchFamily="34" charset="0"/>
          <a:ea typeface="+mn-ea"/>
          <a:cs typeface="Arial" pitchFamily="34" charset="0"/>
        </a:defRPr>
      </a:lvl5pPr>
      <a:lvl6pPr marL="1885904"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dmartin@ais.wa.edu.au" TargetMode="External"/><Relationship Id="rId2" Type="http://schemas.openxmlformats.org/officeDocument/2006/relationships/hyperlink" Target="mailto:early-years@cewa.edu.a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myresources.education.wa.edu.au/programs/on-entry-assessment/information-for-non-government-school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2"/>
          </p:nvPr>
        </p:nvPicPr>
        <p:blipFill>
          <a:blip r:embed="rId3"/>
          <a:srcRect t="11657" b="11657"/>
          <a:stretch>
            <a:fillRect/>
          </a:stretch>
        </p:blipFill>
        <p:spPr>
          <a:xfrm>
            <a:off x="0" y="-13415"/>
            <a:ext cx="9143999" cy="4638675"/>
          </a:xfrm>
          <a:prstGeom prst="rect">
            <a:avLst/>
          </a:prstGeom>
        </p:spPr>
      </p:pic>
      <p:sp>
        <p:nvSpPr>
          <p:cNvPr id="4" name="Title 3"/>
          <p:cNvSpPr>
            <a:spLocks noGrp="1"/>
          </p:cNvSpPr>
          <p:nvPr>
            <p:ph type="title"/>
          </p:nvPr>
        </p:nvSpPr>
        <p:spPr>
          <a:xfrm>
            <a:off x="1557337" y="4865314"/>
            <a:ext cx="6029325" cy="750857"/>
          </a:xfrm>
        </p:spPr>
        <p:txBody>
          <a:bodyPr>
            <a:normAutofit/>
          </a:bodyPr>
          <a:lstStyle/>
          <a:p>
            <a:r>
              <a:rPr lang="en-AU" b="0" dirty="0">
                <a:latin typeface="Segoe UI" panose="020B0502040204020203" pitchFamily="34" charset="0"/>
                <a:cs typeface="Segoe UI" panose="020B0502040204020203" pitchFamily="34" charset="0"/>
              </a:rPr>
              <a:t>On-entry Assessment Program</a:t>
            </a:r>
          </a:p>
        </p:txBody>
      </p:sp>
      <p:sp>
        <p:nvSpPr>
          <p:cNvPr id="9" name="Text Placeholder 8"/>
          <p:cNvSpPr>
            <a:spLocks noGrp="1"/>
          </p:cNvSpPr>
          <p:nvPr>
            <p:ph type="body" sz="quarter" idx="11"/>
          </p:nvPr>
        </p:nvSpPr>
        <p:spPr>
          <a:xfrm>
            <a:off x="1557338" y="5525880"/>
            <a:ext cx="6029325" cy="1105829"/>
          </a:xfrm>
        </p:spPr>
        <p:txBody>
          <a:bodyPr>
            <a:normAutofit/>
          </a:bodyPr>
          <a:lstStyle/>
          <a:p>
            <a:r>
              <a:rPr lang="en-AU" dirty="0">
                <a:latin typeface="Segoe UI" panose="020B0502040204020203" pitchFamily="34" charset="0"/>
                <a:cs typeface="Segoe UI" panose="020B0502040204020203" pitchFamily="34" charset="0"/>
              </a:rPr>
              <a:t>Administering the </a:t>
            </a:r>
            <a:r>
              <a:rPr lang="en-AU">
                <a:latin typeface="Segoe UI" panose="020B0502040204020203" pitchFamily="34" charset="0"/>
                <a:cs typeface="Segoe UI" panose="020B0502040204020203" pitchFamily="34" charset="0"/>
              </a:rPr>
              <a:t>assessments </a:t>
            </a:r>
            <a:endParaRPr lang="en-AU" dirty="0">
              <a:latin typeface="Segoe UI" panose="020B0502040204020203" pitchFamily="34" charset="0"/>
              <a:cs typeface="Segoe UI" panose="020B0502040204020203" pitchFamily="34" charset="0"/>
            </a:endParaRPr>
          </a:p>
        </p:txBody>
      </p:sp>
      <p:grpSp>
        <p:nvGrpSpPr>
          <p:cNvPr id="5" name="Group 4"/>
          <p:cNvGrpSpPr/>
          <p:nvPr/>
        </p:nvGrpSpPr>
        <p:grpSpPr>
          <a:xfrm>
            <a:off x="1" y="2"/>
            <a:ext cx="1857676" cy="1212781"/>
            <a:chOff x="506140" y="2"/>
            <a:chExt cx="2294210" cy="1652701"/>
          </a:xfrm>
        </p:grpSpPr>
        <p:sp>
          <p:nvSpPr>
            <p:cNvPr id="6" name="Rectangle 5"/>
            <p:cNvSpPr/>
            <p:nvPr userDrawn="1"/>
          </p:nvSpPr>
          <p:spPr>
            <a:xfrm>
              <a:off x="506140" y="2"/>
              <a:ext cx="2294210" cy="1652701"/>
            </a:xfrm>
            <a:prstGeom prst="rect">
              <a:avLst/>
            </a:prstGeom>
            <a:solidFill>
              <a:srgbClr val="003E7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a:p>
          </p:txBody>
        </p:sp>
        <p:pic>
          <p:nvPicPr>
            <p:cNvPr id="7" name="Picture 6"/>
            <p:cNvPicPr>
              <a:picLocks noChangeAspect="1"/>
            </p:cNvPicPr>
            <p:nvPr userDrawn="1"/>
          </p:nvPicPr>
          <p:blipFill rotWithShape="1">
            <a:blip r:embed="rId4" cstate="screen">
              <a:extLst>
                <a:ext uri="{28A0092B-C50C-407E-A947-70E740481C1C}">
                  <a14:useLocalDpi xmlns:a14="http://schemas.microsoft.com/office/drawing/2010/main"/>
                </a:ext>
              </a:extLst>
            </a:blip>
            <a:srcRect l="4301" r="5111" b="37233"/>
            <a:stretch/>
          </p:blipFill>
          <p:spPr>
            <a:xfrm>
              <a:off x="506140" y="327133"/>
              <a:ext cx="2276475" cy="960337"/>
            </a:xfrm>
            <a:prstGeom prst="rect">
              <a:avLst/>
            </a:prstGeom>
          </p:spPr>
        </p:pic>
      </p:grpSp>
    </p:spTree>
    <p:extLst>
      <p:ext uri="{BB962C8B-B14F-4D97-AF65-F5344CB8AC3E}">
        <p14:creationId xmlns:p14="http://schemas.microsoft.com/office/powerpoint/2010/main" val="1576398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270691"/>
            <a:ext cx="9144000" cy="4900111"/>
          </a:xfrm>
          <a:prstGeom prst="rect">
            <a:avLst/>
          </a:prstGeom>
        </p:spPr>
      </p:pic>
      <p:sp>
        <p:nvSpPr>
          <p:cNvPr id="2" name="Title 1"/>
          <p:cNvSpPr>
            <a:spLocks noGrp="1"/>
          </p:cNvSpPr>
          <p:nvPr>
            <p:ph type="title"/>
          </p:nvPr>
        </p:nvSpPr>
        <p:spPr>
          <a:xfrm>
            <a:off x="457200" y="509011"/>
            <a:ext cx="8229600" cy="750857"/>
          </a:xfrm>
        </p:spPr>
        <p:txBody>
          <a:bodyPr>
            <a:noAutofit/>
          </a:bodyPr>
          <a:lstStyle/>
          <a:p>
            <a:r>
              <a:rPr lang="en-AU" sz="4400" dirty="0">
                <a:latin typeface="Segoe UI" panose="020B0502040204020203" pitchFamily="34" charset="0"/>
                <a:cs typeface="Segoe UI" panose="020B0502040204020203" pitchFamily="34" charset="0"/>
              </a:rPr>
              <a:t>Using the online system directly  </a:t>
            </a:r>
            <a:r>
              <a:rPr lang="en-AU" sz="2800" dirty="0">
                <a:latin typeface="Segoe UI" panose="020B0502040204020203" pitchFamily="34" charset="0"/>
                <a:cs typeface="Segoe UI" panose="020B0502040204020203" pitchFamily="34" charset="0"/>
              </a:rPr>
              <a:t>https://apps.det.wa.edu.au/oeaps</a:t>
            </a:r>
            <a:br>
              <a:rPr lang="en-AU" sz="4400" dirty="0">
                <a:latin typeface="Segoe UI" panose="020B0502040204020203" pitchFamily="34" charset="0"/>
                <a:cs typeface="Segoe UI" panose="020B0502040204020203" pitchFamily="34" charset="0"/>
              </a:rPr>
            </a:br>
            <a:endParaRPr lang="en-AU" sz="4400" dirty="0">
              <a:latin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rot="21122374">
            <a:off x="151176" y="3503445"/>
            <a:ext cx="4297680" cy="1678155"/>
          </a:xfrm>
          <a:solidFill>
            <a:schemeClr val="bg1">
              <a:alpha val="47000"/>
            </a:schemeClr>
          </a:solidFill>
        </p:spPr>
        <p:txBody>
          <a:bodyPr>
            <a:normAutofit/>
          </a:bodyPr>
          <a:lstStyle/>
          <a:p>
            <a:pPr marL="36000" lvl="1" indent="0">
              <a:spcAft>
                <a:spcPts val="600"/>
              </a:spcAft>
              <a:buClr>
                <a:srgbClr val="003E7E"/>
              </a:buClr>
              <a:buSzPct val="110000"/>
              <a:buNone/>
              <a:tabLst>
                <a:tab pos="631825" algn="l"/>
              </a:tabLst>
            </a:pPr>
            <a:r>
              <a:rPr lang="en-AU" sz="1800" u="sng" dirty="0">
                <a:solidFill>
                  <a:schemeClr val="tx1">
                    <a:lumMod val="65000"/>
                    <a:lumOff val="35000"/>
                  </a:schemeClr>
                </a:solidFill>
                <a:latin typeface="Segoe UI" panose="020B0502040204020203" pitchFamily="34" charset="0"/>
                <a:cs typeface="Segoe UI" panose="020B0502040204020203" pitchFamily="34" charset="0"/>
              </a:rPr>
              <a:t>Advantages</a:t>
            </a:r>
            <a:r>
              <a:rPr lang="en-AU" sz="1800" dirty="0">
                <a:solidFill>
                  <a:schemeClr val="tx1">
                    <a:lumMod val="65000"/>
                    <a:lumOff val="35000"/>
                  </a:schemeClr>
                </a:solidFill>
                <a:latin typeface="Segoe UI" panose="020B0502040204020203" pitchFamily="34" charset="0"/>
                <a:cs typeface="Segoe UI" panose="020B0502040204020203" pitchFamily="34" charset="0"/>
              </a:rPr>
              <a:t>:</a:t>
            </a:r>
          </a:p>
          <a:p>
            <a:pPr marL="179388" lvl="2" indent="-179388">
              <a:spcAft>
                <a:spcPts val="600"/>
              </a:spcAft>
              <a:buClr>
                <a:srgbClr val="003E7E"/>
              </a:buClr>
              <a:buSzPct val="110000"/>
              <a:tabLst>
                <a:tab pos="179388" algn="l"/>
                <a:tab pos="263525" algn="l"/>
              </a:tabLst>
            </a:pPr>
            <a:r>
              <a:rPr lang="en-AU" dirty="0">
                <a:solidFill>
                  <a:schemeClr val="tx1">
                    <a:lumMod val="65000"/>
                    <a:lumOff val="35000"/>
                  </a:schemeClr>
                </a:solidFill>
                <a:latin typeface="Segoe UI" panose="020B0502040204020203" pitchFamily="34" charset="0"/>
                <a:cs typeface="Segoe UI" panose="020B0502040204020203" pitchFamily="34" charset="0"/>
              </a:rPr>
              <a:t>responses can be entered immediately</a:t>
            </a:r>
          </a:p>
          <a:p>
            <a:pPr marL="179388" lvl="2" indent="-179388">
              <a:spcAft>
                <a:spcPts val="600"/>
              </a:spcAft>
              <a:buClr>
                <a:srgbClr val="003E7E"/>
              </a:buClr>
              <a:buSzPct val="110000"/>
              <a:tabLst>
                <a:tab pos="179388" algn="l"/>
                <a:tab pos="263525" algn="l"/>
              </a:tabLst>
            </a:pPr>
            <a:r>
              <a:rPr lang="en-AU" dirty="0">
                <a:solidFill>
                  <a:schemeClr val="tx1">
                    <a:lumMod val="65000"/>
                    <a:lumOff val="35000"/>
                  </a:schemeClr>
                </a:solidFill>
                <a:latin typeface="Segoe UI" panose="020B0502040204020203" pitchFamily="34" charset="0"/>
                <a:cs typeface="Segoe UI" panose="020B0502040204020203" pitchFamily="34" charset="0"/>
              </a:rPr>
              <a:t>no paper copies required </a:t>
            </a:r>
          </a:p>
          <a:p>
            <a:pPr marL="179388" lvl="2" indent="-179388">
              <a:spcAft>
                <a:spcPts val="600"/>
              </a:spcAft>
              <a:buClr>
                <a:srgbClr val="003E7E"/>
              </a:buClr>
              <a:buSzPct val="110000"/>
              <a:tabLst>
                <a:tab pos="179388" algn="l"/>
                <a:tab pos="263525" algn="l"/>
              </a:tabLst>
            </a:pPr>
            <a:r>
              <a:rPr lang="en-AU" dirty="0">
                <a:solidFill>
                  <a:schemeClr val="tx1">
                    <a:lumMod val="65000"/>
                    <a:lumOff val="35000"/>
                  </a:schemeClr>
                </a:solidFill>
                <a:latin typeface="Segoe UI" panose="020B0502040204020203" pitchFamily="34" charset="0"/>
                <a:cs typeface="Segoe UI" panose="020B0502040204020203" pitchFamily="34" charset="0"/>
              </a:rPr>
              <a:t>students’ responses can’t be lost</a:t>
            </a:r>
          </a:p>
        </p:txBody>
      </p:sp>
      <p:sp>
        <p:nvSpPr>
          <p:cNvPr id="4" name="Rectangle 3"/>
          <p:cNvSpPr/>
          <p:nvPr/>
        </p:nvSpPr>
        <p:spPr>
          <a:xfrm rot="21022244">
            <a:off x="4572000" y="3201343"/>
            <a:ext cx="4220459" cy="1827857"/>
          </a:xfrm>
          <a:prstGeom prst="rect">
            <a:avLst/>
          </a:prstGeom>
          <a:solidFill>
            <a:schemeClr val="bg1">
              <a:alpha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 lvl="1" defTabSz="685783">
              <a:spcBef>
                <a:spcPct val="20000"/>
              </a:spcBef>
              <a:spcAft>
                <a:spcPts val="600"/>
              </a:spcAft>
              <a:buClr>
                <a:srgbClr val="003E7E"/>
              </a:buClr>
              <a:buSzPct val="110000"/>
              <a:tabLst>
                <a:tab pos="631825" algn="l"/>
              </a:tabLst>
            </a:pPr>
            <a:r>
              <a:rPr lang="en-AU" u="sng" dirty="0">
                <a:solidFill>
                  <a:schemeClr val="tx1">
                    <a:lumMod val="65000"/>
                    <a:lumOff val="35000"/>
                  </a:schemeClr>
                </a:solidFill>
                <a:latin typeface="Segoe UI" panose="020B0502040204020203" pitchFamily="34" charset="0"/>
                <a:cs typeface="Segoe UI" panose="020B0502040204020203" pitchFamily="34" charset="0"/>
              </a:rPr>
              <a:t>Disadvantages:</a:t>
            </a:r>
          </a:p>
          <a:p>
            <a:pPr marL="179388" lvl="2" indent="-179388" defTabSz="685783">
              <a:spcBef>
                <a:spcPct val="20000"/>
              </a:spcBef>
              <a:spcAft>
                <a:spcPts val="600"/>
              </a:spcAft>
              <a:buClr>
                <a:srgbClr val="003E7E"/>
              </a:buClr>
              <a:buSzPct val="110000"/>
              <a:buFont typeface="Arial" pitchFamily="34" charset="0"/>
              <a:buChar char="•"/>
              <a:tabLst>
                <a:tab pos="179388" algn="l"/>
                <a:tab pos="263525" algn="l"/>
              </a:tabLst>
            </a:pPr>
            <a:r>
              <a:rPr lang="en-AU" dirty="0">
                <a:solidFill>
                  <a:schemeClr val="tx1">
                    <a:lumMod val="65000"/>
                    <a:lumOff val="35000"/>
                  </a:schemeClr>
                </a:solidFill>
                <a:latin typeface="Segoe UI" panose="020B0502040204020203" pitchFamily="34" charset="0"/>
                <a:cs typeface="Segoe UI" panose="020B0502040204020203" pitchFamily="34" charset="0"/>
              </a:rPr>
              <a:t>Moving from one students to the next and back, can be awkward</a:t>
            </a:r>
          </a:p>
          <a:p>
            <a:pPr marL="179388" lvl="2" indent="-179388" defTabSz="685783">
              <a:spcBef>
                <a:spcPct val="20000"/>
              </a:spcBef>
              <a:spcAft>
                <a:spcPts val="600"/>
              </a:spcAft>
              <a:buClr>
                <a:srgbClr val="003E7E"/>
              </a:buClr>
              <a:buSzPct val="110000"/>
              <a:buFont typeface="Arial" pitchFamily="34" charset="0"/>
              <a:buChar char="•"/>
              <a:tabLst>
                <a:tab pos="179388" algn="l"/>
                <a:tab pos="263525" algn="l"/>
              </a:tabLst>
            </a:pPr>
            <a:r>
              <a:rPr lang="en-AU" dirty="0">
                <a:solidFill>
                  <a:schemeClr val="tx1">
                    <a:lumMod val="65000"/>
                    <a:lumOff val="35000"/>
                  </a:schemeClr>
                </a:solidFill>
                <a:latin typeface="Segoe UI" panose="020B0502040204020203" pitchFamily="34" charset="0"/>
                <a:cs typeface="Segoe UI" panose="020B0502040204020203" pitchFamily="34" charset="0"/>
              </a:rPr>
              <a:t>requires access to a device</a:t>
            </a:r>
          </a:p>
          <a:p>
            <a:pPr marL="179388" lvl="2" indent="-179388" defTabSz="685783">
              <a:spcBef>
                <a:spcPct val="20000"/>
              </a:spcBef>
              <a:spcAft>
                <a:spcPts val="600"/>
              </a:spcAft>
              <a:buClr>
                <a:srgbClr val="003E7E"/>
              </a:buClr>
              <a:buSzPct val="110000"/>
              <a:buFont typeface="Arial" pitchFamily="34" charset="0"/>
              <a:buChar char="•"/>
              <a:tabLst>
                <a:tab pos="179388" algn="l"/>
                <a:tab pos="263525" algn="l"/>
              </a:tabLst>
            </a:pPr>
            <a:r>
              <a:rPr lang="en-AU" dirty="0">
                <a:solidFill>
                  <a:schemeClr val="tx1">
                    <a:lumMod val="65000"/>
                    <a:lumOff val="35000"/>
                  </a:schemeClr>
                </a:solidFill>
                <a:latin typeface="Segoe UI" panose="020B0502040204020203" pitchFamily="34" charset="0"/>
                <a:cs typeface="Segoe UI" panose="020B0502040204020203" pitchFamily="34" charset="0"/>
              </a:rPr>
              <a:t>reliant on network connection</a:t>
            </a:r>
          </a:p>
        </p:txBody>
      </p:sp>
    </p:spTree>
    <p:extLst>
      <p:ext uri="{BB962C8B-B14F-4D97-AF65-F5344CB8AC3E}">
        <p14:creationId xmlns:p14="http://schemas.microsoft.com/office/powerpoint/2010/main" val="3378488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rot="347691">
            <a:off x="4524562" y="1425259"/>
            <a:ext cx="4574897" cy="4527063"/>
          </a:xfrm>
          <a:prstGeom prst="rect">
            <a:avLst/>
          </a:prstGeom>
        </p:spPr>
      </p:pic>
      <p:pic>
        <p:nvPicPr>
          <p:cNvPr id="4" name="Picture 3"/>
          <p:cNvPicPr>
            <a:picLocks noChangeAspect="1"/>
          </p:cNvPicPr>
          <p:nvPr/>
        </p:nvPicPr>
        <p:blipFill>
          <a:blip r:embed="rId3"/>
          <a:stretch>
            <a:fillRect/>
          </a:stretch>
        </p:blipFill>
        <p:spPr>
          <a:xfrm rot="346852">
            <a:off x="0" y="1009110"/>
            <a:ext cx="4504625" cy="4845789"/>
          </a:xfrm>
          <a:prstGeom prst="rect">
            <a:avLst/>
          </a:prstGeom>
          <a:ln>
            <a:solidFill>
              <a:schemeClr val="bg1">
                <a:lumMod val="85000"/>
              </a:schemeClr>
            </a:solidFill>
          </a:ln>
        </p:spPr>
      </p:pic>
      <p:sp>
        <p:nvSpPr>
          <p:cNvPr id="2" name="Title 1"/>
          <p:cNvSpPr>
            <a:spLocks noGrp="1"/>
          </p:cNvSpPr>
          <p:nvPr>
            <p:ph type="title"/>
          </p:nvPr>
        </p:nvSpPr>
        <p:spPr>
          <a:xfrm>
            <a:off x="-4714" y="20116"/>
            <a:ext cx="9148713" cy="1263573"/>
          </a:xfrm>
        </p:spPr>
        <p:txBody>
          <a:bodyPr>
            <a:noAutofit/>
          </a:bodyPr>
          <a:lstStyle/>
          <a:p>
            <a:r>
              <a:rPr lang="en-AU" sz="4400" dirty="0">
                <a:latin typeface="Segoe UI" panose="020B0502040204020203" pitchFamily="34" charset="0"/>
                <a:cs typeface="Segoe UI" panose="020B0502040204020203" pitchFamily="34" charset="0"/>
              </a:rPr>
              <a:t>Using the hardcopy version</a:t>
            </a:r>
          </a:p>
        </p:txBody>
      </p:sp>
      <p:sp>
        <p:nvSpPr>
          <p:cNvPr id="3" name="Content Placeholder 2"/>
          <p:cNvSpPr>
            <a:spLocks noGrp="1"/>
          </p:cNvSpPr>
          <p:nvPr>
            <p:ph idx="1"/>
          </p:nvPr>
        </p:nvSpPr>
        <p:spPr>
          <a:xfrm rot="21117030">
            <a:off x="1681397" y="1687445"/>
            <a:ext cx="4521284" cy="4310593"/>
          </a:xfrm>
          <a:solidFill>
            <a:schemeClr val="bg1">
              <a:alpha val="62000"/>
            </a:schemeClr>
          </a:solidFill>
          <a:ln>
            <a:solidFill>
              <a:schemeClr val="bg1">
                <a:lumMod val="85000"/>
              </a:schemeClr>
            </a:solidFill>
          </a:ln>
        </p:spPr>
        <p:txBody>
          <a:bodyPr>
            <a:normAutofit lnSpcReduction="10000"/>
          </a:bodyPr>
          <a:lstStyle/>
          <a:p>
            <a:pPr marL="266700" lvl="1" indent="-266700">
              <a:spcAft>
                <a:spcPts val="1200"/>
              </a:spcAft>
              <a:buClr>
                <a:srgbClr val="003E7E"/>
              </a:buClr>
              <a:buSzPct val="110000"/>
              <a:buNone/>
              <a:tabLst>
                <a:tab pos="631825" algn="l"/>
              </a:tabLst>
            </a:pPr>
            <a:r>
              <a:rPr lang="en-AU" sz="1800" u="sng" dirty="0">
                <a:solidFill>
                  <a:schemeClr val="tx1">
                    <a:lumMod val="65000"/>
                    <a:lumOff val="35000"/>
                  </a:schemeClr>
                </a:solidFill>
                <a:latin typeface="Segoe UI" panose="020B0502040204020203" pitchFamily="34" charset="0"/>
                <a:cs typeface="Segoe UI" panose="020B0502040204020203" pitchFamily="34" charset="0"/>
              </a:rPr>
              <a:t>Advantages</a:t>
            </a:r>
            <a:r>
              <a:rPr lang="en-AU" sz="1800" dirty="0">
                <a:solidFill>
                  <a:schemeClr val="tx1">
                    <a:lumMod val="65000"/>
                    <a:lumOff val="35000"/>
                  </a:schemeClr>
                </a:solidFill>
                <a:latin typeface="Segoe UI" panose="020B0502040204020203" pitchFamily="34" charset="0"/>
                <a:cs typeface="Segoe UI" panose="020B0502040204020203" pitchFamily="34" charset="0"/>
              </a:rPr>
              <a:t>:</a:t>
            </a:r>
          </a:p>
          <a:p>
            <a:pPr marL="266700" lvl="2" indent="-266700">
              <a:spcAft>
                <a:spcPts val="600"/>
              </a:spcAft>
              <a:buClr>
                <a:srgbClr val="003E7E"/>
              </a:buClr>
              <a:buSzPct val="110000"/>
              <a:tabLst>
                <a:tab pos="631825" algn="l"/>
              </a:tabLst>
            </a:pPr>
            <a:r>
              <a:rPr lang="en-AU" dirty="0">
                <a:solidFill>
                  <a:schemeClr val="tx1">
                    <a:lumMod val="65000"/>
                    <a:lumOff val="35000"/>
                  </a:schemeClr>
                </a:solidFill>
                <a:latin typeface="Segoe UI" panose="020B0502040204020203" pitchFamily="34" charset="0"/>
                <a:cs typeface="Segoe UI" panose="020B0502040204020203" pitchFamily="34" charset="0"/>
              </a:rPr>
              <a:t>easy to administer task by task to all students</a:t>
            </a:r>
          </a:p>
          <a:p>
            <a:pPr marL="266700" lvl="2" indent="-266700">
              <a:spcAft>
                <a:spcPts val="600"/>
              </a:spcAft>
              <a:buClr>
                <a:srgbClr val="003E7E"/>
              </a:buClr>
              <a:buSzPct val="110000"/>
              <a:tabLst>
                <a:tab pos="631825" algn="l"/>
              </a:tabLst>
            </a:pPr>
            <a:r>
              <a:rPr lang="en-AU" dirty="0">
                <a:solidFill>
                  <a:schemeClr val="tx1">
                    <a:lumMod val="65000"/>
                    <a:lumOff val="35000"/>
                  </a:schemeClr>
                </a:solidFill>
                <a:latin typeface="Segoe UI" panose="020B0502040204020203" pitchFamily="34" charset="0"/>
                <a:cs typeface="Segoe UI" panose="020B0502040204020203" pitchFamily="34" charset="0"/>
              </a:rPr>
              <a:t>easy to keep track of who has and has not completed tasks</a:t>
            </a:r>
          </a:p>
          <a:p>
            <a:pPr marL="266700" lvl="2" indent="-266700">
              <a:spcAft>
                <a:spcPts val="1800"/>
              </a:spcAft>
              <a:buClr>
                <a:srgbClr val="003E7E"/>
              </a:buClr>
              <a:buSzPct val="110000"/>
              <a:tabLst>
                <a:tab pos="631825" algn="l"/>
              </a:tabLst>
            </a:pPr>
            <a:r>
              <a:rPr lang="en-AU" dirty="0">
                <a:solidFill>
                  <a:schemeClr val="tx1">
                    <a:lumMod val="65000"/>
                    <a:lumOff val="35000"/>
                  </a:schemeClr>
                </a:solidFill>
                <a:latin typeface="Segoe UI" panose="020B0502040204020203" pitchFamily="34" charset="0"/>
                <a:cs typeface="Segoe UI" panose="020B0502040204020203" pitchFamily="34" charset="0"/>
              </a:rPr>
              <a:t>does not require access to the internet </a:t>
            </a:r>
          </a:p>
          <a:p>
            <a:pPr marL="266700" lvl="1" indent="-266700">
              <a:spcAft>
                <a:spcPts val="1200"/>
              </a:spcAft>
              <a:buClr>
                <a:srgbClr val="003E7E"/>
              </a:buClr>
              <a:buSzPct val="110000"/>
              <a:buNone/>
              <a:tabLst>
                <a:tab pos="631825" algn="l"/>
              </a:tabLst>
            </a:pPr>
            <a:r>
              <a:rPr lang="en-AU" sz="1800" u="sng" dirty="0">
                <a:solidFill>
                  <a:schemeClr val="tx1">
                    <a:lumMod val="65000"/>
                    <a:lumOff val="35000"/>
                  </a:schemeClr>
                </a:solidFill>
                <a:latin typeface="Segoe UI" panose="020B0502040204020203" pitchFamily="34" charset="0"/>
                <a:cs typeface="Segoe UI" panose="020B0502040204020203" pitchFamily="34" charset="0"/>
              </a:rPr>
              <a:t>Disadvantages</a:t>
            </a:r>
            <a:r>
              <a:rPr lang="en-AU" sz="1800" dirty="0">
                <a:solidFill>
                  <a:schemeClr val="tx1">
                    <a:lumMod val="65000"/>
                    <a:lumOff val="35000"/>
                  </a:schemeClr>
                </a:solidFill>
                <a:latin typeface="Segoe UI" panose="020B0502040204020203" pitchFamily="34" charset="0"/>
                <a:cs typeface="Segoe UI" panose="020B0502040204020203" pitchFamily="34" charset="0"/>
              </a:rPr>
              <a:t>:</a:t>
            </a:r>
          </a:p>
          <a:p>
            <a:pPr marL="266700" lvl="2" indent="-266700">
              <a:spcAft>
                <a:spcPts val="600"/>
              </a:spcAft>
              <a:buClr>
                <a:srgbClr val="003E7E"/>
              </a:buClr>
              <a:buSzPct val="110000"/>
              <a:tabLst>
                <a:tab pos="631825" algn="l"/>
              </a:tabLst>
            </a:pPr>
            <a:r>
              <a:rPr lang="en-AU" dirty="0">
                <a:solidFill>
                  <a:schemeClr val="tx1">
                    <a:lumMod val="65000"/>
                    <a:lumOff val="35000"/>
                  </a:schemeClr>
                </a:solidFill>
                <a:latin typeface="Segoe UI" panose="020B0502040204020203" pitchFamily="34" charset="0"/>
                <a:cs typeface="Segoe UI" panose="020B0502040204020203" pitchFamily="34" charset="0"/>
              </a:rPr>
              <a:t>students’ names have to be written/typed onto the record sheets.</a:t>
            </a:r>
          </a:p>
          <a:p>
            <a:pPr marL="266700" lvl="2" indent="-266700">
              <a:spcAft>
                <a:spcPts val="600"/>
              </a:spcAft>
              <a:buClr>
                <a:srgbClr val="003E7E"/>
              </a:buClr>
              <a:buSzPct val="110000"/>
              <a:tabLst>
                <a:tab pos="631825" algn="l"/>
              </a:tabLst>
            </a:pPr>
            <a:r>
              <a:rPr lang="en-AU" dirty="0">
                <a:solidFill>
                  <a:schemeClr val="tx1">
                    <a:lumMod val="65000"/>
                    <a:lumOff val="35000"/>
                  </a:schemeClr>
                </a:solidFill>
                <a:latin typeface="Segoe UI" panose="020B0502040204020203" pitchFamily="34" charset="0"/>
                <a:cs typeface="Segoe UI" panose="020B0502040204020203" pitchFamily="34" charset="0"/>
              </a:rPr>
              <a:t>double-handling of data, i.e. responses have to be uploaded to the online system.</a:t>
            </a:r>
          </a:p>
          <a:p>
            <a:pPr marL="609600" lvl="1" indent="-342900">
              <a:spcAft>
                <a:spcPts val="1200"/>
              </a:spcAft>
              <a:buClr>
                <a:srgbClr val="003E7E"/>
              </a:buClr>
              <a:buSzPct val="110000"/>
              <a:buFont typeface="Arial" panose="020B0604020202020204" pitchFamily="34" charset="0"/>
              <a:buChar char="•"/>
              <a:tabLst>
                <a:tab pos="631825" algn="l"/>
              </a:tabLst>
            </a:pPr>
            <a:endParaRPr lang="en-AU" dirty="0">
              <a:solidFill>
                <a:schemeClr val="tx1">
                  <a:lumMod val="65000"/>
                  <a:lumOff val="35000"/>
                </a:schemeClr>
              </a:solidFill>
              <a:latin typeface="Segoe UI" panose="020B0502040204020203" pitchFamily="34" charset="0"/>
              <a:cs typeface="Segoe UI" panose="020B0502040204020203" pitchFamily="34" charset="0"/>
            </a:endParaRPr>
          </a:p>
          <a:p>
            <a:pPr marL="266700" lvl="1" indent="0">
              <a:spcAft>
                <a:spcPts val="1200"/>
              </a:spcAft>
              <a:buClr>
                <a:srgbClr val="003E7E"/>
              </a:buClr>
              <a:buSzPct val="110000"/>
              <a:buNone/>
              <a:tabLst>
                <a:tab pos="631825" algn="l"/>
              </a:tabLst>
            </a:pPr>
            <a:endParaRPr lang="en-AU" dirty="0">
              <a:solidFill>
                <a:schemeClr val="tx1">
                  <a:lumMod val="65000"/>
                  <a:lumOff val="35000"/>
                </a:schemeClr>
              </a:solidFill>
              <a:latin typeface="Segoe UI" panose="020B0502040204020203" pitchFamily="34" charset="0"/>
              <a:cs typeface="Segoe UI" panose="020B0502040204020203" pitchFamily="34" charset="0"/>
            </a:endParaRPr>
          </a:p>
          <a:p>
            <a:pPr marL="609600" lvl="1" indent="-342900">
              <a:spcAft>
                <a:spcPts val="1200"/>
              </a:spcAft>
              <a:buClr>
                <a:srgbClr val="003E7E"/>
              </a:buClr>
              <a:buSzPct val="110000"/>
              <a:buFont typeface="Arial" panose="020B0604020202020204" pitchFamily="34" charset="0"/>
              <a:buChar char="•"/>
              <a:tabLst>
                <a:tab pos="631825" algn="l"/>
              </a:tabLst>
            </a:pPr>
            <a:endParaRPr lang="en-AU" dirty="0">
              <a:solidFill>
                <a:schemeClr val="tx1">
                  <a:lumMod val="65000"/>
                  <a:lumOff val="35000"/>
                </a:schemeClr>
              </a:solidFill>
              <a:latin typeface="Segoe UI" panose="020B0502040204020203" pitchFamily="34" charset="0"/>
              <a:cs typeface="Segoe UI" panose="020B0502040204020203" pitchFamily="34" charset="0"/>
            </a:endParaRPr>
          </a:p>
          <a:p>
            <a:pPr marL="266700" lvl="1" indent="0">
              <a:spcAft>
                <a:spcPts val="1200"/>
              </a:spcAft>
              <a:buClr>
                <a:srgbClr val="003E7E"/>
              </a:buClr>
              <a:buSzPct val="110000"/>
              <a:buNone/>
              <a:tabLst>
                <a:tab pos="631825" algn="l"/>
              </a:tabLst>
            </a:pPr>
            <a:endParaRPr lang="en-AU" dirty="0">
              <a:solidFill>
                <a:schemeClr val="tx1">
                  <a:lumMod val="65000"/>
                  <a:lumOff val="35000"/>
                </a:schemeClr>
              </a:solidFill>
              <a:latin typeface="Segoe UI" panose="020B0502040204020203" pitchFamily="34" charset="0"/>
              <a:cs typeface="Segoe UI" panose="020B0502040204020203" pitchFamily="34" charset="0"/>
            </a:endParaRPr>
          </a:p>
          <a:p>
            <a:pPr marL="0" indent="0">
              <a:buNone/>
            </a:pPr>
            <a:endParaRPr lang="en-AU" dirty="0"/>
          </a:p>
        </p:txBody>
      </p:sp>
    </p:spTree>
    <p:extLst>
      <p:ext uri="{BB962C8B-B14F-4D97-AF65-F5344CB8AC3E}">
        <p14:creationId xmlns:p14="http://schemas.microsoft.com/office/powerpoint/2010/main" val="2357787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7142"/>
            <a:ext cx="9144000" cy="4119514"/>
          </a:xfrm>
          <a:solidFill>
            <a:srgbClr val="003C7F"/>
          </a:solidFill>
        </p:spPr>
        <p:txBody>
          <a:bodyPr/>
          <a:lstStyle/>
          <a:p>
            <a:pPr marL="0" indent="0" algn="ctr">
              <a:buNone/>
            </a:pPr>
            <a:endParaRPr lang="en-AU" dirty="0">
              <a:solidFill>
                <a:schemeClr val="bg1"/>
              </a:solidFill>
            </a:endParaRPr>
          </a:p>
          <a:p>
            <a:pPr marL="0" indent="0" algn="ctr">
              <a:buNone/>
            </a:pPr>
            <a:endParaRPr lang="en-AU" sz="4800" dirty="0">
              <a:solidFill>
                <a:schemeClr val="bg1"/>
              </a:solidFill>
            </a:endParaRPr>
          </a:p>
          <a:p>
            <a:pPr marL="0" indent="0" algn="ctr">
              <a:buNone/>
            </a:pPr>
            <a:r>
              <a:rPr lang="en-AU" sz="6600" dirty="0">
                <a:solidFill>
                  <a:schemeClr val="bg1"/>
                </a:solidFill>
              </a:rPr>
              <a:t>During</a:t>
            </a:r>
          </a:p>
        </p:txBody>
      </p:sp>
      <p:sp>
        <p:nvSpPr>
          <p:cNvPr id="4" name="Rectangle 3"/>
          <p:cNvSpPr/>
          <p:nvPr/>
        </p:nvSpPr>
        <p:spPr>
          <a:xfrm>
            <a:off x="0" y="103696"/>
            <a:ext cx="9285402" cy="14234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p:cNvSpPr/>
          <p:nvPr/>
        </p:nvSpPr>
        <p:spPr>
          <a:xfrm>
            <a:off x="0" y="5733068"/>
            <a:ext cx="9285402" cy="10353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308107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4400" dirty="0">
                <a:latin typeface="Segoe UI" panose="020B0502040204020203" pitchFamily="34" charset="0"/>
                <a:cs typeface="Segoe UI" panose="020B0502040204020203" pitchFamily="34" charset="0"/>
              </a:rPr>
              <a:t>Delivering the tasks</a:t>
            </a:r>
          </a:p>
        </p:txBody>
      </p:sp>
      <p:sp>
        <p:nvSpPr>
          <p:cNvPr id="3" name="Content Placeholder 2"/>
          <p:cNvSpPr>
            <a:spLocks noGrp="1"/>
          </p:cNvSpPr>
          <p:nvPr>
            <p:ph idx="1"/>
          </p:nvPr>
        </p:nvSpPr>
        <p:spPr>
          <a:xfrm>
            <a:off x="18853" y="1283689"/>
            <a:ext cx="9125147" cy="5121105"/>
          </a:xfrm>
        </p:spPr>
        <p:txBody>
          <a:bodyPr>
            <a:normAutofit fontScale="92500" lnSpcReduction="20000"/>
          </a:bodyPr>
          <a:lstStyle/>
          <a:p>
            <a:pPr marL="609600" lvl="1" indent="-342900">
              <a:spcAft>
                <a:spcPts val="1200"/>
              </a:spcAft>
              <a:buClr>
                <a:srgbClr val="003E7E"/>
              </a:buClr>
              <a:buSzPct val="110000"/>
              <a:buFont typeface="Arial" panose="020B0604020202020204" pitchFamily="34" charset="0"/>
              <a:buChar char="•"/>
              <a:tabLst>
                <a:tab pos="631825" algn="l"/>
              </a:tabLst>
            </a:pPr>
            <a:r>
              <a:rPr lang="en-AU" sz="2000" dirty="0">
                <a:solidFill>
                  <a:schemeClr val="tx1">
                    <a:lumMod val="65000"/>
                    <a:lumOff val="35000"/>
                  </a:schemeClr>
                </a:solidFill>
                <a:latin typeface="Segoe UI" panose="020B0502040204020203" pitchFamily="34" charset="0"/>
                <a:cs typeface="Segoe UI" panose="020B0502040204020203" pitchFamily="34" charset="0"/>
              </a:rPr>
              <a:t>Set up an area in the classroom/wet area where you can leave the resources required for the week.  </a:t>
            </a:r>
          </a:p>
          <a:p>
            <a:pPr marL="609600" lvl="1" indent="-342900">
              <a:spcAft>
                <a:spcPts val="1200"/>
              </a:spcAft>
              <a:buClr>
                <a:srgbClr val="003E7E"/>
              </a:buClr>
              <a:buSzPct val="110000"/>
              <a:buFont typeface="Arial" panose="020B0604020202020204" pitchFamily="34" charset="0"/>
              <a:buChar char="•"/>
              <a:tabLst>
                <a:tab pos="631825" algn="l"/>
              </a:tabLst>
            </a:pPr>
            <a:r>
              <a:rPr lang="en-AU" dirty="0">
                <a:solidFill>
                  <a:schemeClr val="tx1">
                    <a:lumMod val="65000"/>
                    <a:lumOff val="35000"/>
                  </a:schemeClr>
                </a:solidFill>
                <a:latin typeface="Segoe UI" panose="020B0502040204020203" pitchFamily="34" charset="0"/>
                <a:cs typeface="Segoe UI" panose="020B0502040204020203" pitchFamily="34" charset="0"/>
              </a:rPr>
              <a:t>Follow the instructions provided precisely.</a:t>
            </a:r>
          </a:p>
          <a:p>
            <a:pPr marL="609600" lvl="1" indent="-342900">
              <a:spcAft>
                <a:spcPts val="1200"/>
              </a:spcAft>
              <a:buClr>
                <a:srgbClr val="003E7E"/>
              </a:buClr>
              <a:buSzPct val="110000"/>
              <a:buFont typeface="Arial" panose="020B0604020202020204" pitchFamily="34" charset="0"/>
              <a:buChar char="•"/>
              <a:tabLst>
                <a:tab pos="631825" algn="l"/>
              </a:tabLst>
            </a:pPr>
            <a:r>
              <a:rPr lang="en-AU" dirty="0">
                <a:solidFill>
                  <a:schemeClr val="tx1">
                    <a:lumMod val="65000"/>
                    <a:lumOff val="35000"/>
                  </a:schemeClr>
                </a:solidFill>
                <a:latin typeface="Segoe UI" panose="020B0502040204020203" pitchFamily="34" charset="0"/>
                <a:cs typeface="Segoe UI" panose="020B0502040204020203" pitchFamily="34" charset="0"/>
              </a:rPr>
              <a:t>Read the text in the speech bubble as written. Do not change the way a question is asked as this may change the difficulty of an item. </a:t>
            </a:r>
          </a:p>
          <a:p>
            <a:pPr marL="609600" lvl="1" indent="-342900">
              <a:spcAft>
                <a:spcPts val="1200"/>
              </a:spcAft>
              <a:buClr>
                <a:srgbClr val="003E7E"/>
              </a:buClr>
              <a:buSzPct val="110000"/>
              <a:buFont typeface="Arial" panose="020B0604020202020204" pitchFamily="34" charset="0"/>
              <a:buChar char="•"/>
              <a:tabLst>
                <a:tab pos="631825" algn="l"/>
              </a:tabLst>
            </a:pPr>
            <a:r>
              <a:rPr lang="en-AU" dirty="0">
                <a:solidFill>
                  <a:schemeClr val="tx1">
                    <a:lumMod val="65000"/>
                    <a:lumOff val="35000"/>
                  </a:schemeClr>
                </a:solidFill>
                <a:latin typeface="Segoe UI" panose="020B0502040204020203" pitchFamily="34" charset="0"/>
                <a:cs typeface="Segoe UI" panose="020B0502040204020203" pitchFamily="34" charset="0"/>
              </a:rPr>
              <a:t>Do not provide additional assistance to students who are struggling.</a:t>
            </a:r>
          </a:p>
          <a:p>
            <a:pPr marL="609600" lvl="1" indent="-342900">
              <a:spcAft>
                <a:spcPts val="1200"/>
              </a:spcAft>
              <a:buClr>
                <a:srgbClr val="003E7E"/>
              </a:buClr>
              <a:buSzPct val="110000"/>
              <a:buFont typeface="Arial" panose="020B0604020202020204" pitchFamily="34" charset="0"/>
              <a:buChar char="•"/>
              <a:tabLst>
                <a:tab pos="631825" algn="l"/>
              </a:tabLst>
            </a:pPr>
            <a:r>
              <a:rPr lang="en-AU" dirty="0">
                <a:solidFill>
                  <a:schemeClr val="tx1">
                    <a:lumMod val="65000"/>
                    <a:lumOff val="35000"/>
                  </a:schemeClr>
                </a:solidFill>
                <a:latin typeface="Segoe UI" panose="020B0502040204020203" pitchFamily="34" charset="0"/>
                <a:cs typeface="Segoe UI" panose="020B0502040204020203" pitchFamily="34" charset="0"/>
              </a:rPr>
              <a:t>Give every student the same opportunity to demonstrate their understandings. However, if it becomes apparent that a student does not have the understandings required to answer a set of questions, select no attempt for the rest of the set. </a:t>
            </a:r>
          </a:p>
          <a:p>
            <a:pPr marL="609600" lvl="1" indent="-342900">
              <a:spcAft>
                <a:spcPts val="1200"/>
              </a:spcAft>
              <a:buClr>
                <a:srgbClr val="003E7E"/>
              </a:buClr>
              <a:buSzPct val="110000"/>
              <a:buFont typeface="Arial" panose="020B0604020202020204" pitchFamily="34" charset="0"/>
              <a:buChar char="•"/>
              <a:tabLst>
                <a:tab pos="631825" algn="l"/>
              </a:tabLst>
            </a:pPr>
            <a:r>
              <a:rPr lang="en-AU" dirty="0">
                <a:solidFill>
                  <a:schemeClr val="tx1">
                    <a:lumMod val="65000"/>
                    <a:lumOff val="35000"/>
                  </a:schemeClr>
                </a:solidFill>
                <a:latin typeface="Segoe UI" panose="020B0502040204020203" pitchFamily="34" charset="0"/>
                <a:cs typeface="Segoe UI" panose="020B0502040204020203" pitchFamily="34" charset="0"/>
              </a:rPr>
              <a:t>Don’t tell the students whether they answered correctly or incorrectly. Respond with “great/well done/fabulous” even if they answer incorrectly. *</a:t>
            </a:r>
          </a:p>
          <a:p>
            <a:pPr marL="609600" lvl="1" indent="-342900">
              <a:spcAft>
                <a:spcPts val="1200"/>
              </a:spcAft>
              <a:buClr>
                <a:srgbClr val="003E7E"/>
              </a:buClr>
              <a:buSzPct val="110000"/>
              <a:buFont typeface="Arial" panose="020B0604020202020204" pitchFamily="34" charset="0"/>
              <a:buChar char="•"/>
              <a:tabLst>
                <a:tab pos="631825" algn="l"/>
              </a:tabLst>
            </a:pPr>
            <a:r>
              <a:rPr lang="en-AU" dirty="0">
                <a:solidFill>
                  <a:schemeClr val="tx1">
                    <a:lumMod val="65000"/>
                    <a:lumOff val="35000"/>
                  </a:schemeClr>
                </a:solidFill>
                <a:latin typeface="Segoe UI" panose="020B0502040204020203" pitchFamily="34" charset="0"/>
                <a:cs typeface="Segoe UI" panose="020B0502040204020203" pitchFamily="34" charset="0"/>
              </a:rPr>
              <a:t>Be encouraging at all times. The time spent with you should be a positive experience, even if the student answers every question incorrectly. </a:t>
            </a:r>
          </a:p>
          <a:p>
            <a:pPr marL="609600" lvl="1" indent="-342900">
              <a:spcAft>
                <a:spcPts val="1200"/>
              </a:spcAft>
              <a:buClr>
                <a:srgbClr val="003E7E"/>
              </a:buClr>
              <a:buSzPct val="110000"/>
              <a:buFont typeface="Arial" panose="020B0604020202020204" pitchFamily="34" charset="0"/>
              <a:buChar char="•"/>
              <a:tabLst>
                <a:tab pos="631825" algn="l"/>
              </a:tabLst>
            </a:pPr>
            <a:endParaRPr lang="en-AU" dirty="0">
              <a:solidFill>
                <a:schemeClr val="tx1">
                  <a:lumMod val="65000"/>
                  <a:lumOff val="35000"/>
                </a:schemeClr>
              </a:solidFill>
              <a:latin typeface="Segoe UI" panose="020B0502040204020203" pitchFamily="34" charset="0"/>
              <a:cs typeface="Segoe UI" panose="020B0502040204020203" pitchFamily="34" charset="0"/>
            </a:endParaRPr>
          </a:p>
          <a:p>
            <a:pPr marL="609600" lvl="1" indent="-342900">
              <a:spcAft>
                <a:spcPts val="1200"/>
              </a:spcAft>
              <a:buClr>
                <a:srgbClr val="003E7E"/>
              </a:buClr>
              <a:buSzPct val="110000"/>
              <a:buFont typeface="Arial" panose="020B0604020202020204" pitchFamily="34" charset="0"/>
              <a:buChar char="•"/>
              <a:tabLst>
                <a:tab pos="631825" algn="l"/>
              </a:tabLst>
            </a:pPr>
            <a:endParaRPr lang="en-AU" dirty="0">
              <a:solidFill>
                <a:schemeClr val="tx1">
                  <a:lumMod val="65000"/>
                  <a:lumOff val="35000"/>
                </a:schemeClr>
              </a:solidFill>
              <a:latin typeface="Segoe UI" panose="020B0502040204020203" pitchFamily="34" charset="0"/>
              <a:cs typeface="Segoe UI" panose="020B0502040204020203" pitchFamily="34" charset="0"/>
            </a:endParaRPr>
          </a:p>
          <a:p>
            <a:pPr marL="609600" lvl="1" indent="-342900">
              <a:spcAft>
                <a:spcPts val="1200"/>
              </a:spcAft>
              <a:buClr>
                <a:srgbClr val="003E7E"/>
              </a:buClr>
              <a:buSzPct val="110000"/>
              <a:buFont typeface="Arial" panose="020B0604020202020204" pitchFamily="34" charset="0"/>
              <a:buChar char="•"/>
              <a:tabLst>
                <a:tab pos="631825" algn="l"/>
              </a:tabLst>
            </a:pPr>
            <a:endParaRPr lang="en-AU" dirty="0">
              <a:solidFill>
                <a:schemeClr val="tx1">
                  <a:lumMod val="65000"/>
                  <a:lumOff val="35000"/>
                </a:schemeClr>
              </a:solidFill>
              <a:latin typeface="Segoe UI" panose="020B0502040204020203" pitchFamily="34" charset="0"/>
              <a:cs typeface="Segoe UI" panose="020B0502040204020203" pitchFamily="34" charset="0"/>
            </a:endParaRPr>
          </a:p>
          <a:p>
            <a:pPr marL="266700" lvl="1" indent="0">
              <a:spcAft>
                <a:spcPts val="1200"/>
              </a:spcAft>
              <a:buClr>
                <a:srgbClr val="003E7E"/>
              </a:buClr>
              <a:buSzPct val="110000"/>
              <a:buNone/>
              <a:tabLst>
                <a:tab pos="631825" algn="l"/>
              </a:tabLst>
            </a:pPr>
            <a:endParaRPr lang="en-AU" dirty="0">
              <a:solidFill>
                <a:schemeClr val="tx1">
                  <a:lumMod val="65000"/>
                  <a:lumOff val="35000"/>
                </a:schemeClr>
              </a:solidFill>
              <a:latin typeface="Segoe UI" panose="020B0502040204020203" pitchFamily="34" charset="0"/>
              <a:cs typeface="Segoe UI" panose="020B0502040204020203" pitchFamily="34" charset="0"/>
            </a:endParaRPr>
          </a:p>
          <a:p>
            <a:pPr marL="609600" lvl="1" indent="-342900">
              <a:spcAft>
                <a:spcPts val="1200"/>
              </a:spcAft>
              <a:buClr>
                <a:srgbClr val="003E7E"/>
              </a:buClr>
              <a:buSzPct val="110000"/>
              <a:buFont typeface="Arial" panose="020B0604020202020204" pitchFamily="34" charset="0"/>
              <a:buChar char="•"/>
              <a:tabLst>
                <a:tab pos="631825" algn="l"/>
              </a:tabLst>
            </a:pPr>
            <a:endParaRPr lang="en-AU" dirty="0">
              <a:solidFill>
                <a:schemeClr val="tx1">
                  <a:lumMod val="65000"/>
                  <a:lumOff val="35000"/>
                </a:schemeClr>
              </a:solidFill>
              <a:latin typeface="Segoe UI" panose="020B0502040204020203" pitchFamily="34" charset="0"/>
              <a:cs typeface="Segoe UI" panose="020B0502040204020203" pitchFamily="34" charset="0"/>
            </a:endParaRPr>
          </a:p>
          <a:p>
            <a:pPr marL="266700" lvl="1" indent="0">
              <a:spcAft>
                <a:spcPts val="1200"/>
              </a:spcAft>
              <a:buClr>
                <a:srgbClr val="003E7E"/>
              </a:buClr>
              <a:buSzPct val="110000"/>
              <a:buNone/>
              <a:tabLst>
                <a:tab pos="631825" algn="l"/>
              </a:tabLst>
            </a:pPr>
            <a:endParaRPr lang="en-AU" dirty="0">
              <a:solidFill>
                <a:schemeClr val="tx1">
                  <a:lumMod val="65000"/>
                  <a:lumOff val="35000"/>
                </a:schemeClr>
              </a:solidFill>
              <a:latin typeface="Segoe UI" panose="020B0502040204020203" pitchFamily="34" charset="0"/>
              <a:cs typeface="Segoe UI" panose="020B0502040204020203" pitchFamily="34" charset="0"/>
            </a:endParaRPr>
          </a:p>
          <a:p>
            <a:pPr marL="0" indent="0">
              <a:buNone/>
            </a:pPr>
            <a:endParaRPr lang="en-AU" dirty="0"/>
          </a:p>
        </p:txBody>
      </p:sp>
      <p:sp>
        <p:nvSpPr>
          <p:cNvPr id="4" name="TextBox 3"/>
          <p:cNvSpPr txBox="1"/>
          <p:nvPr/>
        </p:nvSpPr>
        <p:spPr>
          <a:xfrm>
            <a:off x="683491" y="6201321"/>
            <a:ext cx="7038109" cy="923330"/>
          </a:xfrm>
          <a:prstGeom prst="rect">
            <a:avLst/>
          </a:prstGeom>
          <a:noFill/>
        </p:spPr>
        <p:txBody>
          <a:bodyPr wrap="square" rtlCol="0">
            <a:spAutoFit/>
          </a:bodyPr>
          <a:lstStyle/>
          <a:p>
            <a:r>
              <a:rPr lang="en-AU" dirty="0">
                <a:solidFill>
                  <a:schemeClr val="bg1">
                    <a:lumMod val="85000"/>
                  </a:schemeClr>
                </a:solidFill>
                <a:latin typeface="Segoe UI" panose="020B0502040204020203" pitchFamily="34" charset="0"/>
                <a:cs typeface="Segoe UI" panose="020B0502040204020203" pitchFamily="34" charset="0"/>
              </a:rPr>
              <a:t>* Students don’t need to know in Week 3 of school that they don’t know something.</a:t>
            </a:r>
          </a:p>
          <a:p>
            <a:endParaRPr lang="en-AU" dirty="0">
              <a:solidFill>
                <a:schemeClr val="bg1">
                  <a:lumMod val="85000"/>
                </a:schemeClr>
              </a:solidFill>
            </a:endParaRPr>
          </a:p>
        </p:txBody>
      </p:sp>
    </p:spTree>
    <p:extLst>
      <p:ext uri="{BB962C8B-B14F-4D97-AF65-F5344CB8AC3E}">
        <p14:creationId xmlns:p14="http://schemas.microsoft.com/office/powerpoint/2010/main" val="16171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7142"/>
            <a:ext cx="9144000" cy="4119514"/>
          </a:xfrm>
          <a:solidFill>
            <a:srgbClr val="003C7F"/>
          </a:solidFill>
        </p:spPr>
        <p:txBody>
          <a:bodyPr/>
          <a:lstStyle/>
          <a:p>
            <a:pPr marL="0" indent="0" algn="ctr">
              <a:buNone/>
            </a:pPr>
            <a:endParaRPr lang="en-AU" dirty="0">
              <a:solidFill>
                <a:schemeClr val="bg1"/>
              </a:solidFill>
            </a:endParaRPr>
          </a:p>
          <a:p>
            <a:pPr marL="0" indent="0" algn="ctr">
              <a:buNone/>
            </a:pPr>
            <a:endParaRPr lang="en-AU" sz="4800" dirty="0">
              <a:solidFill>
                <a:schemeClr val="bg1"/>
              </a:solidFill>
            </a:endParaRPr>
          </a:p>
          <a:p>
            <a:pPr marL="0" indent="0" algn="ctr">
              <a:buNone/>
            </a:pPr>
            <a:r>
              <a:rPr lang="en-AU" sz="6600" dirty="0">
                <a:solidFill>
                  <a:schemeClr val="bg1"/>
                </a:solidFill>
              </a:rPr>
              <a:t>After</a:t>
            </a:r>
          </a:p>
        </p:txBody>
      </p:sp>
      <p:sp>
        <p:nvSpPr>
          <p:cNvPr id="4" name="Rectangle 3"/>
          <p:cNvSpPr/>
          <p:nvPr/>
        </p:nvSpPr>
        <p:spPr>
          <a:xfrm>
            <a:off x="0" y="103696"/>
            <a:ext cx="9285402" cy="14234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p:cNvSpPr/>
          <p:nvPr/>
        </p:nvSpPr>
        <p:spPr>
          <a:xfrm>
            <a:off x="0" y="5733068"/>
            <a:ext cx="9285402" cy="10353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669667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4000" dirty="0">
                <a:latin typeface="Segoe UI" panose="020B0502040204020203" pitchFamily="34" charset="0"/>
                <a:cs typeface="Segoe UI" panose="020B0502040204020203" pitchFamily="34" charset="0"/>
              </a:rPr>
              <a:t>Reports</a:t>
            </a:r>
            <a:endParaRPr lang="en-AU" sz="4400" dirty="0">
              <a:latin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0" y="1458805"/>
            <a:ext cx="9144000" cy="4659191"/>
          </a:xfrm>
        </p:spPr>
        <p:txBody>
          <a:bodyPr>
            <a:normAutofit/>
          </a:bodyPr>
          <a:lstStyle/>
          <a:p>
            <a:pPr marL="533400" lvl="1" indent="-266700">
              <a:spcAft>
                <a:spcPts val="1200"/>
              </a:spcAft>
              <a:buClr>
                <a:srgbClr val="003E7E"/>
              </a:buClr>
              <a:buSzPct val="110000"/>
              <a:buFont typeface="Arial" pitchFamily="34" charset="0"/>
              <a:buChar char="•"/>
              <a:tabLst>
                <a:tab pos="631825" algn="l"/>
              </a:tabLst>
            </a:pPr>
            <a:r>
              <a:rPr lang="en-AU" dirty="0">
                <a:solidFill>
                  <a:schemeClr val="tx1">
                    <a:lumMod val="65000"/>
                    <a:lumOff val="35000"/>
                  </a:schemeClr>
                </a:solidFill>
                <a:latin typeface="Segoe UI" panose="020B0502040204020203" pitchFamily="34" charset="0"/>
                <a:cs typeface="Segoe UI" panose="020B0502040204020203" pitchFamily="34" charset="0"/>
              </a:rPr>
              <a:t>Reports are available at the completion of the assessments.</a:t>
            </a:r>
          </a:p>
          <a:p>
            <a:pPr marL="533400" lvl="1" indent="-266700">
              <a:spcAft>
                <a:spcPts val="1200"/>
              </a:spcAft>
              <a:buClr>
                <a:srgbClr val="003E7E"/>
              </a:buClr>
              <a:buSzPct val="110000"/>
              <a:buFont typeface="Arial" pitchFamily="34" charset="0"/>
              <a:buChar char="•"/>
              <a:tabLst>
                <a:tab pos="631825" algn="l"/>
              </a:tabLst>
            </a:pPr>
            <a:r>
              <a:rPr lang="en-AU" dirty="0">
                <a:solidFill>
                  <a:schemeClr val="tx1">
                    <a:lumMod val="65000"/>
                    <a:lumOff val="35000"/>
                  </a:schemeClr>
                </a:solidFill>
                <a:latin typeface="Segoe UI" panose="020B0502040204020203" pitchFamily="34" charset="0"/>
                <a:cs typeface="Segoe UI" panose="020B0502040204020203" pitchFamily="34" charset="0"/>
              </a:rPr>
              <a:t>All reports are available for the current year as well as previous years.</a:t>
            </a:r>
          </a:p>
          <a:p>
            <a:pPr marL="533400" lvl="1" indent="-266700">
              <a:spcAft>
                <a:spcPts val="1200"/>
              </a:spcAft>
              <a:buClr>
                <a:srgbClr val="003E7E"/>
              </a:buClr>
              <a:buSzPct val="110000"/>
              <a:buFont typeface="Arial" pitchFamily="34" charset="0"/>
              <a:buChar char="•"/>
              <a:tabLst>
                <a:tab pos="631825" algn="l"/>
              </a:tabLst>
            </a:pPr>
            <a:r>
              <a:rPr lang="en-AU" dirty="0">
                <a:solidFill>
                  <a:schemeClr val="tx1">
                    <a:lumMod val="65000"/>
                    <a:lumOff val="35000"/>
                  </a:schemeClr>
                </a:solidFill>
                <a:latin typeface="Segoe UI" panose="020B0502040204020203" pitchFamily="34" charset="0"/>
                <a:cs typeface="Segoe UI" panose="020B0502040204020203" pitchFamily="34" charset="0"/>
              </a:rPr>
              <a:t>Teachers are able to access reports related to their class only.</a:t>
            </a:r>
          </a:p>
          <a:p>
            <a:pPr marL="533400" lvl="1" indent="-266700">
              <a:spcAft>
                <a:spcPts val="1200"/>
              </a:spcAft>
              <a:buClr>
                <a:srgbClr val="003E7E"/>
              </a:buClr>
              <a:buSzPct val="110000"/>
              <a:buFont typeface="Arial" pitchFamily="34" charset="0"/>
              <a:buChar char="•"/>
              <a:tabLst>
                <a:tab pos="631825" algn="l"/>
              </a:tabLst>
            </a:pPr>
            <a:r>
              <a:rPr lang="en-AU" dirty="0">
                <a:solidFill>
                  <a:schemeClr val="tx1">
                    <a:lumMod val="65000"/>
                    <a:lumOff val="35000"/>
                  </a:schemeClr>
                </a:solidFill>
                <a:latin typeface="Segoe UI" panose="020B0502040204020203" pitchFamily="34" charset="0"/>
                <a:cs typeface="Segoe UI" panose="020B0502040204020203" pitchFamily="34" charset="0"/>
              </a:rPr>
              <a:t>Principals and ‘school administrators’ are able to access reports related to all classes, groups and cohorts within their school.</a:t>
            </a:r>
          </a:p>
          <a:p>
            <a:pPr marL="533400" lvl="1" indent="-266700">
              <a:spcAft>
                <a:spcPts val="1200"/>
              </a:spcAft>
              <a:buClr>
                <a:srgbClr val="003E7E"/>
              </a:buClr>
              <a:buSzPct val="110000"/>
              <a:buFont typeface="Arial" pitchFamily="34" charset="0"/>
              <a:buChar char="•"/>
              <a:tabLst>
                <a:tab pos="631825" algn="l"/>
              </a:tabLst>
            </a:pPr>
            <a:r>
              <a:rPr lang="en-AU" dirty="0">
                <a:solidFill>
                  <a:schemeClr val="tx1">
                    <a:lumMod val="65000"/>
                    <a:lumOff val="35000"/>
                  </a:schemeClr>
                </a:solidFill>
                <a:latin typeface="Segoe UI" panose="020B0502040204020203" pitchFamily="34" charset="0"/>
                <a:cs typeface="Segoe UI" panose="020B0502040204020203" pitchFamily="34" charset="0"/>
              </a:rPr>
              <a:t>The </a:t>
            </a:r>
            <a:r>
              <a:rPr lang="en-AU" i="1" dirty="0">
                <a:solidFill>
                  <a:schemeClr val="tx1">
                    <a:lumMod val="65000"/>
                    <a:lumOff val="35000"/>
                  </a:schemeClr>
                </a:solidFill>
                <a:latin typeface="Segoe UI" panose="020B0502040204020203" pitchFamily="34" charset="0"/>
                <a:cs typeface="Segoe UI" panose="020B0502040204020203" pitchFamily="34" charset="0"/>
              </a:rPr>
              <a:t>Guide Reporting </a:t>
            </a:r>
            <a:r>
              <a:rPr lang="en-AU" dirty="0">
                <a:solidFill>
                  <a:schemeClr val="tx1">
                    <a:lumMod val="65000"/>
                    <a:lumOff val="35000"/>
                  </a:schemeClr>
                </a:solidFill>
                <a:latin typeface="Segoe UI" panose="020B0502040204020203" pitchFamily="34" charset="0"/>
                <a:cs typeface="Segoe UI" panose="020B0502040204020203" pitchFamily="34" charset="0"/>
              </a:rPr>
              <a:t>has been updated is available on the website under Information for Non-Government Schools.</a:t>
            </a:r>
          </a:p>
          <a:p>
            <a:pPr marL="533400" lvl="1" indent="-266700">
              <a:spcAft>
                <a:spcPts val="1200"/>
              </a:spcAft>
              <a:buClr>
                <a:srgbClr val="003E7E"/>
              </a:buClr>
              <a:buSzPct val="110000"/>
              <a:buFont typeface="Arial" pitchFamily="34" charset="0"/>
              <a:buChar char="•"/>
              <a:tabLst>
                <a:tab pos="631825" algn="l"/>
              </a:tabLst>
            </a:pPr>
            <a:r>
              <a:rPr lang="en-AU" dirty="0">
                <a:solidFill>
                  <a:schemeClr val="tx1">
                    <a:lumMod val="65000"/>
                    <a:lumOff val="35000"/>
                  </a:schemeClr>
                </a:solidFill>
                <a:latin typeface="Segoe UI" panose="020B0502040204020203" pitchFamily="34" charset="0"/>
                <a:cs typeface="Segoe UI" panose="020B0502040204020203" pitchFamily="34" charset="0"/>
              </a:rPr>
              <a:t>Use the reports! On-entry is wasted time if you don’t do anything with the information provided to you. On-entry gives you a lot more than just a number!</a:t>
            </a:r>
            <a:endParaRPr lang="en-AU"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705706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000" dirty="0">
                <a:latin typeface="Segoe UI" panose="020B0502040204020203" pitchFamily="34" charset="0"/>
                <a:cs typeface="Segoe UI" panose="020B0502040204020203" pitchFamily="34" charset="0"/>
              </a:rPr>
              <a:t>Contact</a:t>
            </a:r>
          </a:p>
        </p:txBody>
      </p:sp>
      <p:sp>
        <p:nvSpPr>
          <p:cNvPr id="3" name="Content Placeholder 2"/>
          <p:cNvSpPr>
            <a:spLocks noGrp="1"/>
          </p:cNvSpPr>
          <p:nvPr>
            <p:ph idx="1"/>
          </p:nvPr>
        </p:nvSpPr>
        <p:spPr>
          <a:xfrm>
            <a:off x="372359" y="1513925"/>
            <a:ext cx="8771641" cy="4330575"/>
          </a:xfrm>
        </p:spPr>
        <p:txBody>
          <a:bodyPr>
            <a:normAutofit lnSpcReduction="10000"/>
          </a:bodyPr>
          <a:lstStyle/>
          <a:p>
            <a:pPr marL="266700" lvl="1" indent="-266700">
              <a:spcAft>
                <a:spcPts val="1200"/>
              </a:spcAft>
              <a:buClr>
                <a:srgbClr val="003E7E"/>
              </a:buClr>
              <a:buSzPct val="110000"/>
              <a:buNone/>
              <a:tabLst>
                <a:tab pos="631825" algn="l"/>
              </a:tabLst>
            </a:pPr>
            <a:endParaRPr lang="en-AU" sz="2400" u="sng" dirty="0">
              <a:solidFill>
                <a:schemeClr val="tx1">
                  <a:lumMod val="65000"/>
                  <a:lumOff val="35000"/>
                </a:schemeClr>
              </a:solidFill>
              <a:latin typeface="Segoe UI" panose="020B0502040204020203" pitchFamily="34" charset="0"/>
              <a:cs typeface="Segoe UI" panose="020B0502040204020203" pitchFamily="34" charset="0"/>
            </a:endParaRPr>
          </a:p>
          <a:p>
            <a:pPr marL="266700" lvl="1" indent="-266700">
              <a:spcAft>
                <a:spcPts val="1200"/>
              </a:spcAft>
              <a:buClr>
                <a:srgbClr val="003E7E"/>
              </a:buClr>
              <a:buSzPct val="110000"/>
              <a:buNone/>
              <a:tabLst>
                <a:tab pos="631825" algn="l"/>
              </a:tabLst>
            </a:pPr>
            <a:r>
              <a:rPr lang="en-AU" sz="2400" u="sng" dirty="0">
                <a:solidFill>
                  <a:schemeClr val="tx1">
                    <a:lumMod val="65000"/>
                    <a:lumOff val="35000"/>
                  </a:schemeClr>
                </a:solidFill>
                <a:latin typeface="Segoe UI" panose="020B0502040204020203" pitchFamily="34" charset="0"/>
                <a:cs typeface="Segoe UI" panose="020B0502040204020203" pitchFamily="34" charset="0"/>
              </a:rPr>
              <a:t>Catholic schools:</a:t>
            </a:r>
          </a:p>
          <a:p>
            <a:pPr marL="533400" lvl="1" indent="-266700">
              <a:lnSpc>
                <a:spcPct val="114000"/>
              </a:lnSpc>
              <a:spcBef>
                <a:spcPts val="0"/>
              </a:spcBef>
              <a:spcAft>
                <a:spcPts val="600"/>
              </a:spcAft>
              <a:buClr>
                <a:srgbClr val="003E7E"/>
              </a:buClr>
              <a:buSzPct val="110000"/>
              <a:buFont typeface="Arial" pitchFamily="34" charset="0"/>
              <a:buChar char="•"/>
              <a:tabLst>
                <a:tab pos="631825" algn="l"/>
              </a:tabLst>
            </a:pPr>
            <a:r>
              <a:rPr lang="en-AU" sz="2400" dirty="0">
                <a:solidFill>
                  <a:schemeClr val="tx1">
                    <a:lumMod val="65000"/>
                    <a:lumOff val="35000"/>
                  </a:schemeClr>
                </a:solidFill>
                <a:latin typeface="Segoe UI" panose="020B0502040204020203" pitchFamily="34" charset="0"/>
                <a:cs typeface="Segoe UI" panose="020B0502040204020203" pitchFamily="34" charset="0"/>
              </a:rPr>
              <a:t>Early years learning and care team – 6380 5200</a:t>
            </a:r>
          </a:p>
          <a:p>
            <a:pPr marL="533400" lvl="1" indent="-266700">
              <a:lnSpc>
                <a:spcPct val="114000"/>
              </a:lnSpc>
              <a:spcBef>
                <a:spcPts val="0"/>
              </a:spcBef>
              <a:spcAft>
                <a:spcPts val="600"/>
              </a:spcAft>
              <a:buClr>
                <a:srgbClr val="003E7E"/>
              </a:buClr>
              <a:buSzPct val="110000"/>
              <a:buFont typeface="Arial" pitchFamily="34" charset="0"/>
              <a:buChar char="•"/>
              <a:tabLst>
                <a:tab pos="631825" algn="l"/>
              </a:tabLst>
            </a:pPr>
            <a:r>
              <a:rPr lang="en-AU" sz="2400" dirty="0">
                <a:solidFill>
                  <a:schemeClr val="tx1">
                    <a:lumMod val="65000"/>
                    <a:lumOff val="35000"/>
                  </a:schemeClr>
                </a:solidFill>
                <a:latin typeface="Segoe UI" panose="020B0502040204020203" pitchFamily="34" charset="0"/>
                <a:cs typeface="Segoe UI" panose="020B0502040204020203" pitchFamily="34" charset="0"/>
                <a:hlinkClick r:id="rId2"/>
              </a:rPr>
              <a:t>early-years@cewa.edu.au</a:t>
            </a:r>
            <a:endParaRPr lang="en-AU" sz="2400" dirty="0">
              <a:solidFill>
                <a:schemeClr val="tx1">
                  <a:lumMod val="65000"/>
                  <a:lumOff val="35000"/>
                </a:schemeClr>
              </a:solidFill>
              <a:latin typeface="Segoe UI" panose="020B0502040204020203" pitchFamily="34" charset="0"/>
              <a:cs typeface="Segoe UI" panose="020B0502040204020203" pitchFamily="34" charset="0"/>
            </a:endParaRPr>
          </a:p>
          <a:p>
            <a:pPr marL="266700" lvl="1" indent="-266700">
              <a:spcAft>
                <a:spcPts val="1200"/>
              </a:spcAft>
              <a:buClr>
                <a:srgbClr val="003E7E"/>
              </a:buClr>
              <a:buSzPct val="110000"/>
              <a:buNone/>
              <a:tabLst>
                <a:tab pos="631825" algn="l"/>
              </a:tabLst>
            </a:pPr>
            <a:endParaRPr lang="en-AU" sz="2400" u="sng" dirty="0">
              <a:solidFill>
                <a:schemeClr val="tx1">
                  <a:lumMod val="65000"/>
                  <a:lumOff val="35000"/>
                </a:schemeClr>
              </a:solidFill>
              <a:latin typeface="Segoe UI" panose="020B0502040204020203" pitchFamily="34" charset="0"/>
              <a:cs typeface="Segoe UI" panose="020B0502040204020203" pitchFamily="34" charset="0"/>
            </a:endParaRPr>
          </a:p>
          <a:p>
            <a:pPr marL="266700" lvl="1" indent="-266700">
              <a:spcAft>
                <a:spcPts val="1200"/>
              </a:spcAft>
              <a:buClr>
                <a:srgbClr val="003E7E"/>
              </a:buClr>
              <a:buSzPct val="110000"/>
              <a:buNone/>
              <a:tabLst>
                <a:tab pos="631825" algn="l"/>
              </a:tabLst>
            </a:pPr>
            <a:r>
              <a:rPr lang="en-AU" sz="2400" u="sng" dirty="0">
                <a:solidFill>
                  <a:schemeClr val="tx1">
                    <a:lumMod val="65000"/>
                    <a:lumOff val="35000"/>
                  </a:schemeClr>
                </a:solidFill>
                <a:latin typeface="Segoe UI" panose="020B0502040204020203" pitchFamily="34" charset="0"/>
                <a:cs typeface="Segoe UI" panose="020B0502040204020203" pitchFamily="34" charset="0"/>
              </a:rPr>
              <a:t>AISWA schools:</a:t>
            </a:r>
          </a:p>
          <a:p>
            <a:pPr marL="533400" lvl="1" indent="-266700">
              <a:lnSpc>
                <a:spcPct val="114000"/>
              </a:lnSpc>
              <a:spcBef>
                <a:spcPts val="0"/>
              </a:spcBef>
              <a:spcAft>
                <a:spcPts val="600"/>
              </a:spcAft>
              <a:buClr>
                <a:srgbClr val="003E7E"/>
              </a:buClr>
              <a:buSzPct val="110000"/>
              <a:buFont typeface="Arial" pitchFamily="34" charset="0"/>
              <a:buChar char="•"/>
              <a:tabLst>
                <a:tab pos="631825" algn="l"/>
              </a:tabLst>
            </a:pPr>
            <a:r>
              <a:rPr lang="en-AU" sz="2400" dirty="0">
                <a:solidFill>
                  <a:schemeClr val="tx1">
                    <a:lumMod val="65000"/>
                    <a:lumOff val="35000"/>
                  </a:schemeClr>
                </a:solidFill>
                <a:latin typeface="Segoe UI" panose="020B0502040204020203" pitchFamily="34" charset="0"/>
                <a:cs typeface="Segoe UI" panose="020B0502040204020203" pitchFamily="34" charset="0"/>
              </a:rPr>
              <a:t>Deb Martin – 9441 1669 </a:t>
            </a:r>
          </a:p>
          <a:p>
            <a:pPr marL="533400" lvl="1" indent="-266700">
              <a:lnSpc>
                <a:spcPct val="114000"/>
              </a:lnSpc>
              <a:spcBef>
                <a:spcPts val="0"/>
              </a:spcBef>
              <a:spcAft>
                <a:spcPts val="600"/>
              </a:spcAft>
              <a:buClr>
                <a:srgbClr val="003E7E"/>
              </a:buClr>
              <a:buSzPct val="110000"/>
              <a:buFont typeface="Arial" pitchFamily="34" charset="0"/>
              <a:buChar char="•"/>
              <a:tabLst>
                <a:tab pos="631825" algn="l"/>
              </a:tabLst>
            </a:pPr>
            <a:r>
              <a:rPr lang="en-AU" sz="2400" dirty="0">
                <a:solidFill>
                  <a:schemeClr val="tx1">
                    <a:lumMod val="65000"/>
                    <a:lumOff val="35000"/>
                  </a:schemeClr>
                </a:solidFill>
                <a:latin typeface="Segoe UI" panose="020B0502040204020203" pitchFamily="34" charset="0"/>
                <a:cs typeface="Segoe UI" panose="020B0502040204020203" pitchFamily="34" charset="0"/>
                <a:hlinkClick r:id="rId3"/>
              </a:rPr>
              <a:t>dmartin@ais.wa.edu.au</a:t>
            </a:r>
            <a:r>
              <a:rPr lang="en-AU" sz="2400" dirty="0">
                <a:solidFill>
                  <a:schemeClr val="tx1">
                    <a:lumMod val="65000"/>
                    <a:lumOff val="35000"/>
                  </a:schemeClr>
                </a:solidFill>
                <a:latin typeface="Segoe UI" panose="020B0502040204020203" pitchFamily="34" charset="0"/>
                <a:cs typeface="Segoe UI" panose="020B0502040204020203" pitchFamily="34" charset="0"/>
              </a:rPr>
              <a:t> </a:t>
            </a:r>
          </a:p>
          <a:p>
            <a:pPr marL="533400" lvl="1" indent="-266700">
              <a:lnSpc>
                <a:spcPct val="114000"/>
              </a:lnSpc>
              <a:spcBef>
                <a:spcPts val="0"/>
              </a:spcBef>
              <a:spcAft>
                <a:spcPts val="600"/>
              </a:spcAft>
              <a:buClr>
                <a:srgbClr val="003E7E"/>
              </a:buClr>
              <a:buSzPct val="110000"/>
              <a:buFont typeface="Arial" pitchFamily="34" charset="0"/>
              <a:buChar char="•"/>
              <a:tabLst>
                <a:tab pos="631825" algn="l"/>
              </a:tabLst>
            </a:pPr>
            <a:endParaRPr lang="en-AU" sz="2400" u="sng" dirty="0">
              <a:solidFill>
                <a:schemeClr val="tx1">
                  <a:lumMod val="65000"/>
                  <a:lumOff val="3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382787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3192"/>
          </a:xfrm>
        </p:spPr>
        <p:txBody>
          <a:bodyPr>
            <a:normAutofit/>
          </a:bodyPr>
          <a:lstStyle/>
          <a:p>
            <a:pPr indent="179388"/>
            <a:r>
              <a:rPr lang="en-AU" sz="4900" dirty="0">
                <a:latin typeface="Segoe UI" panose="020B0502040204020203" pitchFamily="34" charset="0"/>
                <a:cs typeface="Segoe UI" panose="020B0502040204020203" pitchFamily="34" charset="0"/>
              </a:rPr>
              <a:t>Purpose</a:t>
            </a:r>
            <a:endParaRPr lang="en-AU" dirty="0">
              <a:latin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0" y="1489435"/>
            <a:ext cx="9144000" cy="4647414"/>
          </a:xfrm>
        </p:spPr>
        <p:txBody>
          <a:bodyPr>
            <a:normAutofit/>
          </a:bodyPr>
          <a:lstStyle/>
          <a:p>
            <a:pPr marL="533400" lvl="1" indent="-266700">
              <a:lnSpc>
                <a:spcPct val="80000"/>
              </a:lnSpc>
              <a:spcAft>
                <a:spcPts val="1200"/>
              </a:spcAft>
              <a:buClr>
                <a:srgbClr val="003C7F"/>
              </a:buClr>
              <a:buSzPct val="110000"/>
              <a:buFont typeface="Arial" pitchFamily="34" charset="0"/>
              <a:buChar char="•"/>
              <a:tabLst>
                <a:tab pos="631825" algn="l"/>
              </a:tabLst>
            </a:pPr>
            <a:r>
              <a:rPr lang="en-AU" sz="2400" dirty="0">
                <a:solidFill>
                  <a:schemeClr val="tx1">
                    <a:lumMod val="65000"/>
                    <a:lumOff val="35000"/>
                  </a:schemeClr>
                </a:solidFill>
                <a:latin typeface="Segoe UI" panose="020B0502040204020203" pitchFamily="34" charset="0"/>
                <a:cs typeface="Segoe UI" panose="020B0502040204020203" pitchFamily="34" charset="0"/>
              </a:rPr>
              <a:t>provide information about each student’s skills and understandings at the commencement of the year. </a:t>
            </a:r>
          </a:p>
          <a:p>
            <a:pPr marL="533400" lvl="1" indent="-266700">
              <a:lnSpc>
                <a:spcPct val="80000"/>
              </a:lnSpc>
              <a:spcAft>
                <a:spcPts val="1200"/>
              </a:spcAft>
              <a:buClr>
                <a:srgbClr val="003C7F"/>
              </a:buClr>
              <a:buSzPct val="110000"/>
              <a:buFont typeface="Arial" pitchFamily="34" charset="0"/>
              <a:buChar char="•"/>
              <a:tabLst>
                <a:tab pos="631825" algn="l"/>
              </a:tabLst>
            </a:pPr>
            <a:r>
              <a:rPr lang="en-AU" sz="2400" dirty="0">
                <a:solidFill>
                  <a:schemeClr val="tx1">
                    <a:lumMod val="65000"/>
                    <a:lumOff val="35000"/>
                  </a:schemeClr>
                </a:solidFill>
                <a:latin typeface="Segoe UI" panose="020B0502040204020203" pitchFamily="34" charset="0"/>
                <a:cs typeface="Segoe UI" panose="020B0502040204020203" pitchFamily="34" charset="0"/>
              </a:rPr>
              <a:t>inform the planning and delivery of targeted programs, reflective of each child’s needs and capabilities</a:t>
            </a:r>
          </a:p>
          <a:p>
            <a:pPr marL="533400" lvl="1" indent="-266700">
              <a:lnSpc>
                <a:spcPct val="80000"/>
              </a:lnSpc>
              <a:spcAft>
                <a:spcPts val="1200"/>
              </a:spcAft>
              <a:buClr>
                <a:srgbClr val="003C7F"/>
              </a:buClr>
              <a:buSzPct val="110000"/>
              <a:buFont typeface="Arial" pitchFamily="34" charset="0"/>
              <a:buChar char="•"/>
              <a:tabLst>
                <a:tab pos="631825" algn="l"/>
              </a:tabLst>
            </a:pPr>
            <a:r>
              <a:rPr lang="en-AU" sz="2400" dirty="0">
                <a:solidFill>
                  <a:schemeClr val="tx1">
                    <a:lumMod val="65000"/>
                    <a:lumOff val="35000"/>
                  </a:schemeClr>
                </a:solidFill>
                <a:latin typeface="Segoe UI" panose="020B0502040204020203" pitchFamily="34" charset="0"/>
                <a:cs typeface="Segoe UI" panose="020B0502040204020203" pitchFamily="34" charset="0"/>
              </a:rPr>
              <a:t>identify, early in the school year, students who </a:t>
            </a:r>
            <a:r>
              <a:rPr lang="en-AU" sz="2400" b="1" dirty="0">
                <a:solidFill>
                  <a:schemeClr val="tx1">
                    <a:lumMod val="65000"/>
                    <a:lumOff val="35000"/>
                  </a:schemeClr>
                </a:solidFill>
                <a:latin typeface="Segoe UI" panose="020B0502040204020203" pitchFamily="34" charset="0"/>
                <a:cs typeface="Segoe UI" panose="020B0502040204020203" pitchFamily="34" charset="0"/>
              </a:rPr>
              <a:t>may</a:t>
            </a:r>
            <a:r>
              <a:rPr lang="en-AU" sz="2400" dirty="0">
                <a:solidFill>
                  <a:schemeClr val="tx1">
                    <a:lumMod val="65000"/>
                    <a:lumOff val="35000"/>
                  </a:schemeClr>
                </a:solidFill>
                <a:latin typeface="Segoe UI" panose="020B0502040204020203" pitchFamily="34" charset="0"/>
                <a:cs typeface="Segoe UI" panose="020B0502040204020203" pitchFamily="34" charset="0"/>
              </a:rPr>
              <a:t> require intervention or extension.</a:t>
            </a:r>
          </a:p>
          <a:p>
            <a:pPr marL="534988" lvl="1" indent="-261938">
              <a:lnSpc>
                <a:spcPct val="80000"/>
              </a:lnSpc>
              <a:spcAft>
                <a:spcPts val="1200"/>
              </a:spcAft>
              <a:buClr>
                <a:srgbClr val="003C7F"/>
              </a:buClr>
              <a:buSzPct val="110000"/>
              <a:buFont typeface="Arial" pitchFamily="34" charset="0"/>
              <a:buChar char="•"/>
              <a:tabLst>
                <a:tab pos="631825" algn="l"/>
              </a:tabLst>
            </a:pPr>
            <a:r>
              <a:rPr lang="en-AU" sz="2400" dirty="0">
                <a:solidFill>
                  <a:schemeClr val="tx1">
                    <a:lumMod val="65000"/>
                    <a:lumOff val="35000"/>
                  </a:schemeClr>
                </a:solidFill>
                <a:latin typeface="Segoe UI" panose="020B0502040204020203" pitchFamily="34" charset="0"/>
                <a:cs typeface="Segoe UI" panose="020B0502040204020203" pitchFamily="34" charset="0"/>
              </a:rPr>
              <a:t>provide the opportunity to reflect on the effectiveness of teaching programs</a:t>
            </a:r>
          </a:p>
          <a:p>
            <a:pPr marL="534988" lvl="1" indent="-261938">
              <a:lnSpc>
                <a:spcPct val="80000"/>
              </a:lnSpc>
              <a:spcAft>
                <a:spcPts val="1200"/>
              </a:spcAft>
              <a:buClr>
                <a:srgbClr val="003C7F"/>
              </a:buClr>
              <a:buSzPct val="110000"/>
              <a:buFont typeface="Arial" pitchFamily="34" charset="0"/>
              <a:buChar char="•"/>
              <a:tabLst>
                <a:tab pos="631825" algn="l"/>
              </a:tabLst>
            </a:pPr>
            <a:r>
              <a:rPr lang="en-AU" sz="2400" dirty="0">
                <a:solidFill>
                  <a:schemeClr val="tx1">
                    <a:lumMod val="65000"/>
                    <a:lumOff val="35000"/>
                  </a:schemeClr>
                </a:solidFill>
                <a:latin typeface="Segoe UI" panose="020B0502040204020203" pitchFamily="34" charset="0"/>
                <a:cs typeface="Segoe UI" panose="020B0502040204020203" pitchFamily="34" charset="0"/>
              </a:rPr>
              <a:t>inform whole-school planning and review</a:t>
            </a:r>
          </a:p>
          <a:p>
            <a:pPr>
              <a:buClr>
                <a:srgbClr val="003C7F"/>
              </a:buClr>
            </a:pPr>
            <a:endParaRPr lang="en-AU"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38472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sz="4900" dirty="0">
                <a:latin typeface="Segoe UI" panose="020B0502040204020203" pitchFamily="34" charset="0"/>
                <a:cs typeface="Segoe UI" panose="020B0502040204020203" pitchFamily="34" charset="0"/>
              </a:rPr>
              <a:t>Key messages</a:t>
            </a:r>
            <a:endParaRPr lang="en-AU" dirty="0">
              <a:latin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0" y="1289124"/>
            <a:ext cx="9144000" cy="4828872"/>
          </a:xfrm>
        </p:spPr>
        <p:txBody>
          <a:bodyPr>
            <a:normAutofit/>
          </a:bodyPr>
          <a:lstStyle/>
          <a:p>
            <a:pPr marL="533400" lvl="1" indent="-266700">
              <a:lnSpc>
                <a:spcPct val="80000"/>
              </a:lnSpc>
              <a:spcAft>
                <a:spcPts val="1200"/>
              </a:spcAft>
              <a:buClr>
                <a:srgbClr val="003C7F"/>
              </a:buClr>
              <a:buSzPct val="110000"/>
              <a:buFont typeface="Arial" pitchFamily="34" charset="0"/>
              <a:buChar char="•"/>
              <a:tabLst>
                <a:tab pos="631825" algn="l"/>
              </a:tabLst>
            </a:pPr>
            <a:r>
              <a:rPr lang="en-AU" sz="2400" dirty="0">
                <a:solidFill>
                  <a:schemeClr val="tx1">
                    <a:lumMod val="65000"/>
                    <a:lumOff val="35000"/>
                  </a:schemeClr>
                </a:solidFill>
                <a:latin typeface="Segoe UI" panose="020B0502040204020203" pitchFamily="34" charset="0"/>
                <a:cs typeface="Segoe UI" panose="020B0502040204020203" pitchFamily="34" charset="0"/>
              </a:rPr>
              <a:t>On-entry is an </a:t>
            </a:r>
            <a:r>
              <a:rPr lang="en-AU" sz="2400" b="1" dirty="0">
                <a:solidFill>
                  <a:schemeClr val="tx1">
                    <a:lumMod val="65000"/>
                    <a:lumOff val="35000"/>
                  </a:schemeClr>
                </a:solidFill>
                <a:latin typeface="Segoe UI" panose="020B0502040204020203" pitchFamily="34" charset="0"/>
                <a:cs typeface="Segoe UI" panose="020B0502040204020203" pitchFamily="34" charset="0"/>
              </a:rPr>
              <a:t>assessment</a:t>
            </a:r>
            <a:r>
              <a:rPr lang="en-AU" sz="2400" dirty="0">
                <a:solidFill>
                  <a:schemeClr val="tx1">
                    <a:lumMod val="65000"/>
                    <a:lumOff val="35000"/>
                  </a:schemeClr>
                </a:solidFill>
                <a:latin typeface="Segoe UI" panose="020B0502040204020203" pitchFamily="34" charset="0"/>
                <a:cs typeface="Segoe UI" panose="020B0502040204020203" pitchFamily="34" charset="0"/>
              </a:rPr>
              <a:t> </a:t>
            </a:r>
            <a:r>
              <a:rPr lang="en-AU" sz="2400" b="1" dirty="0">
                <a:solidFill>
                  <a:schemeClr val="tx1">
                    <a:lumMod val="65000"/>
                    <a:lumOff val="35000"/>
                  </a:schemeClr>
                </a:solidFill>
                <a:latin typeface="Segoe UI" panose="020B0502040204020203" pitchFamily="34" charset="0"/>
                <a:cs typeface="Segoe UI" panose="020B0502040204020203" pitchFamily="34" charset="0"/>
              </a:rPr>
              <a:t>for learning</a:t>
            </a:r>
            <a:r>
              <a:rPr lang="en-AU" sz="2400" dirty="0">
                <a:solidFill>
                  <a:schemeClr val="tx1">
                    <a:lumMod val="65000"/>
                    <a:lumOff val="35000"/>
                  </a:schemeClr>
                </a:solidFill>
                <a:latin typeface="Segoe UI" panose="020B0502040204020203" pitchFamily="34" charset="0"/>
                <a:cs typeface="Segoe UI" panose="020B0502040204020203" pitchFamily="34" charset="0"/>
              </a:rPr>
              <a:t>, rather than of learning.</a:t>
            </a:r>
          </a:p>
          <a:p>
            <a:pPr marL="533400" lvl="1" indent="-266700">
              <a:lnSpc>
                <a:spcPct val="80000"/>
              </a:lnSpc>
              <a:spcAft>
                <a:spcPts val="1200"/>
              </a:spcAft>
              <a:buClr>
                <a:srgbClr val="003C7F"/>
              </a:buClr>
              <a:buSzPct val="110000"/>
              <a:buFont typeface="Arial" pitchFamily="34" charset="0"/>
              <a:buChar char="•"/>
              <a:tabLst>
                <a:tab pos="631825" algn="l"/>
              </a:tabLst>
            </a:pPr>
            <a:r>
              <a:rPr lang="en-AU" sz="2400" dirty="0">
                <a:solidFill>
                  <a:schemeClr val="tx1">
                    <a:lumMod val="65000"/>
                    <a:lumOff val="35000"/>
                  </a:schemeClr>
                </a:solidFill>
                <a:latin typeface="Segoe UI" panose="020B0502040204020203" pitchFamily="34" charset="0"/>
                <a:cs typeface="Segoe UI" panose="020B0502040204020203" pitchFamily="34" charset="0"/>
              </a:rPr>
              <a:t>There is no pass, fail or minimum standard.</a:t>
            </a:r>
          </a:p>
          <a:p>
            <a:pPr marL="533400" lvl="1" indent="-266700">
              <a:lnSpc>
                <a:spcPct val="80000"/>
              </a:lnSpc>
              <a:spcAft>
                <a:spcPts val="1200"/>
              </a:spcAft>
              <a:buClr>
                <a:srgbClr val="003C7F"/>
              </a:buClr>
              <a:buSzPct val="110000"/>
              <a:buFont typeface="Arial" pitchFamily="34" charset="0"/>
              <a:buChar char="•"/>
              <a:tabLst>
                <a:tab pos="631825" algn="l"/>
              </a:tabLst>
            </a:pPr>
            <a:r>
              <a:rPr lang="en-AU" sz="2400" dirty="0">
                <a:solidFill>
                  <a:schemeClr val="tx1">
                    <a:lumMod val="65000"/>
                    <a:lumOff val="35000"/>
                  </a:schemeClr>
                </a:solidFill>
                <a:latin typeface="Segoe UI" panose="020B0502040204020203" pitchFamily="34" charset="0"/>
                <a:cs typeface="Segoe UI" panose="020B0502040204020203" pitchFamily="34" charset="0"/>
              </a:rPr>
              <a:t>Preparation is not required (and not appropriate).</a:t>
            </a:r>
          </a:p>
          <a:p>
            <a:pPr marL="533400" lvl="1" indent="-266700">
              <a:lnSpc>
                <a:spcPct val="80000"/>
              </a:lnSpc>
              <a:spcAft>
                <a:spcPts val="1200"/>
              </a:spcAft>
              <a:buClr>
                <a:srgbClr val="003C7F"/>
              </a:buClr>
              <a:buSzPct val="110000"/>
              <a:buFont typeface="Arial" pitchFamily="34" charset="0"/>
              <a:buChar char="•"/>
              <a:tabLst>
                <a:tab pos="631825" algn="l"/>
              </a:tabLst>
            </a:pPr>
            <a:r>
              <a:rPr lang="en-AU" sz="2400" dirty="0">
                <a:solidFill>
                  <a:schemeClr val="tx1">
                    <a:lumMod val="65000"/>
                    <a:lumOff val="35000"/>
                  </a:schemeClr>
                </a:solidFill>
                <a:latin typeface="Segoe UI" panose="020B0502040204020203" pitchFamily="34" charset="0"/>
                <a:cs typeface="Segoe UI" panose="020B0502040204020203" pitchFamily="34" charset="0"/>
              </a:rPr>
              <a:t>On-entry is not intended to replace teacher judgements and classroom based assessments, rather to support them.</a:t>
            </a:r>
          </a:p>
          <a:p>
            <a:pPr marL="533400" lvl="1" indent="-266700">
              <a:lnSpc>
                <a:spcPct val="80000"/>
              </a:lnSpc>
              <a:spcAft>
                <a:spcPts val="600"/>
              </a:spcAft>
              <a:buClr>
                <a:srgbClr val="003C7F"/>
              </a:buClr>
              <a:buSzPct val="110000"/>
              <a:buFont typeface="Arial" pitchFamily="34" charset="0"/>
              <a:buChar char="•"/>
              <a:tabLst>
                <a:tab pos="631825" algn="l"/>
              </a:tabLst>
            </a:pPr>
            <a:r>
              <a:rPr lang="en-AU" sz="2400" dirty="0">
                <a:solidFill>
                  <a:schemeClr val="tx1">
                    <a:lumMod val="65000"/>
                    <a:lumOff val="35000"/>
                  </a:schemeClr>
                </a:solidFill>
                <a:latin typeface="Segoe UI" panose="020B0502040204020203" pitchFamily="34" charset="0"/>
                <a:cs typeface="Segoe UI" panose="020B0502040204020203" pitchFamily="34" charset="0"/>
              </a:rPr>
              <a:t>On-entry provides an opportunity to:</a:t>
            </a:r>
          </a:p>
          <a:p>
            <a:pPr marL="833430" lvl="2" indent="-266700">
              <a:lnSpc>
                <a:spcPct val="80000"/>
              </a:lnSpc>
              <a:spcAft>
                <a:spcPts val="1200"/>
              </a:spcAft>
              <a:buClr>
                <a:srgbClr val="003C7F"/>
              </a:buClr>
              <a:buSzPct val="110000"/>
              <a:tabLst>
                <a:tab pos="631825" algn="l"/>
              </a:tabLst>
            </a:pPr>
            <a:r>
              <a:rPr lang="en-AU" sz="2100" dirty="0">
                <a:solidFill>
                  <a:schemeClr val="tx1">
                    <a:lumMod val="65000"/>
                    <a:lumOff val="35000"/>
                  </a:schemeClr>
                </a:solidFill>
                <a:latin typeface="Segoe UI" panose="020B0502040204020203" pitchFamily="34" charset="0"/>
                <a:cs typeface="Segoe UI" panose="020B0502040204020203" pitchFamily="34" charset="0"/>
              </a:rPr>
              <a:t>observe each student in a one-on-one situation</a:t>
            </a:r>
          </a:p>
          <a:p>
            <a:pPr marL="833430" lvl="2" indent="-266700">
              <a:lnSpc>
                <a:spcPct val="80000"/>
              </a:lnSpc>
              <a:spcAft>
                <a:spcPts val="1200"/>
              </a:spcAft>
              <a:buClr>
                <a:srgbClr val="003C7F"/>
              </a:buClr>
              <a:buSzPct val="110000"/>
              <a:tabLst>
                <a:tab pos="631825" algn="l"/>
              </a:tabLst>
            </a:pPr>
            <a:r>
              <a:rPr lang="en-AU" sz="2100" dirty="0">
                <a:solidFill>
                  <a:schemeClr val="tx1">
                    <a:lumMod val="65000"/>
                    <a:lumOff val="35000"/>
                  </a:schemeClr>
                </a:solidFill>
                <a:latin typeface="Segoe UI" panose="020B0502040204020203" pitchFamily="34" charset="0"/>
                <a:cs typeface="Segoe UI" panose="020B0502040204020203" pitchFamily="34" charset="0"/>
              </a:rPr>
              <a:t>note any concerns with a student’s emotional/social development </a:t>
            </a:r>
          </a:p>
          <a:p>
            <a:pPr marL="833430" lvl="2" indent="-266700">
              <a:lnSpc>
                <a:spcPct val="80000"/>
              </a:lnSpc>
              <a:spcAft>
                <a:spcPts val="1200"/>
              </a:spcAft>
              <a:buClr>
                <a:srgbClr val="003C7F"/>
              </a:buClr>
              <a:buSzPct val="110000"/>
              <a:tabLst>
                <a:tab pos="631825" algn="l"/>
              </a:tabLst>
            </a:pPr>
            <a:r>
              <a:rPr lang="en-AU" sz="2100" dirty="0">
                <a:solidFill>
                  <a:schemeClr val="tx1">
                    <a:lumMod val="65000"/>
                    <a:lumOff val="35000"/>
                  </a:schemeClr>
                </a:solidFill>
                <a:latin typeface="Segoe UI" panose="020B0502040204020203" pitchFamily="34" charset="0"/>
                <a:cs typeface="Segoe UI" panose="020B0502040204020203" pitchFamily="34" charset="0"/>
              </a:rPr>
              <a:t>build a trusting, safe and secure relationship with each student.</a:t>
            </a:r>
          </a:p>
        </p:txBody>
      </p:sp>
    </p:spTree>
    <p:extLst>
      <p:ext uri="{BB962C8B-B14F-4D97-AF65-F5344CB8AC3E}">
        <p14:creationId xmlns:p14="http://schemas.microsoft.com/office/powerpoint/2010/main" val="3183046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4400" dirty="0">
                <a:latin typeface="Segoe UI" panose="020B0502040204020203" pitchFamily="34" charset="0"/>
                <a:cs typeface="Segoe UI" panose="020B0502040204020203" pitchFamily="34" charset="0"/>
              </a:rPr>
              <a:t>FAQs</a:t>
            </a:r>
            <a:endParaRPr lang="en-AU" sz="4000" dirty="0">
              <a:latin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0" y="1260841"/>
            <a:ext cx="9144000" cy="4876007"/>
          </a:xfrm>
        </p:spPr>
        <p:txBody>
          <a:bodyPr>
            <a:noAutofit/>
          </a:bodyPr>
          <a:lstStyle/>
          <a:p>
            <a:pPr marL="82550" lvl="1" indent="0">
              <a:lnSpc>
                <a:spcPct val="80000"/>
              </a:lnSpc>
              <a:spcAft>
                <a:spcPts val="600"/>
              </a:spcAft>
              <a:buClr>
                <a:srgbClr val="96D45E"/>
              </a:buClr>
              <a:buSzPct val="110000"/>
              <a:buNone/>
              <a:tabLst>
                <a:tab pos="450850" algn="l"/>
                <a:tab pos="628650" algn="l"/>
                <a:tab pos="631825" algn="l"/>
              </a:tabLst>
            </a:pPr>
            <a:r>
              <a:rPr lang="en-AU" sz="2400" b="1" dirty="0">
                <a:solidFill>
                  <a:srgbClr val="FF0000"/>
                </a:solidFill>
                <a:latin typeface="Segoe UI" panose="020B0502040204020203" pitchFamily="34" charset="0"/>
                <a:cs typeface="Segoe UI" panose="020B0502040204020203" pitchFamily="34" charset="0"/>
              </a:rPr>
              <a:t>Q.  </a:t>
            </a:r>
            <a:r>
              <a:rPr lang="en-AU" sz="2400" b="1" dirty="0">
                <a:solidFill>
                  <a:schemeClr val="tx1">
                    <a:lumMod val="65000"/>
                    <a:lumOff val="35000"/>
                  </a:schemeClr>
                </a:solidFill>
                <a:latin typeface="Segoe UI" panose="020B0502040204020203" pitchFamily="34" charset="0"/>
                <a:cs typeface="Segoe UI" panose="020B0502040204020203" pitchFamily="34" charset="0"/>
              </a:rPr>
              <a:t>What is assessed in On-entry?</a:t>
            </a:r>
          </a:p>
          <a:p>
            <a:pPr marL="539750" lvl="1" indent="-457200">
              <a:spcAft>
                <a:spcPts val="2400"/>
              </a:spcAft>
              <a:buClr>
                <a:srgbClr val="96D45E"/>
              </a:buClr>
              <a:buSzPct val="110000"/>
              <a:buAutoNum type="alphaUcPeriod"/>
              <a:tabLst>
                <a:tab pos="450850" algn="l"/>
                <a:tab pos="628650" algn="l"/>
                <a:tab pos="631825" algn="l"/>
              </a:tabLst>
            </a:pPr>
            <a:r>
              <a:rPr lang="en-AU" sz="2400" dirty="0">
                <a:solidFill>
                  <a:schemeClr val="tx1">
                    <a:lumMod val="65000"/>
                    <a:lumOff val="35000"/>
                  </a:schemeClr>
                </a:solidFill>
                <a:latin typeface="Segoe UI" panose="020B0502040204020203" pitchFamily="34" charset="0"/>
                <a:cs typeface="Segoe UI" panose="020B0502040204020203" pitchFamily="34" charset="0"/>
              </a:rPr>
              <a:t>Literacy and numeracy skills and understandings considered critical to early and ongoing educational development. Links to the curriculum can be found in the handbook</a:t>
            </a:r>
          </a:p>
          <a:p>
            <a:pPr marL="82550" lvl="1" indent="0">
              <a:lnSpc>
                <a:spcPct val="80000"/>
              </a:lnSpc>
              <a:spcAft>
                <a:spcPts val="600"/>
              </a:spcAft>
              <a:buClr>
                <a:srgbClr val="96D45E"/>
              </a:buClr>
              <a:buSzPct val="110000"/>
              <a:buNone/>
              <a:tabLst>
                <a:tab pos="450850" algn="l"/>
                <a:tab pos="628650" algn="l"/>
                <a:tab pos="631825" algn="l"/>
              </a:tabLst>
            </a:pPr>
            <a:r>
              <a:rPr lang="en-AU" sz="2400" b="1" dirty="0">
                <a:solidFill>
                  <a:srgbClr val="FF0000"/>
                </a:solidFill>
                <a:latin typeface="Segoe UI" panose="020B0502040204020203" pitchFamily="34" charset="0"/>
                <a:cs typeface="Segoe UI" panose="020B0502040204020203" pitchFamily="34" charset="0"/>
              </a:rPr>
              <a:t>Q.  </a:t>
            </a:r>
            <a:r>
              <a:rPr lang="en-AU" sz="2400" b="1" dirty="0">
                <a:solidFill>
                  <a:schemeClr val="tx1">
                    <a:lumMod val="65000"/>
                    <a:lumOff val="35000"/>
                  </a:schemeClr>
                </a:solidFill>
                <a:latin typeface="Segoe UI" panose="020B0502040204020203" pitchFamily="34" charset="0"/>
                <a:cs typeface="Segoe UI" panose="020B0502040204020203" pitchFamily="34" charset="0"/>
              </a:rPr>
              <a:t>Who should administer the assessments?</a:t>
            </a:r>
          </a:p>
          <a:p>
            <a:pPr marL="539750" lvl="1" indent="-457200">
              <a:spcAft>
                <a:spcPts val="600"/>
              </a:spcAft>
              <a:buClr>
                <a:srgbClr val="96D45E"/>
              </a:buClr>
              <a:buSzPct val="110000"/>
              <a:buAutoNum type="alphaUcPeriod"/>
              <a:tabLst>
                <a:tab pos="450850" algn="l"/>
                <a:tab pos="628650" algn="l"/>
                <a:tab pos="631825" algn="l"/>
              </a:tabLst>
            </a:pPr>
            <a:r>
              <a:rPr lang="en-AU" sz="2400" dirty="0">
                <a:solidFill>
                  <a:schemeClr val="tx1">
                    <a:lumMod val="65000"/>
                    <a:lumOff val="35000"/>
                  </a:schemeClr>
                </a:solidFill>
                <a:latin typeface="Segoe UI" panose="020B0502040204020203" pitchFamily="34" charset="0"/>
                <a:cs typeface="Segoe UI" panose="020B0502040204020203" pitchFamily="34" charset="0"/>
              </a:rPr>
              <a:t>The classroom teacher. </a:t>
            </a:r>
          </a:p>
          <a:p>
            <a:pPr marL="536575" lvl="1" indent="-454025">
              <a:spcAft>
                <a:spcPts val="1800"/>
              </a:spcAft>
              <a:buClr>
                <a:srgbClr val="96D45E"/>
              </a:buClr>
              <a:buSzPct val="110000"/>
              <a:buNone/>
              <a:tabLst>
                <a:tab pos="450850" algn="l"/>
                <a:tab pos="628650" algn="l"/>
                <a:tab pos="631825" algn="l"/>
              </a:tabLst>
            </a:pPr>
            <a:r>
              <a:rPr lang="en-AU" sz="2400" dirty="0">
                <a:solidFill>
                  <a:schemeClr val="tx1">
                    <a:lumMod val="65000"/>
                    <a:lumOff val="35000"/>
                  </a:schemeClr>
                </a:solidFill>
                <a:latin typeface="Segoe UI" panose="020B0502040204020203" pitchFamily="34" charset="0"/>
                <a:cs typeface="Segoe UI" panose="020B0502040204020203" pitchFamily="34" charset="0"/>
              </a:rPr>
              <a:t>	 However, if time is an issue, the EA/support teacher/admin (</a:t>
            </a:r>
            <a:r>
              <a:rPr lang="en-AU" sz="2400" dirty="0">
                <a:solidFill>
                  <a:schemeClr val="tx1">
                    <a:lumMod val="65000"/>
                    <a:lumOff val="35000"/>
                  </a:schemeClr>
                </a:solidFill>
                <a:latin typeface="Segoe UI" panose="020B0502040204020203" pitchFamily="34" charset="0"/>
                <a:cs typeface="Segoe UI" panose="020B0502040204020203" pitchFamily="34" charset="0"/>
                <a:sym typeface="Wingdings" panose="05000000000000000000" pitchFamily="2" charset="2"/>
              </a:rPr>
              <a:t>)</a:t>
            </a:r>
            <a:r>
              <a:rPr lang="en-AU" sz="2400" dirty="0">
                <a:solidFill>
                  <a:schemeClr val="tx1">
                    <a:lumMod val="65000"/>
                    <a:lumOff val="35000"/>
                  </a:schemeClr>
                </a:solidFill>
                <a:latin typeface="Segoe UI" panose="020B0502040204020203" pitchFamily="34" charset="0"/>
                <a:cs typeface="Segoe UI" panose="020B0502040204020203" pitchFamily="34" charset="0"/>
              </a:rPr>
              <a:t> may be  able to administer </a:t>
            </a:r>
            <a:r>
              <a:rPr lang="en-AU" sz="2400" b="1" dirty="0">
                <a:solidFill>
                  <a:schemeClr val="tx1">
                    <a:lumMod val="65000"/>
                    <a:lumOff val="35000"/>
                  </a:schemeClr>
                </a:solidFill>
                <a:latin typeface="Segoe UI" panose="020B0502040204020203" pitchFamily="34" charset="0"/>
                <a:cs typeface="Segoe UI" panose="020B0502040204020203" pitchFamily="34" charset="0"/>
              </a:rPr>
              <a:t>some </a:t>
            </a:r>
            <a:r>
              <a:rPr lang="en-AU" sz="2400" dirty="0">
                <a:solidFill>
                  <a:schemeClr val="tx1">
                    <a:lumMod val="65000"/>
                    <a:lumOff val="35000"/>
                  </a:schemeClr>
                </a:solidFill>
                <a:latin typeface="Segoe UI" panose="020B0502040204020203" pitchFamily="34" charset="0"/>
                <a:cs typeface="Segoe UI" panose="020B0502040204020203" pitchFamily="34" charset="0"/>
              </a:rPr>
              <a:t>tasks, e.g. rhyming words, initial sounds, number sequence.</a:t>
            </a:r>
          </a:p>
          <a:p>
            <a:endParaRPr lang="en-AU"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26978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sz="4400" dirty="0">
                <a:latin typeface="Segoe UI" panose="020B0502040204020203" pitchFamily="34" charset="0"/>
                <a:cs typeface="Segoe UI" panose="020B0502040204020203" pitchFamily="34" charset="0"/>
              </a:rPr>
              <a:t>FAQs</a:t>
            </a:r>
          </a:p>
        </p:txBody>
      </p:sp>
      <p:sp>
        <p:nvSpPr>
          <p:cNvPr id="3" name="Content Placeholder 2"/>
          <p:cNvSpPr>
            <a:spLocks noGrp="1"/>
          </p:cNvSpPr>
          <p:nvPr>
            <p:ph idx="1"/>
          </p:nvPr>
        </p:nvSpPr>
        <p:spPr>
          <a:xfrm>
            <a:off x="-1" y="1336257"/>
            <a:ext cx="9059159" cy="4753458"/>
          </a:xfrm>
        </p:spPr>
        <p:txBody>
          <a:bodyPr>
            <a:normAutofit/>
          </a:bodyPr>
          <a:lstStyle/>
          <a:p>
            <a:pPr marL="82550" lvl="1" indent="0">
              <a:lnSpc>
                <a:spcPct val="80000"/>
              </a:lnSpc>
              <a:spcAft>
                <a:spcPts val="600"/>
              </a:spcAft>
              <a:buClr>
                <a:srgbClr val="96D45E"/>
              </a:buClr>
              <a:buSzPct val="110000"/>
              <a:buNone/>
              <a:tabLst>
                <a:tab pos="450850" algn="l"/>
                <a:tab pos="628650" algn="l"/>
                <a:tab pos="631825" algn="l"/>
              </a:tabLst>
            </a:pPr>
            <a:r>
              <a:rPr lang="en-AU" sz="2400" b="1" dirty="0">
                <a:solidFill>
                  <a:srgbClr val="FF0000"/>
                </a:solidFill>
                <a:latin typeface="Segoe UI" panose="020B0502040204020203" pitchFamily="34" charset="0"/>
                <a:cs typeface="Segoe UI" panose="020B0502040204020203" pitchFamily="34" charset="0"/>
              </a:rPr>
              <a:t>Q. </a:t>
            </a:r>
            <a:r>
              <a:rPr lang="en-AU" sz="2400" b="1" dirty="0">
                <a:solidFill>
                  <a:schemeClr val="tx1">
                    <a:lumMod val="65000"/>
                    <a:lumOff val="35000"/>
                  </a:schemeClr>
                </a:solidFill>
                <a:latin typeface="Segoe UI" panose="020B0502040204020203" pitchFamily="34" charset="0"/>
                <a:cs typeface="Segoe UI" panose="020B0502040204020203" pitchFamily="34" charset="0"/>
              </a:rPr>
              <a:t>When should the assessment program be implemented?  </a:t>
            </a:r>
          </a:p>
          <a:p>
            <a:pPr marL="0" lvl="1" indent="84138">
              <a:spcAft>
                <a:spcPts val="600"/>
              </a:spcAft>
              <a:buClr>
                <a:srgbClr val="96D45E"/>
              </a:buClr>
              <a:buSzPct val="110000"/>
              <a:buNone/>
              <a:tabLst>
                <a:tab pos="450850" algn="l"/>
                <a:tab pos="628650" algn="l"/>
                <a:tab pos="631825" algn="l"/>
              </a:tabLst>
            </a:pPr>
            <a:r>
              <a:rPr lang="en-AU" sz="2400" b="1" dirty="0">
                <a:solidFill>
                  <a:srgbClr val="003C7F"/>
                </a:solidFill>
                <a:latin typeface="Segoe UI" panose="020B0502040204020203" pitchFamily="34" charset="0"/>
                <a:cs typeface="Segoe UI" panose="020B0502040204020203" pitchFamily="34" charset="0"/>
              </a:rPr>
              <a:t>A. </a:t>
            </a:r>
            <a:r>
              <a:rPr lang="en-AU" sz="2400" dirty="0">
                <a:solidFill>
                  <a:schemeClr val="tx1">
                    <a:lumMod val="65000"/>
                    <a:lumOff val="35000"/>
                  </a:schemeClr>
                </a:solidFill>
                <a:latin typeface="Segoe UI" panose="020B0502040204020203" pitchFamily="34" charset="0"/>
                <a:cs typeface="Segoe UI" panose="020B0502040204020203" pitchFamily="34" charset="0"/>
              </a:rPr>
              <a:t>The start of the year. </a:t>
            </a:r>
          </a:p>
          <a:p>
            <a:pPr marL="900113" lvl="1" indent="-276225">
              <a:spcAft>
                <a:spcPts val="600"/>
              </a:spcAft>
              <a:buClr>
                <a:srgbClr val="003E7E"/>
              </a:buClr>
              <a:buSzPct val="110000"/>
              <a:buFont typeface="Arial" panose="020B0604020202020204" pitchFamily="34" charset="0"/>
              <a:buChar char="•"/>
              <a:tabLst>
                <a:tab pos="536575" algn="l"/>
                <a:tab pos="711200" algn="l"/>
                <a:tab pos="812800" algn="l"/>
              </a:tabLst>
            </a:pPr>
            <a:r>
              <a:rPr lang="en-AU" sz="2400" dirty="0">
                <a:solidFill>
                  <a:schemeClr val="tx1">
                    <a:lumMod val="65000"/>
                    <a:lumOff val="35000"/>
                  </a:schemeClr>
                </a:solidFill>
                <a:latin typeface="Segoe UI" panose="020B0502040204020203" pitchFamily="34" charset="0"/>
                <a:cs typeface="Segoe UI" panose="020B0502040204020203" pitchFamily="34" charset="0"/>
              </a:rPr>
              <a:t>On-entry is designed as an assessment </a:t>
            </a:r>
            <a:r>
              <a:rPr lang="en-AU" sz="2400" b="1" dirty="0">
                <a:solidFill>
                  <a:schemeClr val="tx1">
                    <a:lumMod val="65000"/>
                    <a:lumOff val="35000"/>
                  </a:schemeClr>
                </a:solidFill>
                <a:latin typeface="Segoe UI" panose="020B0502040204020203" pitchFamily="34" charset="0"/>
                <a:cs typeface="Segoe UI" panose="020B0502040204020203" pitchFamily="34" charset="0"/>
              </a:rPr>
              <a:t>for learning</a:t>
            </a:r>
            <a:r>
              <a:rPr lang="en-AU" sz="2400" dirty="0">
                <a:solidFill>
                  <a:schemeClr val="tx1">
                    <a:lumMod val="65000"/>
                    <a:lumOff val="35000"/>
                  </a:schemeClr>
                </a:solidFill>
                <a:latin typeface="Segoe UI" panose="020B0502040204020203" pitchFamily="34" charset="0"/>
                <a:cs typeface="Segoe UI" panose="020B0502040204020203" pitchFamily="34" charset="0"/>
              </a:rPr>
              <a:t>. </a:t>
            </a:r>
          </a:p>
          <a:p>
            <a:pPr marL="900113" lvl="1" indent="-276225">
              <a:spcAft>
                <a:spcPts val="600"/>
              </a:spcAft>
              <a:buClr>
                <a:srgbClr val="003E7E"/>
              </a:buClr>
              <a:buSzPct val="110000"/>
              <a:buFont typeface="Arial" panose="020B0604020202020204" pitchFamily="34" charset="0"/>
              <a:buChar char="•"/>
              <a:tabLst>
                <a:tab pos="536575" algn="l"/>
                <a:tab pos="711200" algn="l"/>
                <a:tab pos="812800" algn="l"/>
              </a:tabLst>
            </a:pPr>
            <a:r>
              <a:rPr lang="en-AU" sz="2400" dirty="0">
                <a:solidFill>
                  <a:schemeClr val="tx1">
                    <a:lumMod val="65000"/>
                    <a:lumOff val="35000"/>
                  </a:schemeClr>
                </a:solidFill>
                <a:latin typeface="Segoe UI" panose="020B0502040204020203" pitchFamily="34" charset="0"/>
                <a:cs typeface="Segoe UI" panose="020B0502040204020203" pitchFamily="34" charset="0"/>
              </a:rPr>
              <a:t>Each module is linked to the curriculum of the year to come. As such, all relevant planning documents can only be accessed if the module is administered by the current teacher.</a:t>
            </a:r>
          </a:p>
          <a:p>
            <a:pPr marL="900113" lvl="1" indent="-276225">
              <a:spcAft>
                <a:spcPts val="600"/>
              </a:spcAft>
              <a:buClr>
                <a:srgbClr val="003E7E"/>
              </a:buClr>
              <a:buSzPct val="110000"/>
              <a:buFont typeface="Arial" panose="020B0604020202020204" pitchFamily="34" charset="0"/>
              <a:buChar char="•"/>
              <a:tabLst>
                <a:tab pos="536575" algn="l"/>
                <a:tab pos="711200" algn="l"/>
                <a:tab pos="812800" algn="l"/>
              </a:tabLst>
            </a:pPr>
            <a:r>
              <a:rPr lang="en-AU" sz="2400" dirty="0">
                <a:solidFill>
                  <a:schemeClr val="tx1">
                    <a:lumMod val="65000"/>
                    <a:lumOff val="35000"/>
                  </a:schemeClr>
                </a:solidFill>
                <a:latin typeface="Segoe UI" panose="020B0502040204020203" pitchFamily="34" charset="0"/>
                <a:cs typeface="Segoe UI" panose="020B0502040204020203" pitchFamily="34" charset="0"/>
              </a:rPr>
              <a:t>Median scores are only valid and comparable when assessments are administered at the beginning of the year.</a:t>
            </a:r>
          </a:p>
          <a:p>
            <a:pPr marL="0" indent="0">
              <a:buNone/>
            </a:pPr>
            <a:endParaRPr lang="en-AU" dirty="0"/>
          </a:p>
        </p:txBody>
      </p:sp>
    </p:spTree>
    <p:extLst>
      <p:ext uri="{BB962C8B-B14F-4D97-AF65-F5344CB8AC3E}">
        <p14:creationId xmlns:p14="http://schemas.microsoft.com/office/powerpoint/2010/main" val="138175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7142"/>
            <a:ext cx="9144000" cy="4119514"/>
          </a:xfrm>
          <a:solidFill>
            <a:srgbClr val="003C7F"/>
          </a:solidFill>
        </p:spPr>
        <p:txBody>
          <a:bodyPr/>
          <a:lstStyle/>
          <a:p>
            <a:pPr marL="0" indent="0" algn="ctr">
              <a:buNone/>
            </a:pPr>
            <a:endParaRPr lang="en-AU" dirty="0">
              <a:solidFill>
                <a:schemeClr val="bg1"/>
              </a:solidFill>
            </a:endParaRPr>
          </a:p>
          <a:p>
            <a:pPr marL="0" indent="0" algn="ctr">
              <a:buNone/>
            </a:pPr>
            <a:endParaRPr lang="en-AU" sz="4800" dirty="0">
              <a:solidFill>
                <a:schemeClr val="bg1"/>
              </a:solidFill>
            </a:endParaRPr>
          </a:p>
          <a:p>
            <a:pPr marL="0" indent="0" algn="ctr">
              <a:buNone/>
            </a:pPr>
            <a:r>
              <a:rPr lang="en-AU" sz="6600" dirty="0">
                <a:solidFill>
                  <a:schemeClr val="bg1"/>
                </a:solidFill>
              </a:rPr>
              <a:t>Before</a:t>
            </a:r>
          </a:p>
        </p:txBody>
      </p:sp>
      <p:sp>
        <p:nvSpPr>
          <p:cNvPr id="4" name="Rectangle 3"/>
          <p:cNvSpPr/>
          <p:nvPr/>
        </p:nvSpPr>
        <p:spPr>
          <a:xfrm>
            <a:off x="0" y="103696"/>
            <a:ext cx="9285402" cy="14234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p:cNvSpPr/>
          <p:nvPr/>
        </p:nvSpPr>
        <p:spPr>
          <a:xfrm>
            <a:off x="0" y="5733068"/>
            <a:ext cx="9285402" cy="10353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841671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4400" dirty="0">
                <a:latin typeface="Segoe UI" panose="020B0502040204020203" pitchFamily="34" charset="0"/>
                <a:cs typeface="Segoe UI" panose="020B0502040204020203" pitchFamily="34" charset="0"/>
              </a:rPr>
              <a:t>Before you begin</a:t>
            </a:r>
          </a:p>
        </p:txBody>
      </p:sp>
      <p:sp>
        <p:nvSpPr>
          <p:cNvPr id="3" name="Content Placeholder 2"/>
          <p:cNvSpPr>
            <a:spLocks noGrp="1"/>
          </p:cNvSpPr>
          <p:nvPr>
            <p:ph idx="1"/>
          </p:nvPr>
        </p:nvSpPr>
        <p:spPr>
          <a:xfrm>
            <a:off x="0" y="1279695"/>
            <a:ext cx="9144000" cy="4894862"/>
          </a:xfrm>
        </p:spPr>
        <p:txBody>
          <a:bodyPr>
            <a:normAutofit/>
          </a:bodyPr>
          <a:lstStyle/>
          <a:p>
            <a:pPr marL="723900" lvl="1" indent="-457200">
              <a:spcAft>
                <a:spcPts val="1200"/>
              </a:spcAft>
              <a:buClr>
                <a:srgbClr val="003E7E"/>
              </a:buClr>
              <a:buSzPct val="110000"/>
              <a:buFont typeface="+mj-lt"/>
              <a:buAutoNum type="arabicPeriod"/>
              <a:tabLst>
                <a:tab pos="631825" algn="l"/>
              </a:tabLst>
            </a:pPr>
            <a:r>
              <a:rPr lang="en-AU" dirty="0">
                <a:solidFill>
                  <a:schemeClr val="tx1">
                    <a:lumMod val="65000"/>
                    <a:lumOff val="35000"/>
                  </a:schemeClr>
                </a:solidFill>
                <a:latin typeface="Segoe UI" panose="020B0502040204020203" pitchFamily="34" charset="0"/>
                <a:cs typeface="Segoe UI" panose="020B0502040204020203" pitchFamily="34" charset="0"/>
              </a:rPr>
              <a:t>Read the </a:t>
            </a:r>
            <a:r>
              <a:rPr lang="en-AU" i="1" dirty="0">
                <a:solidFill>
                  <a:schemeClr val="tx1">
                    <a:lumMod val="65000"/>
                    <a:lumOff val="35000"/>
                  </a:schemeClr>
                </a:solidFill>
                <a:latin typeface="Segoe UI" panose="020B0502040204020203" pitchFamily="34" charset="0"/>
                <a:cs typeface="Segoe UI" panose="020B0502040204020203" pitchFamily="34" charset="0"/>
              </a:rPr>
              <a:t>Handbook for principals, teachers and test administrators </a:t>
            </a:r>
            <a:r>
              <a:rPr lang="en-AU" dirty="0">
                <a:solidFill>
                  <a:schemeClr val="tx1">
                    <a:lumMod val="65000"/>
                    <a:lumOff val="35000"/>
                  </a:schemeClr>
                </a:solidFill>
                <a:latin typeface="Segoe UI" panose="020B0502040204020203" pitchFamily="34" charset="0"/>
                <a:cs typeface="Segoe UI" panose="020B0502040204020203" pitchFamily="34" charset="0"/>
              </a:rPr>
              <a:t>(available on the </a:t>
            </a:r>
            <a:r>
              <a:rPr lang="en-AU" dirty="0">
                <a:solidFill>
                  <a:schemeClr val="tx1">
                    <a:lumMod val="65000"/>
                    <a:lumOff val="35000"/>
                  </a:schemeClr>
                </a:solidFill>
                <a:latin typeface="Segoe UI" panose="020B0502040204020203" pitchFamily="34" charset="0"/>
                <a:cs typeface="Segoe UI" panose="020B0502040204020203" pitchFamily="34" charset="0"/>
                <a:hlinkClick r:id="rId2"/>
              </a:rPr>
              <a:t>website</a:t>
            </a:r>
            <a:r>
              <a:rPr lang="en-AU" dirty="0">
                <a:solidFill>
                  <a:schemeClr val="tx1">
                    <a:lumMod val="65000"/>
                    <a:lumOff val="35000"/>
                  </a:schemeClr>
                </a:solidFill>
                <a:latin typeface="Segoe UI" panose="020B0502040204020203" pitchFamily="34" charset="0"/>
                <a:cs typeface="Segoe UI" panose="020B0502040204020203" pitchFamily="34" charset="0"/>
              </a:rPr>
              <a:t>). This is not an option!</a:t>
            </a:r>
          </a:p>
          <a:p>
            <a:pPr marL="723900" lvl="1" indent="-457200">
              <a:spcAft>
                <a:spcPts val="1200"/>
              </a:spcAft>
              <a:buClr>
                <a:srgbClr val="003E7E"/>
              </a:buClr>
              <a:buSzPct val="110000"/>
              <a:buFont typeface="+mj-lt"/>
              <a:buAutoNum type="arabicPeriod"/>
              <a:tabLst>
                <a:tab pos="631825" algn="l"/>
              </a:tabLst>
            </a:pPr>
            <a:r>
              <a:rPr lang="en-AU" dirty="0">
                <a:solidFill>
                  <a:schemeClr val="tx1">
                    <a:lumMod val="65000"/>
                    <a:lumOff val="35000"/>
                  </a:schemeClr>
                </a:solidFill>
                <a:latin typeface="Segoe UI" panose="020B0502040204020203" pitchFamily="34" charset="0"/>
                <a:cs typeface="Segoe UI" panose="020B0502040204020203" pitchFamily="34" charset="0"/>
              </a:rPr>
              <a:t>Preview the assessments in the application or by downloading the administration instructions and familiarise yourself with the tasks, the administration instructions and the responses available.</a:t>
            </a:r>
          </a:p>
          <a:p>
            <a:pPr marL="723900" lvl="1" indent="-457200">
              <a:spcAft>
                <a:spcPts val="1200"/>
              </a:spcAft>
              <a:buClr>
                <a:srgbClr val="003E7E"/>
              </a:buClr>
              <a:buSzPct val="110000"/>
              <a:buFont typeface="+mj-lt"/>
              <a:buAutoNum type="arabicPeriod"/>
              <a:tabLst>
                <a:tab pos="631825" algn="l"/>
              </a:tabLst>
            </a:pPr>
            <a:r>
              <a:rPr lang="en-AU" dirty="0">
                <a:solidFill>
                  <a:schemeClr val="tx1">
                    <a:lumMod val="65000"/>
                    <a:lumOff val="35000"/>
                  </a:schemeClr>
                </a:solidFill>
                <a:latin typeface="Segoe UI" panose="020B0502040204020203" pitchFamily="34" charset="0"/>
                <a:cs typeface="Segoe UI" panose="020B0502040204020203" pitchFamily="34" charset="0"/>
              </a:rPr>
              <a:t>Ensure you have all the required resources - those provided in the ‘kit’ and those to be provided by the school, e.g. plastic teddies. *</a:t>
            </a:r>
          </a:p>
          <a:p>
            <a:pPr marL="723900" lvl="1" indent="-457200">
              <a:spcAft>
                <a:spcPts val="1200"/>
              </a:spcAft>
              <a:buClr>
                <a:srgbClr val="003E7E"/>
              </a:buClr>
              <a:buSzPct val="110000"/>
              <a:buFont typeface="+mj-lt"/>
              <a:buAutoNum type="arabicPeriod"/>
              <a:tabLst>
                <a:tab pos="631825" algn="l"/>
              </a:tabLst>
            </a:pPr>
            <a:r>
              <a:rPr lang="en-AU" dirty="0">
                <a:solidFill>
                  <a:schemeClr val="tx1">
                    <a:lumMod val="65000"/>
                    <a:lumOff val="35000"/>
                  </a:schemeClr>
                </a:solidFill>
                <a:latin typeface="Segoe UI" panose="020B0502040204020203" pitchFamily="34" charset="0"/>
                <a:cs typeface="Segoe UI" panose="020B0502040204020203" pitchFamily="34" charset="0"/>
              </a:rPr>
              <a:t>Design an ‘assessment plan’ in consultation with other teachers in your school.</a:t>
            </a:r>
          </a:p>
          <a:p>
            <a:pPr marL="723900" lvl="1" indent="-457200">
              <a:spcAft>
                <a:spcPts val="1200"/>
              </a:spcAft>
              <a:buClr>
                <a:srgbClr val="003E7E"/>
              </a:buClr>
              <a:buSzPct val="110000"/>
              <a:buFont typeface="+mj-lt"/>
              <a:buAutoNum type="arabicPeriod"/>
              <a:tabLst>
                <a:tab pos="631825" algn="l"/>
              </a:tabLst>
            </a:pPr>
            <a:r>
              <a:rPr lang="en-AU" dirty="0">
                <a:solidFill>
                  <a:schemeClr val="tx1">
                    <a:lumMod val="65000"/>
                    <a:lumOff val="35000"/>
                  </a:schemeClr>
                </a:solidFill>
                <a:latin typeface="Segoe UI" panose="020B0502040204020203" pitchFamily="34" charset="0"/>
                <a:cs typeface="Segoe UI" panose="020B0502040204020203" pitchFamily="34" charset="0"/>
              </a:rPr>
              <a:t>The better prepared, the smoother the assessment period </a:t>
            </a:r>
            <a:r>
              <a:rPr lang="en-AU" dirty="0">
                <a:solidFill>
                  <a:schemeClr val="tx1">
                    <a:lumMod val="65000"/>
                    <a:lumOff val="35000"/>
                  </a:schemeClr>
                </a:solidFill>
                <a:latin typeface="Segoe UI" panose="020B0502040204020203" pitchFamily="34" charset="0"/>
                <a:cs typeface="Segoe UI" panose="020B0502040204020203" pitchFamily="34" charset="0"/>
                <a:sym typeface="Wingdings" panose="05000000000000000000" pitchFamily="2" charset="2"/>
              </a:rPr>
              <a:t></a:t>
            </a:r>
            <a:endParaRPr lang="en-AU" dirty="0">
              <a:solidFill>
                <a:schemeClr val="tx1">
                  <a:lumMod val="65000"/>
                  <a:lumOff val="35000"/>
                </a:schemeClr>
              </a:solidFill>
              <a:latin typeface="Segoe UI" panose="020B0502040204020203" pitchFamily="34" charset="0"/>
              <a:cs typeface="Segoe UI" panose="020B0502040204020203" pitchFamily="34" charset="0"/>
            </a:endParaRPr>
          </a:p>
          <a:p>
            <a:pPr marL="266700" lvl="1" indent="0">
              <a:spcAft>
                <a:spcPts val="1200"/>
              </a:spcAft>
              <a:buClr>
                <a:srgbClr val="003E7E"/>
              </a:buClr>
              <a:buSzPct val="110000"/>
              <a:buNone/>
              <a:tabLst>
                <a:tab pos="631825" algn="l"/>
              </a:tabLst>
            </a:pPr>
            <a:endParaRPr lang="en-AU" dirty="0">
              <a:solidFill>
                <a:schemeClr val="tx1">
                  <a:lumMod val="65000"/>
                  <a:lumOff val="35000"/>
                </a:schemeClr>
              </a:solidFill>
              <a:latin typeface="Segoe UI" panose="020B0502040204020203" pitchFamily="34" charset="0"/>
              <a:cs typeface="Segoe UI" panose="020B0502040204020203" pitchFamily="34" charset="0"/>
            </a:endParaRPr>
          </a:p>
          <a:p>
            <a:pPr marL="266700" lvl="1" indent="0">
              <a:spcAft>
                <a:spcPts val="1200"/>
              </a:spcAft>
              <a:buClr>
                <a:srgbClr val="003E7E"/>
              </a:buClr>
              <a:buSzPct val="110000"/>
              <a:buNone/>
              <a:tabLst>
                <a:tab pos="631825" algn="l"/>
              </a:tabLst>
            </a:pPr>
            <a:endParaRPr lang="en-AU" dirty="0">
              <a:solidFill>
                <a:schemeClr val="tx1">
                  <a:lumMod val="65000"/>
                  <a:lumOff val="35000"/>
                </a:schemeClr>
              </a:solidFill>
              <a:latin typeface="Segoe UI" panose="020B0502040204020203" pitchFamily="34" charset="0"/>
              <a:cs typeface="Segoe UI" panose="020B0502040204020203" pitchFamily="34" charset="0"/>
            </a:endParaRPr>
          </a:p>
          <a:p>
            <a:pPr marL="266700" lvl="1" indent="0">
              <a:spcAft>
                <a:spcPts val="1200"/>
              </a:spcAft>
              <a:buClr>
                <a:srgbClr val="003E7E"/>
              </a:buClr>
              <a:buSzPct val="110000"/>
              <a:buNone/>
              <a:tabLst>
                <a:tab pos="631825" algn="l"/>
              </a:tabLst>
            </a:pPr>
            <a:endParaRPr lang="en-AU" dirty="0">
              <a:solidFill>
                <a:schemeClr val="tx1">
                  <a:lumMod val="65000"/>
                  <a:lumOff val="35000"/>
                </a:schemeClr>
              </a:solidFill>
              <a:latin typeface="Segoe UI" panose="020B0502040204020203" pitchFamily="34" charset="0"/>
              <a:cs typeface="Segoe UI" panose="020B0502040204020203" pitchFamily="34" charset="0"/>
            </a:endParaRPr>
          </a:p>
          <a:p>
            <a:pPr marL="0" indent="0">
              <a:buNone/>
            </a:pPr>
            <a:endParaRPr lang="en-AU" dirty="0"/>
          </a:p>
        </p:txBody>
      </p:sp>
      <p:sp>
        <p:nvSpPr>
          <p:cNvPr id="4" name="TextBox 3"/>
          <p:cNvSpPr txBox="1"/>
          <p:nvPr/>
        </p:nvSpPr>
        <p:spPr>
          <a:xfrm>
            <a:off x="235671" y="6254371"/>
            <a:ext cx="5429838" cy="338554"/>
          </a:xfrm>
          <a:prstGeom prst="rect">
            <a:avLst/>
          </a:prstGeom>
          <a:noFill/>
        </p:spPr>
        <p:txBody>
          <a:bodyPr wrap="square" rtlCol="0">
            <a:spAutoFit/>
          </a:bodyPr>
          <a:lstStyle/>
          <a:p>
            <a:pPr marL="266700" lvl="1">
              <a:spcAft>
                <a:spcPts val="1200"/>
              </a:spcAft>
              <a:buClr>
                <a:srgbClr val="003E7E"/>
              </a:buClr>
              <a:buSzPct val="110000"/>
              <a:tabLst>
                <a:tab pos="631825" algn="l"/>
              </a:tabLst>
            </a:pPr>
            <a:r>
              <a:rPr lang="en-AU" sz="1600" dirty="0">
                <a:solidFill>
                  <a:schemeClr val="bg1">
                    <a:lumMod val="75000"/>
                  </a:schemeClr>
                </a:solidFill>
                <a:latin typeface="Segoe UI" panose="020B0502040204020203" pitchFamily="34" charset="0"/>
                <a:cs typeface="Segoe UI" panose="020B0502040204020203" pitchFamily="34" charset="0"/>
              </a:rPr>
              <a:t>* a list of resources can be found in the handbook.</a:t>
            </a:r>
          </a:p>
        </p:txBody>
      </p:sp>
    </p:spTree>
    <p:extLst>
      <p:ext uri="{BB962C8B-B14F-4D97-AF65-F5344CB8AC3E}">
        <p14:creationId xmlns:p14="http://schemas.microsoft.com/office/powerpoint/2010/main" val="488186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4400" dirty="0">
                <a:latin typeface="Segoe UI" panose="020B0502040204020203" pitchFamily="34" charset="0"/>
                <a:cs typeface="Segoe UI" panose="020B0502040204020203" pitchFamily="34" charset="0"/>
              </a:rPr>
              <a:t>An assessment plan</a:t>
            </a:r>
          </a:p>
        </p:txBody>
      </p:sp>
      <p:sp>
        <p:nvSpPr>
          <p:cNvPr id="3" name="Content Placeholder 2"/>
          <p:cNvSpPr>
            <a:spLocks noGrp="1"/>
          </p:cNvSpPr>
          <p:nvPr>
            <p:ph idx="1"/>
          </p:nvPr>
        </p:nvSpPr>
        <p:spPr>
          <a:xfrm>
            <a:off x="1" y="1302543"/>
            <a:ext cx="9144000" cy="5121105"/>
          </a:xfrm>
        </p:spPr>
        <p:txBody>
          <a:bodyPr>
            <a:normAutofit/>
          </a:bodyPr>
          <a:lstStyle/>
          <a:p>
            <a:pPr marL="609600" lvl="1" indent="-342900">
              <a:spcAft>
                <a:spcPts val="1200"/>
              </a:spcAft>
              <a:buClr>
                <a:srgbClr val="003E7E"/>
              </a:buClr>
              <a:buSzPct val="110000"/>
              <a:buFont typeface="Arial" panose="020B0604020202020204" pitchFamily="34" charset="0"/>
              <a:buChar char="•"/>
              <a:tabLst>
                <a:tab pos="631825" algn="l"/>
              </a:tabLst>
            </a:pPr>
            <a:r>
              <a:rPr lang="en-AU" dirty="0">
                <a:solidFill>
                  <a:schemeClr val="tx1">
                    <a:lumMod val="65000"/>
                    <a:lumOff val="35000"/>
                  </a:schemeClr>
                </a:solidFill>
                <a:latin typeface="Segoe UI" panose="020B0502040204020203" pitchFamily="34" charset="0"/>
                <a:cs typeface="Segoe UI" panose="020B0502040204020203" pitchFamily="34" charset="0"/>
              </a:rPr>
              <a:t>Ensures the assessments are delivered in the </a:t>
            </a:r>
            <a:r>
              <a:rPr lang="en-AU" b="1" dirty="0">
                <a:solidFill>
                  <a:schemeClr val="tx1">
                    <a:lumMod val="65000"/>
                    <a:lumOff val="35000"/>
                  </a:schemeClr>
                </a:solidFill>
                <a:latin typeface="Segoe UI" panose="020B0502040204020203" pitchFamily="34" charset="0"/>
                <a:cs typeface="Segoe UI" panose="020B0502040204020203" pitchFamily="34" charset="0"/>
              </a:rPr>
              <a:t>same way, at the same time </a:t>
            </a:r>
            <a:r>
              <a:rPr lang="en-AU" dirty="0">
                <a:solidFill>
                  <a:schemeClr val="tx1">
                    <a:lumMod val="65000"/>
                    <a:lumOff val="35000"/>
                  </a:schemeClr>
                </a:solidFill>
                <a:latin typeface="Segoe UI" panose="020B0502040204020203" pitchFamily="34" charset="0"/>
                <a:cs typeface="Segoe UI" panose="020B0502040204020203" pitchFamily="34" charset="0"/>
              </a:rPr>
              <a:t>throughout the school, resulting in comparisons that are valid and reliable.</a:t>
            </a:r>
          </a:p>
          <a:p>
            <a:pPr marL="609600" lvl="1" indent="-342900">
              <a:spcAft>
                <a:spcPts val="1200"/>
              </a:spcAft>
              <a:buClr>
                <a:srgbClr val="003E7E"/>
              </a:buClr>
              <a:buSzPct val="110000"/>
              <a:buFont typeface="Arial" panose="020B0604020202020204" pitchFamily="34" charset="0"/>
              <a:buChar char="•"/>
              <a:tabLst>
                <a:tab pos="631825" algn="l"/>
              </a:tabLst>
            </a:pPr>
            <a:r>
              <a:rPr lang="en-AU" sz="2000" dirty="0">
                <a:solidFill>
                  <a:schemeClr val="tx1">
                    <a:lumMod val="65000"/>
                    <a:lumOff val="35000"/>
                  </a:schemeClr>
                </a:solidFill>
                <a:latin typeface="Segoe UI" panose="020B0502040204020203" pitchFamily="34" charset="0"/>
                <a:cs typeface="Segoe UI" panose="020B0502040204020203" pitchFamily="34" charset="0"/>
              </a:rPr>
              <a:t>Some tasks can be integrated into the daily teaching program, e.g. counting, rhyming words. </a:t>
            </a:r>
          </a:p>
          <a:p>
            <a:pPr marL="609600" lvl="1" indent="-342900">
              <a:spcAft>
                <a:spcPts val="1200"/>
              </a:spcAft>
              <a:buClr>
                <a:srgbClr val="003E7E"/>
              </a:buClr>
              <a:buSzPct val="110000"/>
              <a:buFont typeface="Arial" panose="020B0604020202020204" pitchFamily="34" charset="0"/>
              <a:buChar char="•"/>
              <a:tabLst>
                <a:tab pos="631825" algn="l"/>
              </a:tabLst>
            </a:pPr>
            <a:r>
              <a:rPr lang="en-AU" sz="2000" dirty="0">
                <a:solidFill>
                  <a:schemeClr val="tx1">
                    <a:lumMod val="65000"/>
                    <a:lumOff val="35000"/>
                  </a:schemeClr>
                </a:solidFill>
                <a:latin typeface="Segoe UI" panose="020B0502040204020203" pitchFamily="34" charset="0"/>
                <a:cs typeface="Segoe UI" panose="020B0502040204020203" pitchFamily="34" charset="0"/>
              </a:rPr>
              <a:t>Use relief time effectively, i.e. for tasks that must be done in a quiet area away from other students.</a:t>
            </a:r>
          </a:p>
          <a:p>
            <a:pPr marL="266700" lvl="1" indent="0">
              <a:spcAft>
                <a:spcPts val="1200"/>
              </a:spcAft>
              <a:buClr>
                <a:srgbClr val="003E7E"/>
              </a:buClr>
              <a:buSzPct val="110000"/>
              <a:buNone/>
              <a:tabLst>
                <a:tab pos="631825" algn="l"/>
              </a:tabLst>
            </a:pPr>
            <a:r>
              <a:rPr lang="en-AU" b="1" dirty="0">
                <a:solidFill>
                  <a:schemeClr val="tx1">
                    <a:lumMod val="65000"/>
                    <a:lumOff val="35000"/>
                  </a:schemeClr>
                </a:solidFill>
                <a:latin typeface="Segoe UI" panose="020B0502040204020203" pitchFamily="34" charset="0"/>
                <a:cs typeface="Segoe UI" panose="020B0502040204020203" pitchFamily="34" charset="0"/>
              </a:rPr>
              <a:t>Note: </a:t>
            </a:r>
            <a:r>
              <a:rPr lang="en-AU" sz="2000" dirty="0">
                <a:solidFill>
                  <a:schemeClr val="tx1">
                    <a:lumMod val="65000"/>
                    <a:lumOff val="35000"/>
                  </a:schemeClr>
                </a:solidFill>
                <a:latin typeface="Segoe UI" panose="020B0502040204020203" pitchFamily="34" charset="0"/>
                <a:cs typeface="Segoe UI" panose="020B0502040204020203" pitchFamily="34" charset="0"/>
              </a:rPr>
              <a:t>Delivering an entire assessment to a student, particularly in Pre-primary, is not advisable. The tasks require concentration and developmentally, administering all the tasks (even all the Reading tasks) is not appropriate. </a:t>
            </a:r>
            <a:endParaRPr lang="en-AU" dirty="0">
              <a:solidFill>
                <a:schemeClr val="tx1">
                  <a:lumMod val="65000"/>
                  <a:lumOff val="35000"/>
                </a:schemeClr>
              </a:solidFill>
              <a:latin typeface="Segoe UI" panose="020B0502040204020203" pitchFamily="34" charset="0"/>
              <a:cs typeface="Segoe UI" panose="020B0502040204020203" pitchFamily="34" charset="0"/>
            </a:endParaRPr>
          </a:p>
          <a:p>
            <a:pPr marL="266700" lvl="1" indent="0">
              <a:spcAft>
                <a:spcPts val="1200"/>
              </a:spcAft>
              <a:buClr>
                <a:srgbClr val="003E7E"/>
              </a:buClr>
              <a:buSzPct val="110000"/>
              <a:buNone/>
              <a:tabLst>
                <a:tab pos="631825" algn="l"/>
              </a:tabLst>
            </a:pPr>
            <a:endParaRPr lang="en-AU" dirty="0">
              <a:solidFill>
                <a:schemeClr val="tx1">
                  <a:lumMod val="65000"/>
                  <a:lumOff val="35000"/>
                </a:schemeClr>
              </a:solidFill>
              <a:latin typeface="Segoe UI" panose="020B0502040204020203" pitchFamily="34" charset="0"/>
              <a:cs typeface="Segoe UI" panose="020B0502040204020203" pitchFamily="34" charset="0"/>
            </a:endParaRPr>
          </a:p>
          <a:p>
            <a:pPr marL="609600" lvl="1" indent="-342900">
              <a:spcAft>
                <a:spcPts val="1200"/>
              </a:spcAft>
              <a:buClr>
                <a:srgbClr val="003E7E"/>
              </a:buClr>
              <a:buSzPct val="110000"/>
              <a:buFont typeface="Arial" panose="020B0604020202020204" pitchFamily="34" charset="0"/>
              <a:buChar char="•"/>
              <a:tabLst>
                <a:tab pos="631825" algn="l"/>
              </a:tabLst>
            </a:pPr>
            <a:endParaRPr lang="en-AU" dirty="0">
              <a:solidFill>
                <a:schemeClr val="tx1">
                  <a:lumMod val="65000"/>
                  <a:lumOff val="35000"/>
                </a:schemeClr>
              </a:solidFill>
              <a:latin typeface="Segoe UI" panose="020B0502040204020203" pitchFamily="34" charset="0"/>
              <a:cs typeface="Segoe UI" panose="020B0502040204020203" pitchFamily="34" charset="0"/>
            </a:endParaRPr>
          </a:p>
          <a:p>
            <a:pPr marL="609600" lvl="1" indent="-342900">
              <a:spcAft>
                <a:spcPts val="1200"/>
              </a:spcAft>
              <a:buClr>
                <a:srgbClr val="003E7E"/>
              </a:buClr>
              <a:buSzPct val="110000"/>
              <a:buFont typeface="Arial" panose="020B0604020202020204" pitchFamily="34" charset="0"/>
              <a:buChar char="•"/>
              <a:tabLst>
                <a:tab pos="631825" algn="l"/>
              </a:tabLst>
            </a:pPr>
            <a:endParaRPr lang="en-AU" dirty="0">
              <a:solidFill>
                <a:schemeClr val="tx1">
                  <a:lumMod val="65000"/>
                  <a:lumOff val="35000"/>
                </a:schemeClr>
              </a:solidFill>
              <a:latin typeface="Segoe UI" panose="020B0502040204020203" pitchFamily="34" charset="0"/>
              <a:cs typeface="Segoe UI" panose="020B0502040204020203" pitchFamily="34" charset="0"/>
            </a:endParaRPr>
          </a:p>
          <a:p>
            <a:pPr marL="266700" lvl="1" indent="0">
              <a:spcAft>
                <a:spcPts val="1200"/>
              </a:spcAft>
              <a:buClr>
                <a:srgbClr val="003E7E"/>
              </a:buClr>
              <a:buSzPct val="110000"/>
              <a:buNone/>
              <a:tabLst>
                <a:tab pos="631825" algn="l"/>
              </a:tabLst>
            </a:pPr>
            <a:endParaRPr lang="en-AU" dirty="0">
              <a:solidFill>
                <a:schemeClr val="tx1">
                  <a:lumMod val="65000"/>
                  <a:lumOff val="35000"/>
                </a:schemeClr>
              </a:solidFill>
              <a:latin typeface="Segoe UI" panose="020B0502040204020203" pitchFamily="34" charset="0"/>
              <a:cs typeface="Segoe UI" panose="020B0502040204020203" pitchFamily="34" charset="0"/>
            </a:endParaRPr>
          </a:p>
          <a:p>
            <a:pPr marL="609600" lvl="1" indent="-342900">
              <a:spcAft>
                <a:spcPts val="1200"/>
              </a:spcAft>
              <a:buClr>
                <a:srgbClr val="003E7E"/>
              </a:buClr>
              <a:buSzPct val="110000"/>
              <a:buFont typeface="Arial" panose="020B0604020202020204" pitchFamily="34" charset="0"/>
              <a:buChar char="•"/>
              <a:tabLst>
                <a:tab pos="631825" algn="l"/>
              </a:tabLst>
            </a:pPr>
            <a:endParaRPr lang="en-AU" dirty="0">
              <a:solidFill>
                <a:schemeClr val="tx1">
                  <a:lumMod val="65000"/>
                  <a:lumOff val="35000"/>
                </a:schemeClr>
              </a:solidFill>
              <a:latin typeface="Segoe UI" panose="020B0502040204020203" pitchFamily="34" charset="0"/>
              <a:cs typeface="Segoe UI" panose="020B0502040204020203" pitchFamily="34" charset="0"/>
            </a:endParaRPr>
          </a:p>
          <a:p>
            <a:pPr marL="266700" lvl="1" indent="0">
              <a:spcAft>
                <a:spcPts val="1200"/>
              </a:spcAft>
              <a:buClr>
                <a:srgbClr val="003E7E"/>
              </a:buClr>
              <a:buSzPct val="110000"/>
              <a:buNone/>
              <a:tabLst>
                <a:tab pos="631825" algn="l"/>
              </a:tabLst>
            </a:pPr>
            <a:endParaRPr lang="en-AU" dirty="0">
              <a:solidFill>
                <a:schemeClr val="tx1">
                  <a:lumMod val="65000"/>
                  <a:lumOff val="35000"/>
                </a:schemeClr>
              </a:solidFill>
              <a:latin typeface="Segoe UI" panose="020B0502040204020203" pitchFamily="34" charset="0"/>
              <a:cs typeface="Segoe UI" panose="020B0502040204020203" pitchFamily="34" charset="0"/>
            </a:endParaRPr>
          </a:p>
          <a:p>
            <a:pPr marL="0" indent="0">
              <a:buNone/>
            </a:pPr>
            <a:endParaRPr lang="en-AU" dirty="0"/>
          </a:p>
        </p:txBody>
      </p:sp>
      <p:sp>
        <p:nvSpPr>
          <p:cNvPr id="5" name="TextBox 4"/>
          <p:cNvSpPr txBox="1"/>
          <p:nvPr/>
        </p:nvSpPr>
        <p:spPr>
          <a:xfrm>
            <a:off x="235670" y="6331362"/>
            <a:ext cx="7927942" cy="369332"/>
          </a:xfrm>
          <a:prstGeom prst="rect">
            <a:avLst/>
          </a:prstGeom>
          <a:noFill/>
        </p:spPr>
        <p:txBody>
          <a:bodyPr wrap="square" rtlCol="0">
            <a:spAutoFit/>
          </a:bodyPr>
          <a:lstStyle/>
          <a:p>
            <a:r>
              <a:rPr lang="en-AU" dirty="0">
                <a:solidFill>
                  <a:schemeClr val="bg1">
                    <a:lumMod val="75000"/>
                  </a:schemeClr>
                </a:solidFill>
              </a:rPr>
              <a:t>*preferably in an area familiar to the student where they’ll feel comfortable.</a:t>
            </a:r>
          </a:p>
        </p:txBody>
      </p:sp>
    </p:spTree>
    <p:extLst>
      <p:ext uri="{BB962C8B-B14F-4D97-AF65-F5344CB8AC3E}">
        <p14:creationId xmlns:p14="http://schemas.microsoft.com/office/powerpoint/2010/main" val="799416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200560" cy="750857"/>
          </a:xfrm>
        </p:spPr>
        <p:txBody>
          <a:bodyPr>
            <a:noAutofit/>
          </a:bodyPr>
          <a:lstStyle/>
          <a:p>
            <a:r>
              <a:rPr lang="en-AU" sz="4400" dirty="0">
                <a:latin typeface="Segoe UI" panose="020B0502040204020203" pitchFamily="34" charset="0"/>
                <a:cs typeface="Segoe UI" panose="020B0502040204020203" pitchFamily="34" charset="0"/>
              </a:rPr>
              <a:t>Sample assessment plan – Module 1</a:t>
            </a:r>
          </a:p>
        </p:txBody>
      </p:sp>
      <p:sp>
        <p:nvSpPr>
          <p:cNvPr id="3" name="Content Placeholder 2"/>
          <p:cNvSpPr>
            <a:spLocks noGrp="1"/>
          </p:cNvSpPr>
          <p:nvPr>
            <p:ph idx="1"/>
          </p:nvPr>
        </p:nvSpPr>
        <p:spPr>
          <a:xfrm>
            <a:off x="0" y="1450616"/>
            <a:ext cx="8814062" cy="5121105"/>
          </a:xfrm>
        </p:spPr>
        <p:txBody>
          <a:bodyPr>
            <a:normAutofit/>
          </a:bodyPr>
          <a:lstStyle/>
          <a:p>
            <a:pPr marL="609600" lvl="1" indent="-342900">
              <a:spcAft>
                <a:spcPts val="1200"/>
              </a:spcAft>
              <a:buClr>
                <a:srgbClr val="003E7E"/>
              </a:buClr>
              <a:buSzPct val="110000"/>
              <a:buFont typeface="Arial" panose="020B0604020202020204" pitchFamily="34" charset="0"/>
              <a:buChar char="•"/>
              <a:tabLst>
                <a:tab pos="631825" algn="l"/>
              </a:tabLst>
            </a:pPr>
            <a:endParaRPr lang="en-AU" dirty="0">
              <a:solidFill>
                <a:schemeClr val="tx1">
                  <a:lumMod val="65000"/>
                  <a:lumOff val="35000"/>
                </a:schemeClr>
              </a:solidFill>
              <a:latin typeface="Segoe UI" panose="020B0502040204020203" pitchFamily="34" charset="0"/>
              <a:cs typeface="Segoe UI" panose="020B0502040204020203" pitchFamily="34" charset="0"/>
            </a:endParaRPr>
          </a:p>
          <a:p>
            <a:pPr marL="609600" lvl="1" indent="-342900">
              <a:spcAft>
                <a:spcPts val="1200"/>
              </a:spcAft>
              <a:buClr>
                <a:srgbClr val="003E7E"/>
              </a:buClr>
              <a:buSzPct val="110000"/>
              <a:buFont typeface="Arial" panose="020B0604020202020204" pitchFamily="34" charset="0"/>
              <a:buChar char="•"/>
              <a:tabLst>
                <a:tab pos="631825" algn="l"/>
              </a:tabLst>
            </a:pPr>
            <a:endParaRPr lang="en-AU" dirty="0">
              <a:solidFill>
                <a:schemeClr val="tx1">
                  <a:lumMod val="65000"/>
                  <a:lumOff val="35000"/>
                </a:schemeClr>
              </a:solidFill>
              <a:latin typeface="Segoe UI" panose="020B0502040204020203" pitchFamily="34" charset="0"/>
              <a:cs typeface="Segoe UI" panose="020B0502040204020203" pitchFamily="34" charset="0"/>
            </a:endParaRPr>
          </a:p>
          <a:p>
            <a:pPr marL="266700" lvl="1" indent="0">
              <a:spcAft>
                <a:spcPts val="1200"/>
              </a:spcAft>
              <a:buClr>
                <a:srgbClr val="003E7E"/>
              </a:buClr>
              <a:buSzPct val="110000"/>
              <a:buNone/>
              <a:tabLst>
                <a:tab pos="631825" algn="l"/>
              </a:tabLst>
            </a:pPr>
            <a:endParaRPr lang="en-AU" dirty="0">
              <a:solidFill>
                <a:schemeClr val="tx1">
                  <a:lumMod val="65000"/>
                  <a:lumOff val="35000"/>
                </a:schemeClr>
              </a:solidFill>
              <a:latin typeface="Segoe UI" panose="020B0502040204020203" pitchFamily="34" charset="0"/>
              <a:cs typeface="Segoe UI" panose="020B0502040204020203" pitchFamily="34" charset="0"/>
            </a:endParaRPr>
          </a:p>
          <a:p>
            <a:pPr marL="609600" lvl="1" indent="-342900">
              <a:spcAft>
                <a:spcPts val="1200"/>
              </a:spcAft>
              <a:buClr>
                <a:srgbClr val="003E7E"/>
              </a:buClr>
              <a:buSzPct val="110000"/>
              <a:buFont typeface="Arial" panose="020B0604020202020204" pitchFamily="34" charset="0"/>
              <a:buChar char="•"/>
              <a:tabLst>
                <a:tab pos="631825" algn="l"/>
              </a:tabLst>
            </a:pPr>
            <a:endParaRPr lang="en-AU" dirty="0">
              <a:solidFill>
                <a:schemeClr val="tx1">
                  <a:lumMod val="65000"/>
                  <a:lumOff val="35000"/>
                </a:schemeClr>
              </a:solidFill>
              <a:latin typeface="Segoe UI" panose="020B0502040204020203" pitchFamily="34" charset="0"/>
              <a:cs typeface="Segoe UI" panose="020B0502040204020203" pitchFamily="34" charset="0"/>
            </a:endParaRPr>
          </a:p>
          <a:p>
            <a:pPr marL="266700" lvl="1" indent="0">
              <a:spcAft>
                <a:spcPts val="1200"/>
              </a:spcAft>
              <a:buClr>
                <a:srgbClr val="003E7E"/>
              </a:buClr>
              <a:buSzPct val="110000"/>
              <a:buNone/>
              <a:tabLst>
                <a:tab pos="631825" algn="l"/>
              </a:tabLst>
            </a:pPr>
            <a:endParaRPr lang="en-AU" dirty="0">
              <a:solidFill>
                <a:schemeClr val="tx1">
                  <a:lumMod val="65000"/>
                  <a:lumOff val="35000"/>
                </a:schemeClr>
              </a:solidFill>
              <a:latin typeface="Segoe UI" panose="020B0502040204020203" pitchFamily="34" charset="0"/>
              <a:cs typeface="Segoe UI" panose="020B0502040204020203" pitchFamily="34" charset="0"/>
            </a:endParaRPr>
          </a:p>
          <a:p>
            <a:pPr marL="0" indent="0">
              <a:buNone/>
            </a:pPr>
            <a:endParaRPr lang="en-AU" dirty="0"/>
          </a:p>
        </p:txBody>
      </p:sp>
      <p:pic>
        <p:nvPicPr>
          <p:cNvPr id="5" name="Picture 4"/>
          <p:cNvPicPr>
            <a:picLocks noChangeAspect="1"/>
          </p:cNvPicPr>
          <p:nvPr/>
        </p:nvPicPr>
        <p:blipFill>
          <a:blip r:embed="rId2"/>
          <a:stretch>
            <a:fillRect/>
          </a:stretch>
        </p:blipFill>
        <p:spPr>
          <a:xfrm>
            <a:off x="1775971" y="1283027"/>
            <a:ext cx="4762500" cy="4838700"/>
          </a:xfrm>
          <a:prstGeom prst="rect">
            <a:avLst/>
          </a:prstGeom>
        </p:spPr>
      </p:pic>
    </p:spTree>
    <p:extLst>
      <p:ext uri="{BB962C8B-B14F-4D97-AF65-F5344CB8AC3E}">
        <p14:creationId xmlns:p14="http://schemas.microsoft.com/office/powerpoint/2010/main" val="875086373"/>
      </p:ext>
    </p:extLst>
  </p:cSld>
  <p:clrMapOvr>
    <a:masterClrMapping/>
  </p:clrMapOvr>
</p:sld>
</file>

<file path=ppt/theme/theme1.xml><?xml version="1.0" encoding="utf-8"?>
<a:theme xmlns:a="http://schemas.openxmlformats.org/drawingml/2006/main" name="DOE Changeable im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3569</TotalTime>
  <Words>1077</Words>
  <Application>Microsoft Office PowerPoint</Application>
  <PresentationFormat>On-screen Show (4:3)</PresentationFormat>
  <Paragraphs>115</Paragraphs>
  <Slides>16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Segoe UI</vt:lpstr>
      <vt:lpstr>DOE Changeable image</vt:lpstr>
      <vt:lpstr>On-entry Assessment Program</vt:lpstr>
      <vt:lpstr>Purpose</vt:lpstr>
      <vt:lpstr>Key messages</vt:lpstr>
      <vt:lpstr>FAQs</vt:lpstr>
      <vt:lpstr>FAQs</vt:lpstr>
      <vt:lpstr>PowerPoint Presentation</vt:lpstr>
      <vt:lpstr>Before you begin</vt:lpstr>
      <vt:lpstr>An assessment plan</vt:lpstr>
      <vt:lpstr>Sample assessment plan – Module 1</vt:lpstr>
      <vt:lpstr>Using the online system directly  https://apps.det.wa.edu.au/oeaps </vt:lpstr>
      <vt:lpstr>Using the hardcopy version</vt:lpstr>
      <vt:lpstr>PowerPoint Presentation</vt:lpstr>
      <vt:lpstr>Delivering the tasks</vt:lpstr>
      <vt:lpstr>PowerPoint Presentation</vt:lpstr>
      <vt:lpstr>Reports</vt:lpstr>
      <vt:lpstr>Contact</vt:lpstr>
    </vt:vector>
  </TitlesOfParts>
  <Company>Rare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Studio</dc:creator>
  <cp:lastModifiedBy>ANSPACH Lisa [School Performance]</cp:lastModifiedBy>
  <cp:revision>212</cp:revision>
  <cp:lastPrinted>2020-02-06T04:51:50Z</cp:lastPrinted>
  <dcterms:created xsi:type="dcterms:W3CDTF">2016-04-12T01:37:15Z</dcterms:created>
  <dcterms:modified xsi:type="dcterms:W3CDTF">2022-10-11T01:47:50Z</dcterms:modified>
</cp:coreProperties>
</file>