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679" r:id="rId4"/>
  </p:sldMasterIdLst>
  <p:notesMasterIdLst>
    <p:notesMasterId r:id="rId20"/>
  </p:notesMasterIdLst>
  <p:sldIdLst>
    <p:sldId id="256" r:id="rId5"/>
    <p:sldId id="264" r:id="rId6"/>
    <p:sldId id="259" r:id="rId7"/>
    <p:sldId id="265" r:id="rId8"/>
    <p:sldId id="266" r:id="rId9"/>
    <p:sldId id="268" r:id="rId10"/>
    <p:sldId id="269" r:id="rId11"/>
    <p:sldId id="272" r:id="rId12"/>
    <p:sldId id="271" r:id="rId13"/>
    <p:sldId id="273" r:id="rId14"/>
    <p:sldId id="270" r:id="rId15"/>
    <p:sldId id="274" r:id="rId16"/>
    <p:sldId id="275" r:id="rId17"/>
    <p:sldId id="277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AC"/>
    <a:srgbClr val="EE7202"/>
    <a:srgbClr val="FDC432"/>
    <a:srgbClr val="592C82"/>
    <a:srgbClr val="3F2B56"/>
    <a:srgbClr val="AB90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AD1D-6C85-481C-B3B4-2265CFDF3669}" type="datetimeFigureOut">
              <a:rPr lang="en-AU" smtClean="0"/>
              <a:t>13/10/2022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883AC-FE3C-4431-9252-48CE780760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1138"/>
            <a:ext cx="9144000" cy="30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71" y="1844675"/>
            <a:ext cx="4212431" cy="182784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71" y="3922083"/>
            <a:ext cx="4212431" cy="177533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 baseline="0"/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 baseline="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" y="476250"/>
            <a:ext cx="1734316" cy="737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5916402"/>
            <a:ext cx="2228039" cy="2340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918476" y="0"/>
            <a:ext cx="4225524" cy="6862890"/>
          </a:xfrm>
          <a:custGeom>
            <a:avLst/>
            <a:gdLst>
              <a:gd name="connsiteX0" fmla="*/ 259113 w 4225524"/>
              <a:gd name="connsiteY0" fmla="*/ 0 h 6862890"/>
              <a:gd name="connsiteX1" fmla="*/ 4225524 w 4225524"/>
              <a:gd name="connsiteY1" fmla="*/ 0 h 6862890"/>
              <a:gd name="connsiteX2" fmla="*/ 4225524 w 4225524"/>
              <a:gd name="connsiteY2" fmla="*/ 6862890 h 6862890"/>
              <a:gd name="connsiteX3" fmla="*/ 578893 w 4225524"/>
              <a:gd name="connsiteY3" fmla="*/ 6862890 h 6862890"/>
              <a:gd name="connsiteX4" fmla="*/ 519325 w 4225524"/>
              <a:gd name="connsiteY4" fmla="*/ 6663597 h 6862890"/>
              <a:gd name="connsiteX5" fmla="*/ 0 w 4225524"/>
              <a:gd name="connsiteY5" fmla="*/ 2776374 h 6862890"/>
              <a:gd name="connsiteX6" fmla="*/ 259113 w 4225524"/>
              <a:gd name="connsiteY6" fmla="*/ 0 h 68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524" h="6862890">
                <a:moveTo>
                  <a:pt x="259113" y="0"/>
                </a:moveTo>
                <a:lnTo>
                  <a:pt x="4225524" y="0"/>
                </a:lnTo>
                <a:lnTo>
                  <a:pt x="4225524" y="6862890"/>
                </a:lnTo>
                <a:lnTo>
                  <a:pt x="578893" y="6862890"/>
                </a:lnTo>
                <a:lnTo>
                  <a:pt x="519325" y="6663597"/>
                </a:lnTo>
                <a:cubicBezTo>
                  <a:pt x="183124" y="5451975"/>
                  <a:pt x="0" y="4142144"/>
                  <a:pt x="0" y="2776374"/>
                </a:cubicBezTo>
                <a:cubicBezTo>
                  <a:pt x="0" y="1816599"/>
                  <a:pt x="89693" y="890034"/>
                  <a:pt x="2591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baseline="0">
                <a:solidFill>
                  <a:srgbClr val="0085AC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insert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78613" y="6092825"/>
            <a:ext cx="1925637" cy="323850"/>
          </a:xfrm>
        </p:spPr>
        <p:txBody>
          <a:bodyPr anchor="b"/>
          <a:lstStyle>
            <a:lvl1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</a:defRPr>
            </a:lvl1pPr>
            <a:lvl2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</a:defRPr>
            </a:lvl2pPr>
            <a:lvl3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</a:defRPr>
            </a:lvl3pPr>
            <a:lvl4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</a:defRPr>
            </a:lvl4pPr>
            <a:lvl5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DD Month YYYY</a:t>
            </a:r>
          </a:p>
          <a:p>
            <a:pPr lvl="0"/>
            <a:r>
              <a:rPr lang="en-US" dirty="0"/>
              <a:t>D01/1234567</a:t>
            </a:r>
          </a:p>
        </p:txBody>
      </p:sp>
    </p:spTree>
    <p:extLst>
      <p:ext uri="{BB962C8B-B14F-4D97-AF65-F5344CB8AC3E}">
        <p14:creationId xmlns:p14="http://schemas.microsoft.com/office/powerpoint/2010/main" val="35482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76001"/>
            <a:ext cx="8064506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628775"/>
            <a:ext cx="3964667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48" y="2347200"/>
            <a:ext cx="3964668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585" y="1628775"/>
            <a:ext cx="3964663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585" y="2347200"/>
            <a:ext cx="3964665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94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39584" y="1"/>
            <a:ext cx="4504416" cy="67056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76000"/>
            <a:ext cx="3964666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9749" y="1628775"/>
            <a:ext cx="3964388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36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646516"/>
            <a:ext cx="3012017" cy="2387600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539750" y="6092825"/>
            <a:ext cx="6138468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839356" y="0"/>
            <a:ext cx="5304645" cy="6858000"/>
          </a:xfrm>
          <a:custGeom>
            <a:avLst/>
            <a:gdLst>
              <a:gd name="connsiteX0" fmla="*/ 238570 w 5304645"/>
              <a:gd name="connsiteY0" fmla="*/ 0 h 6858000"/>
              <a:gd name="connsiteX1" fmla="*/ 1453399 w 5304645"/>
              <a:gd name="connsiteY1" fmla="*/ 0 h 6858000"/>
              <a:gd name="connsiteX2" fmla="*/ 4066820 w 5304645"/>
              <a:gd name="connsiteY2" fmla="*/ 0 h 6858000"/>
              <a:gd name="connsiteX3" fmla="*/ 5304645 w 5304645"/>
              <a:gd name="connsiteY3" fmla="*/ 0 h 6858000"/>
              <a:gd name="connsiteX4" fmla="*/ 5304645 w 5304645"/>
              <a:gd name="connsiteY4" fmla="*/ 6858000 h 6858000"/>
              <a:gd name="connsiteX5" fmla="*/ 1453399 w 5304645"/>
              <a:gd name="connsiteY5" fmla="*/ 6858000 h 6858000"/>
              <a:gd name="connsiteX6" fmla="*/ 1453399 w 5304645"/>
              <a:gd name="connsiteY6" fmla="*/ 6856263 h 6858000"/>
              <a:gd name="connsiteX7" fmla="*/ 532998 w 5304645"/>
              <a:gd name="connsiteY7" fmla="*/ 6856263 h 6858000"/>
              <a:gd name="connsiteX8" fmla="*/ 478152 w 5304645"/>
              <a:gd name="connsiteY8" fmla="*/ 6657162 h 6858000"/>
              <a:gd name="connsiteX9" fmla="*/ 0 w 5304645"/>
              <a:gd name="connsiteY9" fmla="*/ 2773693 h 6858000"/>
              <a:gd name="connsiteX10" fmla="*/ 238570 w 530464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4645" h="6858000">
                <a:moveTo>
                  <a:pt x="238570" y="0"/>
                </a:moveTo>
                <a:lnTo>
                  <a:pt x="1453399" y="0"/>
                </a:lnTo>
                <a:lnTo>
                  <a:pt x="4066820" y="0"/>
                </a:lnTo>
                <a:lnTo>
                  <a:pt x="5304645" y="0"/>
                </a:lnTo>
                <a:lnTo>
                  <a:pt x="5304645" y="6858000"/>
                </a:lnTo>
                <a:lnTo>
                  <a:pt x="1453399" y="6858000"/>
                </a:lnTo>
                <a:lnTo>
                  <a:pt x="1453399" y="6856263"/>
                </a:lnTo>
                <a:lnTo>
                  <a:pt x="532998" y="6856263"/>
                </a:lnTo>
                <a:lnTo>
                  <a:pt x="478152" y="6657162"/>
                </a:lnTo>
                <a:cubicBezTo>
                  <a:pt x="168605" y="5446711"/>
                  <a:pt x="0" y="4138144"/>
                  <a:pt x="0" y="2773693"/>
                </a:cubicBezTo>
                <a:cubicBezTo>
                  <a:pt x="0" y="1814844"/>
                  <a:pt x="82582" y="889174"/>
                  <a:pt x="23857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0085AC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26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092825"/>
            <a:ext cx="6048376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7" y="6092825"/>
            <a:ext cx="201612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99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64666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585" y="1628775"/>
            <a:ext cx="3964666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6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64666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39585" y="1628775"/>
            <a:ext cx="3964665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0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576001"/>
            <a:ext cx="8064504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3964666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347200"/>
            <a:ext cx="3964666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585" y="1628775"/>
            <a:ext cx="3964665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585" y="2347200"/>
            <a:ext cx="3964667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40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76000"/>
            <a:ext cx="3964666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3964387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39584" y="0"/>
            <a:ext cx="4504416" cy="6857999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95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646516"/>
            <a:ext cx="3012017" cy="2387600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539750" y="6092825"/>
            <a:ext cx="6138468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839356" y="0"/>
            <a:ext cx="5304645" cy="6858000"/>
          </a:xfrm>
          <a:custGeom>
            <a:avLst/>
            <a:gdLst>
              <a:gd name="connsiteX0" fmla="*/ 238570 w 5304645"/>
              <a:gd name="connsiteY0" fmla="*/ 0 h 6858000"/>
              <a:gd name="connsiteX1" fmla="*/ 1453399 w 5304645"/>
              <a:gd name="connsiteY1" fmla="*/ 0 h 6858000"/>
              <a:gd name="connsiteX2" fmla="*/ 4066820 w 5304645"/>
              <a:gd name="connsiteY2" fmla="*/ 0 h 6858000"/>
              <a:gd name="connsiteX3" fmla="*/ 5304645 w 5304645"/>
              <a:gd name="connsiteY3" fmla="*/ 0 h 6858000"/>
              <a:gd name="connsiteX4" fmla="*/ 5304645 w 5304645"/>
              <a:gd name="connsiteY4" fmla="*/ 6858000 h 6858000"/>
              <a:gd name="connsiteX5" fmla="*/ 1453399 w 5304645"/>
              <a:gd name="connsiteY5" fmla="*/ 6858000 h 6858000"/>
              <a:gd name="connsiteX6" fmla="*/ 1453399 w 5304645"/>
              <a:gd name="connsiteY6" fmla="*/ 6856263 h 6858000"/>
              <a:gd name="connsiteX7" fmla="*/ 532998 w 5304645"/>
              <a:gd name="connsiteY7" fmla="*/ 6856263 h 6858000"/>
              <a:gd name="connsiteX8" fmla="*/ 478152 w 5304645"/>
              <a:gd name="connsiteY8" fmla="*/ 6657162 h 6858000"/>
              <a:gd name="connsiteX9" fmla="*/ 0 w 5304645"/>
              <a:gd name="connsiteY9" fmla="*/ 2773693 h 6858000"/>
              <a:gd name="connsiteX10" fmla="*/ 238570 w 530464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4645" h="6858000">
                <a:moveTo>
                  <a:pt x="238570" y="0"/>
                </a:moveTo>
                <a:lnTo>
                  <a:pt x="1453399" y="0"/>
                </a:lnTo>
                <a:lnTo>
                  <a:pt x="4066820" y="0"/>
                </a:lnTo>
                <a:lnTo>
                  <a:pt x="5304645" y="0"/>
                </a:lnTo>
                <a:lnTo>
                  <a:pt x="5304645" y="6858000"/>
                </a:lnTo>
                <a:lnTo>
                  <a:pt x="1453399" y="6858000"/>
                </a:lnTo>
                <a:lnTo>
                  <a:pt x="1453399" y="6856263"/>
                </a:lnTo>
                <a:lnTo>
                  <a:pt x="532998" y="6856263"/>
                </a:lnTo>
                <a:lnTo>
                  <a:pt x="478152" y="6657162"/>
                </a:lnTo>
                <a:cubicBezTo>
                  <a:pt x="168605" y="5446711"/>
                  <a:pt x="0" y="4138144"/>
                  <a:pt x="0" y="2773693"/>
                </a:cubicBezTo>
                <a:cubicBezTo>
                  <a:pt x="0" y="1814844"/>
                  <a:pt x="82582" y="889174"/>
                  <a:pt x="23857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0085AC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3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0"/>
            <a:ext cx="56936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71" y="1844675"/>
            <a:ext cx="4212431" cy="182784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>
                <a:solidFill>
                  <a:srgbClr val="0085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71" y="3922083"/>
            <a:ext cx="4212431" cy="182943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0085AC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" y="476250"/>
            <a:ext cx="1734316" cy="737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5916402"/>
            <a:ext cx="2228039" cy="234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78613" y="6092825"/>
            <a:ext cx="1925637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DD Month YYYY</a:t>
            </a:r>
          </a:p>
          <a:p>
            <a:pPr lvl="0"/>
            <a:r>
              <a:rPr lang="en-US" dirty="0"/>
              <a:t>D01/1234567</a:t>
            </a:r>
          </a:p>
        </p:txBody>
      </p:sp>
    </p:spTree>
    <p:extLst>
      <p:ext uri="{BB962C8B-B14F-4D97-AF65-F5344CB8AC3E}">
        <p14:creationId xmlns:p14="http://schemas.microsoft.com/office/powerpoint/2010/main" val="421835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646516"/>
            <a:ext cx="3012017" cy="2387600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539750" y="6092825"/>
            <a:ext cx="6138468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839356" y="0"/>
            <a:ext cx="5304645" cy="6858000"/>
          </a:xfrm>
          <a:custGeom>
            <a:avLst/>
            <a:gdLst>
              <a:gd name="connsiteX0" fmla="*/ 238570 w 5304645"/>
              <a:gd name="connsiteY0" fmla="*/ 0 h 6858000"/>
              <a:gd name="connsiteX1" fmla="*/ 1453399 w 5304645"/>
              <a:gd name="connsiteY1" fmla="*/ 0 h 6858000"/>
              <a:gd name="connsiteX2" fmla="*/ 4066820 w 5304645"/>
              <a:gd name="connsiteY2" fmla="*/ 0 h 6858000"/>
              <a:gd name="connsiteX3" fmla="*/ 5304645 w 5304645"/>
              <a:gd name="connsiteY3" fmla="*/ 0 h 6858000"/>
              <a:gd name="connsiteX4" fmla="*/ 5304645 w 5304645"/>
              <a:gd name="connsiteY4" fmla="*/ 6858000 h 6858000"/>
              <a:gd name="connsiteX5" fmla="*/ 1453399 w 5304645"/>
              <a:gd name="connsiteY5" fmla="*/ 6858000 h 6858000"/>
              <a:gd name="connsiteX6" fmla="*/ 1453399 w 5304645"/>
              <a:gd name="connsiteY6" fmla="*/ 6856263 h 6858000"/>
              <a:gd name="connsiteX7" fmla="*/ 532998 w 5304645"/>
              <a:gd name="connsiteY7" fmla="*/ 6856263 h 6858000"/>
              <a:gd name="connsiteX8" fmla="*/ 478152 w 5304645"/>
              <a:gd name="connsiteY8" fmla="*/ 6657162 h 6858000"/>
              <a:gd name="connsiteX9" fmla="*/ 0 w 5304645"/>
              <a:gd name="connsiteY9" fmla="*/ 2773693 h 6858000"/>
              <a:gd name="connsiteX10" fmla="*/ 238570 w 530464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4645" h="6858000">
                <a:moveTo>
                  <a:pt x="238570" y="0"/>
                </a:moveTo>
                <a:lnTo>
                  <a:pt x="1453399" y="0"/>
                </a:lnTo>
                <a:lnTo>
                  <a:pt x="4066820" y="0"/>
                </a:lnTo>
                <a:lnTo>
                  <a:pt x="5304645" y="0"/>
                </a:lnTo>
                <a:lnTo>
                  <a:pt x="5304645" y="6858000"/>
                </a:lnTo>
                <a:lnTo>
                  <a:pt x="1453399" y="6858000"/>
                </a:lnTo>
                <a:lnTo>
                  <a:pt x="1453399" y="6856263"/>
                </a:lnTo>
                <a:lnTo>
                  <a:pt x="532998" y="6856263"/>
                </a:lnTo>
                <a:lnTo>
                  <a:pt x="478152" y="6657162"/>
                </a:lnTo>
                <a:cubicBezTo>
                  <a:pt x="168605" y="5446711"/>
                  <a:pt x="0" y="4138144"/>
                  <a:pt x="0" y="2773693"/>
                </a:cubicBezTo>
                <a:cubicBezTo>
                  <a:pt x="0" y="1814844"/>
                  <a:pt x="82582" y="889174"/>
                  <a:pt x="23857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0085AC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0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Text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0"/>
            <a:ext cx="56936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570695"/>
            <a:ext cx="2913634" cy="2387600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3600">
                <a:solidFill>
                  <a:srgbClr val="0085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9750" y="6092825"/>
            <a:ext cx="6138468" cy="3238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02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896"/>
            <a:ext cx="9144000" cy="5023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" y="476250"/>
            <a:ext cx="1734316" cy="737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93" y="648000"/>
            <a:ext cx="2228039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71" y="1901943"/>
            <a:ext cx="5581324" cy="1703387"/>
          </a:xfrm>
        </p:spPr>
        <p:txBody>
          <a:bodyPr anchor="b"/>
          <a:lstStyle>
            <a:lvl1pPr indent="0">
              <a:lnSpc>
                <a:spcPts val="6000"/>
              </a:lnSpc>
              <a:defRPr sz="6000" b="1"/>
            </a:lvl1pPr>
            <a:lvl2pPr indent="0">
              <a:lnSpc>
                <a:spcPts val="6400"/>
              </a:lnSpc>
              <a:defRPr sz="6000" b="1"/>
            </a:lvl2pPr>
            <a:lvl3pPr indent="0">
              <a:lnSpc>
                <a:spcPts val="6400"/>
              </a:lnSpc>
              <a:defRPr sz="6000" b="1"/>
            </a:lvl3pPr>
            <a:lvl4pPr marL="0" indent="0">
              <a:lnSpc>
                <a:spcPts val="6400"/>
              </a:lnSpc>
              <a:buNone/>
              <a:defRPr sz="6000" b="1"/>
            </a:lvl4pPr>
            <a:lvl5pPr indent="0">
              <a:lnSpc>
                <a:spcPts val="6400"/>
              </a:lnSpc>
              <a:buNone/>
              <a:defRPr sz="6000" b="1"/>
            </a:lvl5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03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76005"/>
            <a:ext cx="8064498" cy="873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49" y="6092825"/>
            <a:ext cx="6084889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639" y="6092825"/>
            <a:ext cx="1979609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751" y="1628775"/>
            <a:ext cx="8064502" cy="4321175"/>
          </a:xfrm>
        </p:spPr>
        <p:txBody>
          <a:bodyPr/>
          <a:lstStyle>
            <a:lvl1pPr>
              <a:defRPr>
                <a:solidFill>
                  <a:srgbClr val="0085AC"/>
                </a:solidFill>
              </a:defRPr>
            </a:lvl1pPr>
            <a:lvl2pPr>
              <a:defRPr>
                <a:solidFill>
                  <a:srgbClr val="0085AC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rgbClr val="0085AC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rgbClr val="0085AC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rgbClr val="0085A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21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5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3964667" cy="4321176"/>
          </a:xfrm>
        </p:spPr>
        <p:txBody>
          <a:bodyPr/>
          <a:lstStyle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/>
            </a:lvl4pPr>
            <a:lvl5pPr>
              <a:lnSpc>
                <a:spcPts val="15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585" y="1628775"/>
            <a:ext cx="396466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3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3964667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39585" y="1628775"/>
            <a:ext cx="3964665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71" y="534764"/>
            <a:ext cx="8424863" cy="914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71" y="1628775"/>
            <a:ext cx="842486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9750" y="6092825"/>
            <a:ext cx="6138468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78219" y="6084887"/>
            <a:ext cx="1926032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0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73" r:id="rId3"/>
    <p:sldLayoutId id="2147483704" r:id="rId4"/>
    <p:sldLayoutId id="2147483650" r:id="rId5"/>
  </p:sldLayoutIdLst>
  <p:hf sldNum="0" hdr="0" ftr="0"/>
  <p:txStyles>
    <p:titleStyle>
      <a:lvl1pPr algn="l" defTabSz="914377" rtl="0" eaLnBrk="1" latinLnBrk="0" hangingPunct="1">
        <a:lnSpc>
          <a:spcPts val="42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ts val="16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35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9991" indent="-179996" algn="l" defTabSz="179996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chemeClr val="bg1"/>
        </a:buClr>
        <a:buFont typeface="Arial" panose="020B0604020202020204" pitchFamily="34" charset="0"/>
        <a:buChar char="•"/>
        <a:tabLst>
          <a:tab pos="0" algn="l"/>
          <a:tab pos="179996" algn="l"/>
          <a:tab pos="359991" algn="l"/>
          <a:tab pos="539987" algn="l"/>
          <a:tab pos="719982" algn="l"/>
          <a:tab pos="899978" algn="l"/>
        </a:tabLst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39987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chemeClr val="bg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19982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chemeClr val="bg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9978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chemeClr val="bg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79973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chemeClr val="bg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1553" userDrawn="1">
          <p15:clr>
            <a:srgbClr val="F26B43"/>
          </p15:clr>
        </p15:guide>
        <p15:guide id="6" pos="4207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  <p15:guide id="10" pos="340" userDrawn="1">
          <p15:clr>
            <a:srgbClr val="F26B43"/>
          </p15:clr>
        </p15:guide>
        <p15:guide id="11" pos="5420" userDrawn="1">
          <p15:clr>
            <a:srgbClr val="F26B43"/>
          </p15:clr>
        </p15:guide>
        <p15:guide id="12" orient="horz" pos="414" userDrawn="1">
          <p15:clr>
            <a:srgbClr val="F26B43"/>
          </p15:clr>
        </p15:guide>
        <p15:guide id="13" pos="2012" userDrawn="1">
          <p15:clr>
            <a:srgbClr val="F26B43"/>
          </p15:clr>
        </p15:guide>
        <p15:guide id="14" orient="horz" pos="1162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orient="horz" pos="913" userDrawn="1">
          <p15:clr>
            <a:srgbClr val="F26B43"/>
          </p15:clr>
        </p15:guide>
        <p15:guide id="19" orient="horz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userDrawn="1">
          <p15:clr>
            <a:srgbClr val="F26B43"/>
          </p15:clr>
        </p15:guide>
        <p15:guide id="2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9" y="576001"/>
            <a:ext cx="8064500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064506" cy="4321176"/>
          </a:xfrm>
          <a:prstGeom prst="rect">
            <a:avLst/>
          </a:prstGeom>
        </p:spPr>
        <p:txBody>
          <a:bodyPr vert="horz" lIns="0" tIns="0" rIns="0" bIns="0" numCol="3" spcCol="30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092825"/>
            <a:ext cx="6048376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016125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69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85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359991" algn="l" defTabSz="359991" rtl="0" eaLnBrk="1" latinLnBrk="0" hangingPunct="1">
        <a:lnSpc>
          <a:spcPts val="1500"/>
        </a:lnSpc>
        <a:spcBef>
          <a:spcPts val="0"/>
        </a:spcBef>
        <a:spcAft>
          <a:spcPts val="1000"/>
        </a:spcAft>
        <a:buClr>
          <a:srgbClr val="0085AC"/>
        </a:buClr>
        <a:buFont typeface="+mj-lt"/>
        <a:buAutoNum type="arabicPeriod"/>
        <a:defRPr sz="1200" b="0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9991" indent="359991" algn="l" defTabSz="359991" rtl="0" eaLnBrk="1" latinLnBrk="0" hangingPunct="1">
        <a:lnSpc>
          <a:spcPts val="1500"/>
        </a:lnSpc>
        <a:spcBef>
          <a:spcPts val="0"/>
        </a:spcBef>
        <a:spcAft>
          <a:spcPts val="1000"/>
        </a:spcAft>
        <a:buClr>
          <a:srgbClr val="0085AC"/>
        </a:buClr>
        <a:buFont typeface="+mj-lt"/>
        <a:buAutoNum type="arabicPeriod"/>
        <a:defRPr sz="1200" b="0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982" indent="359991" algn="l" defTabSz="359991" rtl="0" eaLnBrk="1" latinLnBrk="0" hangingPunct="1">
        <a:lnSpc>
          <a:spcPts val="1500"/>
        </a:lnSpc>
        <a:spcBef>
          <a:spcPts val="0"/>
        </a:spcBef>
        <a:spcAft>
          <a:spcPts val="1000"/>
        </a:spcAft>
        <a:buClr>
          <a:srgbClr val="0085AC"/>
        </a:buClr>
        <a:buFont typeface="+mj-lt"/>
        <a:buAutoNum type="arabicPeriod"/>
        <a:defRPr sz="1200" b="0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9973" indent="359991" algn="l" defTabSz="359991" rtl="0" eaLnBrk="1" latinLnBrk="0" hangingPunct="1">
        <a:lnSpc>
          <a:spcPts val="1500"/>
        </a:lnSpc>
        <a:spcBef>
          <a:spcPts val="0"/>
        </a:spcBef>
        <a:spcAft>
          <a:spcPts val="1000"/>
        </a:spcAft>
        <a:buClr>
          <a:srgbClr val="0085AC"/>
        </a:buClr>
        <a:buFont typeface="+mj-lt"/>
        <a:buAutoNum type="arabicPeriod"/>
        <a:tabLst>
          <a:tab pos="0" algn="l"/>
          <a:tab pos="179996" algn="l"/>
          <a:tab pos="359991" algn="l"/>
          <a:tab pos="539987" algn="l"/>
          <a:tab pos="719982" algn="l"/>
          <a:tab pos="899978" algn="l"/>
        </a:tabLst>
        <a:defRPr sz="1200" b="0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9964" indent="0" algn="l" defTabSz="359991" rtl="0" eaLnBrk="1" latinLnBrk="0" hangingPunct="1">
        <a:lnSpc>
          <a:spcPts val="1600"/>
        </a:lnSpc>
        <a:spcBef>
          <a:spcPts val="500"/>
        </a:spcBef>
        <a:spcAft>
          <a:spcPts val="1000"/>
        </a:spcAft>
        <a:buClr>
          <a:srgbClr val="592C82"/>
        </a:buClr>
        <a:buFont typeface="+mj-lt"/>
        <a:buNone/>
        <a:defRPr sz="1351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878" indent="-342891" algn="l" defTabSz="359991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1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62873" indent="-342891" algn="l" defTabSz="359991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1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42869" indent="-342891" algn="l" defTabSz="359991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1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40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1610" userDrawn="1">
          <p15:clr>
            <a:srgbClr val="F26B43"/>
          </p15:clr>
        </p15:guide>
        <p15:guide id="11" pos="4150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5760" userDrawn="1">
          <p15:clr>
            <a:srgbClr val="F26B43"/>
          </p15:clr>
        </p15:guide>
        <p15:guide id="19" orient="horz" pos="43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76001"/>
            <a:ext cx="8064498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628775"/>
            <a:ext cx="8064504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092825"/>
            <a:ext cx="6048376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01612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9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700" r:id="rId4"/>
    <p:sldLayoutId id="2147483702" r:id="rId5"/>
    <p:sldLayoutId id="2147483706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85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ts val="16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35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9991" indent="-179996" algn="l" defTabSz="179996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tabLst>
          <a:tab pos="0" algn="l"/>
          <a:tab pos="179996" algn="l"/>
          <a:tab pos="359991" algn="l"/>
          <a:tab pos="539987" algn="l"/>
          <a:tab pos="719982" algn="l"/>
          <a:tab pos="899978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39987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19982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9978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79973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40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1610" userDrawn="1">
          <p15:clr>
            <a:srgbClr val="F26B43"/>
          </p15:clr>
        </p15:guide>
        <p15:guide id="11" pos="4150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576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76001"/>
            <a:ext cx="8064501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628775"/>
            <a:ext cx="8064500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092825"/>
            <a:ext cx="6048376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016127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2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7" r:id="rId4"/>
    <p:sldLayoutId id="2147483689" r:id="rId5"/>
    <p:sldLayoutId id="2147483705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85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0085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ts val="16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358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9991" indent="-179996" algn="l" defTabSz="179996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tabLst>
          <a:tab pos="0" algn="l"/>
          <a:tab pos="179996" algn="l"/>
          <a:tab pos="359991" algn="l"/>
          <a:tab pos="539987" algn="l"/>
          <a:tab pos="719982" algn="l"/>
          <a:tab pos="899978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39987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19982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9978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79973" indent="-179996" algn="l" defTabSz="914377" rtl="0" eaLnBrk="1" latinLnBrk="0" hangingPunct="1">
        <a:lnSpc>
          <a:spcPts val="1500"/>
        </a:lnSpc>
        <a:spcBef>
          <a:spcPts val="500"/>
        </a:spcBef>
        <a:spcAft>
          <a:spcPts val="500"/>
        </a:spcAft>
        <a:buClr>
          <a:srgbClr val="0085AC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40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1610" userDrawn="1">
          <p15:clr>
            <a:srgbClr val="F26B43"/>
          </p15:clr>
        </p15:guide>
        <p15:guide id="11" pos="4150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orient="horz" pos="4320" userDrawn="1">
          <p15:clr>
            <a:srgbClr val="F26B43"/>
          </p15:clr>
        </p15:guide>
        <p15:guide id="19" userDrawn="1">
          <p15:clr>
            <a:srgbClr val="F26B43"/>
          </p15:clr>
        </p15:guide>
        <p15:guide id="20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wa.edu.au/on-entry-assessment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9571" y="1844675"/>
            <a:ext cx="4558905" cy="1846176"/>
          </a:xfrm>
        </p:spPr>
        <p:txBody>
          <a:bodyPr anchor="t"/>
          <a:lstStyle/>
          <a:p>
            <a:r>
              <a:rPr lang="en-AU" dirty="0"/>
              <a:t>On-entry Assessment Program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AU" dirty="0"/>
              <a:t>Overview for parents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TRIM Number</a:t>
            </a:r>
          </a:p>
          <a:p>
            <a:r>
              <a:rPr lang="en-AU" dirty="0">
                <a:solidFill>
                  <a:schemeClr val="bg1"/>
                </a:solidFill>
              </a:rPr>
              <a:t>DD Month YYYY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3817"/>
          <a:stretch>
            <a:fillRect/>
          </a:stretch>
        </p:blipFill>
        <p:spPr/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3E17F709-2ECD-41A8-B9A7-9CDB40E3A9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02506"/>
            <a:ext cx="753035" cy="2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4B5EF1-7144-4A22-9DC9-8AAF56F02E53}"/>
              </a:ext>
            </a:extLst>
          </p:cNvPr>
          <p:cNvSpPr txBox="1"/>
          <p:nvPr/>
        </p:nvSpPr>
        <p:spPr>
          <a:xfrm>
            <a:off x="1001266" y="658609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Department of Education Western Australia 2022</a:t>
            </a:r>
            <a:endParaRPr lang="en-A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3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144685"/>
            <a:ext cx="3299606" cy="1945178"/>
          </a:xfrm>
        </p:spPr>
        <p:txBody>
          <a:bodyPr anchor="ctr"/>
          <a:lstStyle/>
          <a:p>
            <a:r>
              <a:rPr lang="en-AU" dirty="0"/>
              <a:t>Informing parents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r="2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7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Informing Parents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7989110" cy="4321176"/>
          </a:xfrm>
        </p:spPr>
        <p:txBody>
          <a:bodyPr>
            <a:normAutofit/>
          </a:bodyPr>
          <a:lstStyle/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We recognise that open communication between the school and parents/caregivers is vital.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Parents/caregivers will be provided with a summary of the skills and understandings their child demonstrated during the assessments.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Parents/caregivers will also be provided with ideas for supporting their child’s literacy and numeracy development at home.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A website for parents containing additional information to support your child’s learning can be found </a:t>
            </a:r>
            <a:r>
              <a:rPr lang="en-AU" sz="2100" b="0" dirty="0">
                <a:cs typeface="Arial" charset="0"/>
                <a:hlinkClick r:id="rId2"/>
              </a:rPr>
              <a:t>here</a:t>
            </a:r>
            <a:r>
              <a:rPr lang="en-AU" sz="2100" b="0" dirty="0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838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078182"/>
            <a:ext cx="3299606" cy="2543694"/>
          </a:xfrm>
        </p:spPr>
        <p:txBody>
          <a:bodyPr anchor="ctr"/>
          <a:lstStyle/>
          <a:p>
            <a:r>
              <a:rPr lang="en-AU" dirty="0"/>
              <a:t>Exemptions and Withdrawals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r="2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02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Exemptions/Withdrawals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7989110" cy="4321176"/>
          </a:xfrm>
        </p:spPr>
        <p:txBody>
          <a:bodyPr>
            <a:normAutofit/>
          </a:bodyPr>
          <a:lstStyle/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Exemptions may apply for students with disability or who have been in the country for less than 6 months.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Teachers can conduct selected tasks for a student with special needs.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Adjustments are available for students with disability, e.g. large print resources.</a:t>
            </a:r>
          </a:p>
          <a:p>
            <a:pPr marL="72390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If you have any concerns, please speak with your child’s teacher.</a:t>
            </a:r>
          </a:p>
        </p:txBody>
      </p:sp>
    </p:spTree>
    <p:extLst>
      <p:ext uri="{BB962C8B-B14F-4D97-AF65-F5344CB8AC3E}">
        <p14:creationId xmlns:p14="http://schemas.microsoft.com/office/powerpoint/2010/main" val="14629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078182"/>
            <a:ext cx="3299606" cy="2543694"/>
          </a:xfrm>
        </p:spPr>
        <p:txBody>
          <a:bodyPr anchor="ctr"/>
          <a:lstStyle/>
          <a:p>
            <a:r>
              <a:rPr lang="en-AU" dirty="0"/>
              <a:t>Questions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r="2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98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910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dirty="0"/>
              <a:t>Background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59571" y="3483034"/>
            <a:ext cx="4212431" cy="1097356"/>
          </a:xfrm>
        </p:spPr>
        <p:txBody>
          <a:bodyPr anchor="ctr"/>
          <a:lstStyle/>
          <a:p>
            <a:r>
              <a:rPr lang="en-AU" dirty="0"/>
              <a:t>On-entry assessment was introduced in WA in 2011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D19/0278380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19/09/2022</a:t>
            </a:r>
          </a:p>
        </p:txBody>
      </p:sp>
    </p:spTree>
    <p:extLst>
      <p:ext uri="{BB962C8B-B14F-4D97-AF65-F5344CB8AC3E}">
        <p14:creationId xmlns:p14="http://schemas.microsoft.com/office/powerpoint/2010/main" val="413523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lvl="1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On-entry is mandated for all Pre-primary students in Public and Catholic schools.</a:t>
            </a:r>
          </a:p>
          <a:p>
            <a:pPr marL="609600" lvl="1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The assessment is available for schools to use for Years 1 and 2. </a:t>
            </a:r>
          </a:p>
          <a:p>
            <a:pPr marL="609600" lvl="1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Assessments are conducted in Weeks 3-6 of Term 1.</a:t>
            </a:r>
          </a:p>
          <a:p>
            <a:pPr marL="609600" lvl="1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There is no pass, fail or desirable standard.</a:t>
            </a:r>
          </a:p>
          <a:p>
            <a:pPr marL="609600" lvl="1" indent="-3429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There is no preparation required by the student or parent/caregiver.</a:t>
            </a:r>
          </a:p>
        </p:txBody>
      </p:sp>
    </p:spTree>
    <p:extLst>
      <p:ext uri="{BB962C8B-B14F-4D97-AF65-F5344CB8AC3E}">
        <p14:creationId xmlns:p14="http://schemas.microsoft.com/office/powerpoint/2010/main" val="417370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144684"/>
            <a:ext cx="3012017" cy="1255220"/>
          </a:xfrm>
        </p:spPr>
        <p:txBody>
          <a:bodyPr anchor="ctr"/>
          <a:lstStyle/>
          <a:p>
            <a:r>
              <a:rPr lang="en-AU" dirty="0"/>
              <a:t>Purpose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6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37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7606725" cy="4321176"/>
          </a:xfrm>
        </p:spPr>
        <p:txBody>
          <a:bodyPr>
            <a:normAutofit/>
          </a:bodyPr>
          <a:lstStyle/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On-entry is an assessment for learning.</a:t>
            </a:r>
          </a:p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It provides the classroom teacher with information about the skills and understandings that your child demonstrates at the commencement of the school year.</a:t>
            </a:r>
          </a:p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Provides information that is used to plan and deliver targeted programs, reflective of each child’s needs and capabilities.</a:t>
            </a:r>
          </a:p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100" b="0" dirty="0">
                <a:cs typeface="Arial" charset="0"/>
              </a:rPr>
              <a:t>On-entry identifies, early in the school year, children who may require additional support or extension.</a:t>
            </a:r>
          </a:p>
        </p:txBody>
      </p:sp>
    </p:spTree>
    <p:extLst>
      <p:ext uri="{BB962C8B-B14F-4D97-AF65-F5344CB8AC3E}">
        <p14:creationId xmlns:p14="http://schemas.microsoft.com/office/powerpoint/2010/main" val="278129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003366"/>
            <a:ext cx="3012017" cy="1471353"/>
          </a:xfrm>
        </p:spPr>
        <p:txBody>
          <a:bodyPr anchor="ctr"/>
          <a:lstStyle/>
          <a:p>
            <a:r>
              <a:rPr lang="en-AU" dirty="0"/>
              <a:t>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640"/>
            <a:ext cx="2438400" cy="365760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r="2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0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7606725" cy="4321176"/>
          </a:xfrm>
        </p:spPr>
        <p:txBody>
          <a:bodyPr>
            <a:normAutofit/>
          </a:bodyPr>
          <a:lstStyle/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400" b="0" dirty="0">
                <a:cs typeface="Arial" charset="0"/>
              </a:rPr>
              <a:t>Provides a valuable opportunity for the classroom teacher to get to know each child individually within the classroom environment.</a:t>
            </a:r>
          </a:p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400" b="0" dirty="0">
                <a:cs typeface="Arial" charset="0"/>
              </a:rPr>
              <a:t>Allows each child to work on-on-one with their teacher and build a trusting relationship where your child feels safe, secure and valued.</a:t>
            </a:r>
          </a:p>
          <a:p>
            <a:pPr marL="533400" lvl="1" indent="-2667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tabLst>
                <a:tab pos="631825" algn="l"/>
              </a:tabLst>
            </a:pPr>
            <a:r>
              <a:rPr lang="en-AU" sz="2400" b="0" dirty="0">
                <a:cs typeface="Arial" charset="0"/>
              </a:rPr>
              <a:t>Allows the teacher to observe strategies/behaviours your child uses to answer ‘problems’.</a:t>
            </a:r>
          </a:p>
        </p:txBody>
      </p:sp>
    </p:spTree>
    <p:extLst>
      <p:ext uri="{BB962C8B-B14F-4D97-AF65-F5344CB8AC3E}">
        <p14:creationId xmlns:p14="http://schemas.microsoft.com/office/powerpoint/2010/main" val="36468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750" y="2078182"/>
            <a:ext cx="3299606" cy="2543694"/>
          </a:xfrm>
        </p:spPr>
        <p:txBody>
          <a:bodyPr anchor="ctr"/>
          <a:lstStyle/>
          <a:p>
            <a:r>
              <a:rPr lang="en-AU" dirty="0"/>
              <a:t>What is assessed?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" b="6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64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On-entry assessment assess?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748" y="1628775"/>
            <a:ext cx="7606725" cy="4321176"/>
          </a:xfrm>
        </p:spPr>
        <p:txBody>
          <a:bodyPr>
            <a:normAutofit/>
          </a:bodyPr>
          <a:lstStyle/>
          <a:p>
            <a:pPr marL="53975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450850" algn="l"/>
                <a:tab pos="628650" algn="l"/>
                <a:tab pos="631825" algn="l"/>
              </a:tabLst>
            </a:pPr>
            <a:r>
              <a:rPr lang="en-AU" sz="2400" b="0" dirty="0">
                <a:cs typeface="Arial" charset="0"/>
              </a:rPr>
              <a:t>On-entry assesses the literacy and numeracy skills and understandings considered critical to early and ongoing educational development.</a:t>
            </a:r>
          </a:p>
          <a:p>
            <a:pPr marL="53975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400" b="0" dirty="0">
                <a:cs typeface="Arial" charset="0"/>
              </a:rPr>
              <a:t>Every question has been directly linked to the Western Australian curriculum.</a:t>
            </a:r>
          </a:p>
          <a:p>
            <a:pPr marL="539750" lvl="1" indent="-457200">
              <a:lnSpc>
                <a:spcPct val="8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AU" sz="2400" b="0" dirty="0">
                <a:cs typeface="Arial" charset="0"/>
              </a:rPr>
              <a:t>On-entry does not assess the entire curriculum.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902725"/>
      </p:ext>
    </p:extLst>
  </p:cSld>
  <p:clrMapOvr>
    <a:masterClrMapping/>
  </p:clrMapOvr>
</p:sld>
</file>

<file path=ppt/theme/theme1.xml><?xml version="1.0" encoding="utf-8"?>
<a:theme xmlns:a="http://schemas.openxmlformats.org/drawingml/2006/main" name="1 Covers / 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Contents">
  <a:themeElements>
    <a:clrScheme name="DOE Monochromatic 3">
      <a:dk1>
        <a:sysClr val="windowText" lastClr="000000"/>
      </a:dk1>
      <a:lt1>
        <a:sysClr val="window" lastClr="FFFFFF"/>
      </a:lt1>
      <a:dk2>
        <a:srgbClr val="592C82"/>
      </a:dk2>
      <a:lt2>
        <a:srgbClr val="E7E6E6"/>
      </a:lt2>
      <a:accent1>
        <a:srgbClr val="3F2B56"/>
      </a:accent1>
      <a:accent2>
        <a:srgbClr val="592C82"/>
      </a:accent2>
      <a:accent3>
        <a:srgbClr val="AB90BF"/>
      </a:accent3>
      <a:accent4>
        <a:srgbClr val="FDC432"/>
      </a:accent4>
      <a:accent5>
        <a:srgbClr val="A40A66"/>
      </a:accent5>
      <a:accent6>
        <a:srgbClr val="94C34A"/>
      </a:accent6>
      <a:hlink>
        <a:srgbClr val="5BC5EA"/>
      </a:hlink>
      <a:folHlink>
        <a:srgbClr val="5BC5EA"/>
      </a:folHlink>
    </a:clrScheme>
    <a:fontScheme name="DOE Monochromatic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Content (Ba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Content (Corn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418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1 Covers / Sections</vt:lpstr>
      <vt:lpstr>2 Contents</vt:lpstr>
      <vt:lpstr>3 Content (Base)</vt:lpstr>
      <vt:lpstr>4 Content (Corners)</vt:lpstr>
      <vt:lpstr>On-entry Assessment Program</vt:lpstr>
      <vt:lpstr>Background</vt:lpstr>
      <vt:lpstr>Background</vt:lpstr>
      <vt:lpstr>Purpose</vt:lpstr>
      <vt:lpstr>Purpose</vt:lpstr>
      <vt:lpstr>Benefits</vt:lpstr>
      <vt:lpstr>Benefits</vt:lpstr>
      <vt:lpstr>What is assessed?</vt:lpstr>
      <vt:lpstr>What does On-entry assessment assess?</vt:lpstr>
      <vt:lpstr>Informing parents</vt:lpstr>
      <vt:lpstr>Informing Parents</vt:lpstr>
      <vt:lpstr>Exemptions and Withdrawals</vt:lpstr>
      <vt:lpstr>Exemptions/Withdrawals</vt:lpstr>
      <vt:lpstr>Questions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Fernandes</dc:creator>
  <cp:lastModifiedBy>FERNANDES Maria [School Performance]</cp:lastModifiedBy>
  <cp:revision>112</cp:revision>
  <dcterms:created xsi:type="dcterms:W3CDTF">2021-03-11T03:31:31Z</dcterms:created>
  <dcterms:modified xsi:type="dcterms:W3CDTF">2022-10-13T03:14:06Z</dcterms:modified>
</cp:coreProperties>
</file>