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25"/>
  </p:notesMasterIdLst>
  <p:sldIdLst>
    <p:sldId id="275" r:id="rId5"/>
    <p:sldId id="290" r:id="rId6"/>
    <p:sldId id="277" r:id="rId7"/>
    <p:sldId id="278" r:id="rId8"/>
    <p:sldId id="291" r:id="rId9"/>
    <p:sldId id="297" r:id="rId10"/>
    <p:sldId id="279" r:id="rId11"/>
    <p:sldId id="280" r:id="rId12"/>
    <p:sldId id="296" r:id="rId13"/>
    <p:sldId id="281" r:id="rId14"/>
    <p:sldId id="284" r:id="rId15"/>
    <p:sldId id="282" r:id="rId16"/>
    <p:sldId id="286" r:id="rId17"/>
    <p:sldId id="287" r:id="rId18"/>
    <p:sldId id="288" r:id="rId19"/>
    <p:sldId id="276" r:id="rId20"/>
    <p:sldId id="299" r:id="rId21"/>
    <p:sldId id="298" r:id="rId22"/>
    <p:sldId id="301" r:id="rId23"/>
    <p:sldId id="30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 Gina [SIDE - Sch of Isol &amp; Dist Edu]" initials="LE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3F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DFB205-C4B5-432A-8AE9-50C9736D97F2}" v="191" dt="2021-05-05T08:00:38.350"/>
    <p1510:client id="{B5E6B143-123A-469D-83EF-6654E04624A6}" v="40" dt="2021-05-06T04:26:58.8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7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3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 Gina [SIDE - Sch of Isol &amp; Dist Edu]" userId="S::gina.lau@education.wa.edu.au::e19020e0-70b6-4b51-a478-a64521a340f3" providerId="AD" clId="Web-{D076E10D-7DA8-6738-03B2-B5612C4B0339}"/>
    <pc:docChg chg="">
      <pc:chgData name="LAU Gina [SIDE - Sch of Isol &amp; Dist Edu]" userId="S::gina.lau@education.wa.edu.au::e19020e0-70b6-4b51-a478-a64521a340f3" providerId="AD" clId="Web-{D076E10D-7DA8-6738-03B2-B5612C4B0339}" dt="2020-10-06T02:46:55.994" v="0"/>
      <pc:docMkLst>
        <pc:docMk/>
      </pc:docMkLst>
      <pc:sldChg chg="delCm">
        <pc:chgData name="LAU Gina [SIDE - Sch of Isol &amp; Dist Edu]" userId="S::gina.lau@education.wa.edu.au::e19020e0-70b6-4b51-a478-a64521a340f3" providerId="AD" clId="Web-{D076E10D-7DA8-6738-03B2-B5612C4B0339}" dt="2020-10-06T02:46:55.994" v="0"/>
        <pc:sldMkLst>
          <pc:docMk/>
          <pc:sldMk cId="3048911925" sldId="275"/>
        </pc:sldMkLst>
      </pc:sldChg>
    </pc:docChg>
  </pc:docChgLst>
  <pc:docChgLst>
    <pc:chgData name="WEBSTER Dave [SIDE - Sch of Isol &amp; Dist Edu]" userId="S::dave.webster@education.wa.edu.au::536c7ff3-dd1b-4f25-a72d-16ffebc13452" providerId="AD" clId="Web-{05BCA88B-9406-48F3-9D7D-A653BE70BAA2}"/>
    <pc:docChg chg="modSld">
      <pc:chgData name="WEBSTER Dave [SIDE - Sch of Isol &amp; Dist Edu]" userId="S::dave.webster@education.wa.edu.au::536c7ff3-dd1b-4f25-a72d-16ffebc13452" providerId="AD" clId="Web-{05BCA88B-9406-48F3-9D7D-A653BE70BAA2}" dt="2021-02-02T07:25:21.969" v="24" actId="20577"/>
      <pc:docMkLst>
        <pc:docMk/>
      </pc:docMkLst>
      <pc:sldChg chg="modSp">
        <pc:chgData name="WEBSTER Dave [SIDE - Sch of Isol &amp; Dist Edu]" userId="S::dave.webster@education.wa.edu.au::536c7ff3-dd1b-4f25-a72d-16ffebc13452" providerId="AD" clId="Web-{05BCA88B-9406-48F3-9D7D-A653BE70BAA2}" dt="2021-02-02T07:25:21.969" v="24" actId="20577"/>
        <pc:sldMkLst>
          <pc:docMk/>
          <pc:sldMk cId="1305387202" sldId="282"/>
        </pc:sldMkLst>
        <pc:spChg chg="mod">
          <ac:chgData name="WEBSTER Dave [SIDE - Sch of Isol &amp; Dist Edu]" userId="S::dave.webster@education.wa.edu.au::536c7ff3-dd1b-4f25-a72d-16ffebc13452" providerId="AD" clId="Web-{05BCA88B-9406-48F3-9D7D-A653BE70BAA2}" dt="2021-02-02T07:25:21.969" v="24" actId="20577"/>
          <ac:spMkLst>
            <pc:docMk/>
            <pc:sldMk cId="1305387202" sldId="282"/>
            <ac:spMk id="7" creationId="{00000000-0000-0000-0000-000000000000}"/>
          </ac:spMkLst>
        </pc:spChg>
      </pc:sldChg>
    </pc:docChg>
  </pc:docChgLst>
  <pc:docChgLst>
    <pc:chgData name="LAU Gina [SIDE - Sch of Isol &amp; Dist Edu]" userId="S::gina.lau@education.wa.edu.au::e19020e0-70b6-4b51-a478-a64521a340f3" providerId="AD" clId="Web-{06B7E92E-AB65-4CB8-B9B5-5D730A4BD6AF}"/>
    <pc:docChg chg="">
      <pc:chgData name="LAU Gina [SIDE - Sch of Isol &amp; Dist Edu]" userId="S::gina.lau@education.wa.edu.au::e19020e0-70b6-4b51-a478-a64521a340f3" providerId="AD" clId="Web-{06B7E92E-AB65-4CB8-B9B5-5D730A4BD6AF}" dt="2020-10-06T02:45:13.884" v="0"/>
      <pc:docMkLst>
        <pc:docMk/>
      </pc:docMkLst>
      <pc:sldChg chg="addCm">
        <pc:chgData name="LAU Gina [SIDE - Sch of Isol &amp; Dist Edu]" userId="S::gina.lau@education.wa.edu.au::e19020e0-70b6-4b51-a478-a64521a340f3" providerId="AD" clId="Web-{06B7E92E-AB65-4CB8-B9B5-5D730A4BD6AF}" dt="2020-10-06T02:45:13.884" v="0"/>
        <pc:sldMkLst>
          <pc:docMk/>
          <pc:sldMk cId="3048911925" sldId="275"/>
        </pc:sldMkLst>
      </pc:sldChg>
    </pc:docChg>
  </pc:docChgLst>
  <pc:docChgLst>
    <pc:chgData name="WEBSTER Dave [SIDE - Sch of Isol &amp; Dist Edu]" userId="536c7ff3-dd1b-4f25-a72d-16ffebc13452" providerId="ADAL" clId="{17DFB205-C4B5-432A-8AE9-50C9736D97F2}"/>
    <pc:docChg chg="custSel modSld sldOrd">
      <pc:chgData name="WEBSTER Dave [SIDE - Sch of Isol &amp; Dist Edu]" userId="536c7ff3-dd1b-4f25-a72d-16ffebc13452" providerId="ADAL" clId="{17DFB205-C4B5-432A-8AE9-50C9736D97F2}" dt="2021-05-05T09:10:51.757" v="696" actId="114"/>
      <pc:docMkLst>
        <pc:docMk/>
      </pc:docMkLst>
      <pc:sldChg chg="modSp mod ord">
        <pc:chgData name="WEBSTER Dave [SIDE - Sch of Isol &amp; Dist Edu]" userId="536c7ff3-dd1b-4f25-a72d-16ffebc13452" providerId="ADAL" clId="{17DFB205-C4B5-432A-8AE9-50C9736D97F2}" dt="2021-05-05T08:00:38.350" v="456" actId="114"/>
        <pc:sldMkLst>
          <pc:docMk/>
          <pc:sldMk cId="2581804767" sldId="276"/>
        </pc:sldMkLst>
        <pc:spChg chg="mod">
          <ac:chgData name="WEBSTER Dave [SIDE - Sch of Isol &amp; Dist Edu]" userId="536c7ff3-dd1b-4f25-a72d-16ffebc13452" providerId="ADAL" clId="{17DFB205-C4B5-432A-8AE9-50C9736D97F2}" dt="2021-05-05T07:57:01.931" v="301" actId="20577"/>
          <ac:spMkLst>
            <pc:docMk/>
            <pc:sldMk cId="2581804767" sldId="276"/>
            <ac:spMk id="2" creationId="{00000000-0000-0000-0000-000000000000}"/>
          </ac:spMkLst>
        </pc:spChg>
        <pc:spChg chg="mod">
          <ac:chgData name="WEBSTER Dave [SIDE - Sch of Isol &amp; Dist Edu]" userId="536c7ff3-dd1b-4f25-a72d-16ffebc13452" providerId="ADAL" clId="{17DFB205-C4B5-432A-8AE9-50C9736D97F2}" dt="2021-05-05T08:00:38.350" v="456" actId="114"/>
          <ac:spMkLst>
            <pc:docMk/>
            <pc:sldMk cId="2581804767" sldId="276"/>
            <ac:spMk id="3" creationId="{00000000-0000-0000-0000-000000000000}"/>
          </ac:spMkLst>
        </pc:spChg>
        <pc:spChg chg="mod">
          <ac:chgData name="WEBSTER Dave [SIDE - Sch of Isol &amp; Dist Edu]" userId="536c7ff3-dd1b-4f25-a72d-16ffebc13452" providerId="ADAL" clId="{17DFB205-C4B5-432A-8AE9-50C9736D97F2}" dt="2021-04-29T02:50:06.530" v="17" actId="20577"/>
          <ac:spMkLst>
            <pc:docMk/>
            <pc:sldMk cId="2581804767" sldId="276"/>
            <ac:spMk id="6" creationId="{CEC0D696-2DD8-9A49-B263-794F6726B85D}"/>
          </ac:spMkLst>
        </pc:spChg>
      </pc:sldChg>
      <pc:sldChg chg="modSp mod">
        <pc:chgData name="WEBSTER Dave [SIDE - Sch of Isol &amp; Dist Edu]" userId="536c7ff3-dd1b-4f25-a72d-16ffebc13452" providerId="ADAL" clId="{17DFB205-C4B5-432A-8AE9-50C9736D97F2}" dt="2021-04-29T02:49:19.629" v="9" actId="20577"/>
        <pc:sldMkLst>
          <pc:docMk/>
          <pc:sldMk cId="1279033697" sldId="277"/>
        </pc:sldMkLst>
        <pc:spChg chg="mod">
          <ac:chgData name="WEBSTER Dave [SIDE - Sch of Isol &amp; Dist Edu]" userId="536c7ff3-dd1b-4f25-a72d-16ffebc13452" providerId="ADAL" clId="{17DFB205-C4B5-432A-8AE9-50C9736D97F2}" dt="2021-04-29T02:49:19.629" v="9" actId="20577"/>
          <ac:spMkLst>
            <pc:docMk/>
            <pc:sldMk cId="1279033697" sldId="277"/>
            <ac:spMk id="7" creationId="{E5FF52D9-19AF-D54B-8C51-2F527BB3E43B}"/>
          </ac:spMkLst>
        </pc:spChg>
      </pc:sldChg>
      <pc:sldChg chg="modSp mod">
        <pc:chgData name="WEBSTER Dave [SIDE - Sch of Isol &amp; Dist Edu]" userId="536c7ff3-dd1b-4f25-a72d-16ffebc13452" providerId="ADAL" clId="{17DFB205-C4B5-432A-8AE9-50C9736D97F2}" dt="2021-04-29T02:49:27.451" v="11" actId="20577"/>
        <pc:sldMkLst>
          <pc:docMk/>
          <pc:sldMk cId="2869084347" sldId="278"/>
        </pc:sldMkLst>
        <pc:spChg chg="mod">
          <ac:chgData name="WEBSTER Dave [SIDE - Sch of Isol &amp; Dist Edu]" userId="536c7ff3-dd1b-4f25-a72d-16ffebc13452" providerId="ADAL" clId="{17DFB205-C4B5-432A-8AE9-50C9736D97F2}" dt="2021-04-29T02:49:27.451" v="11" actId="20577"/>
          <ac:spMkLst>
            <pc:docMk/>
            <pc:sldMk cId="2869084347" sldId="278"/>
            <ac:spMk id="6" creationId="{003B5D04-5707-C349-BE0C-2FC9C50FC7F1}"/>
          </ac:spMkLst>
        </pc:spChg>
      </pc:sldChg>
      <pc:sldChg chg="modSp mod">
        <pc:chgData name="WEBSTER Dave [SIDE - Sch of Isol &amp; Dist Edu]" userId="536c7ff3-dd1b-4f25-a72d-16ffebc13452" providerId="ADAL" clId="{17DFB205-C4B5-432A-8AE9-50C9736D97F2}" dt="2021-04-29T02:49:43.885" v="13" actId="20577"/>
        <pc:sldMkLst>
          <pc:docMk/>
          <pc:sldMk cId="697396086" sldId="280"/>
        </pc:sldMkLst>
        <pc:spChg chg="mod">
          <ac:chgData name="WEBSTER Dave [SIDE - Sch of Isol &amp; Dist Edu]" userId="536c7ff3-dd1b-4f25-a72d-16ffebc13452" providerId="ADAL" clId="{17DFB205-C4B5-432A-8AE9-50C9736D97F2}" dt="2021-04-29T02:49:43.885" v="13" actId="20577"/>
          <ac:spMkLst>
            <pc:docMk/>
            <pc:sldMk cId="697396086" sldId="280"/>
            <ac:spMk id="6" creationId="{DD68CE2A-CC87-5148-948A-9DC4D5555D1F}"/>
          </ac:spMkLst>
        </pc:spChg>
      </pc:sldChg>
      <pc:sldChg chg="modSp mod">
        <pc:chgData name="WEBSTER Dave [SIDE - Sch of Isol &amp; Dist Edu]" userId="536c7ff3-dd1b-4f25-a72d-16ffebc13452" providerId="ADAL" clId="{17DFB205-C4B5-432A-8AE9-50C9736D97F2}" dt="2021-04-29T02:50:15.039" v="19" actId="20577"/>
        <pc:sldMkLst>
          <pc:docMk/>
          <pc:sldMk cId="1393797515" sldId="281"/>
        </pc:sldMkLst>
        <pc:spChg chg="mod">
          <ac:chgData name="WEBSTER Dave [SIDE - Sch of Isol &amp; Dist Edu]" userId="536c7ff3-dd1b-4f25-a72d-16ffebc13452" providerId="ADAL" clId="{17DFB205-C4B5-432A-8AE9-50C9736D97F2}" dt="2021-04-29T02:50:15.039" v="19" actId="20577"/>
          <ac:spMkLst>
            <pc:docMk/>
            <pc:sldMk cId="1393797515" sldId="281"/>
            <ac:spMk id="6" creationId="{10BE5F22-C8C1-D049-956C-118836084315}"/>
          </ac:spMkLst>
        </pc:spChg>
      </pc:sldChg>
      <pc:sldChg chg="modSp mod">
        <pc:chgData name="WEBSTER Dave [SIDE - Sch of Isol &amp; Dist Edu]" userId="536c7ff3-dd1b-4f25-a72d-16ffebc13452" providerId="ADAL" clId="{17DFB205-C4B5-432A-8AE9-50C9736D97F2}" dt="2021-04-29T02:50:31.707" v="23" actId="20577"/>
        <pc:sldMkLst>
          <pc:docMk/>
          <pc:sldMk cId="1305387202" sldId="282"/>
        </pc:sldMkLst>
        <pc:spChg chg="mod">
          <ac:chgData name="WEBSTER Dave [SIDE - Sch of Isol &amp; Dist Edu]" userId="536c7ff3-dd1b-4f25-a72d-16ffebc13452" providerId="ADAL" clId="{17DFB205-C4B5-432A-8AE9-50C9736D97F2}" dt="2021-04-29T02:50:31.707" v="23" actId="20577"/>
          <ac:spMkLst>
            <pc:docMk/>
            <pc:sldMk cId="1305387202" sldId="282"/>
            <ac:spMk id="8" creationId="{AA25EBB0-BE60-8A45-B11E-04E0BF985E45}"/>
          </ac:spMkLst>
        </pc:spChg>
      </pc:sldChg>
      <pc:sldChg chg="modSp mod">
        <pc:chgData name="WEBSTER Dave [SIDE - Sch of Isol &amp; Dist Edu]" userId="536c7ff3-dd1b-4f25-a72d-16ffebc13452" providerId="ADAL" clId="{17DFB205-C4B5-432A-8AE9-50C9736D97F2}" dt="2021-04-29T02:50:25.246" v="21" actId="20577"/>
        <pc:sldMkLst>
          <pc:docMk/>
          <pc:sldMk cId="1260622041" sldId="284"/>
        </pc:sldMkLst>
        <pc:spChg chg="mod">
          <ac:chgData name="WEBSTER Dave [SIDE - Sch of Isol &amp; Dist Edu]" userId="536c7ff3-dd1b-4f25-a72d-16ffebc13452" providerId="ADAL" clId="{17DFB205-C4B5-432A-8AE9-50C9736D97F2}" dt="2021-04-29T02:50:25.246" v="21" actId="20577"/>
          <ac:spMkLst>
            <pc:docMk/>
            <pc:sldMk cId="1260622041" sldId="284"/>
            <ac:spMk id="9" creationId="{2AD8E213-23D6-EB4B-9008-8919958382BE}"/>
          </ac:spMkLst>
        </pc:spChg>
      </pc:sldChg>
      <pc:sldChg chg="modSp mod">
        <pc:chgData name="WEBSTER Dave [SIDE - Sch of Isol &amp; Dist Edu]" userId="536c7ff3-dd1b-4f25-a72d-16ffebc13452" providerId="ADAL" clId="{17DFB205-C4B5-432A-8AE9-50C9736D97F2}" dt="2021-04-29T02:50:40.765" v="25" actId="20577"/>
        <pc:sldMkLst>
          <pc:docMk/>
          <pc:sldMk cId="3859671755" sldId="286"/>
        </pc:sldMkLst>
        <pc:spChg chg="mod">
          <ac:chgData name="WEBSTER Dave [SIDE - Sch of Isol &amp; Dist Edu]" userId="536c7ff3-dd1b-4f25-a72d-16ffebc13452" providerId="ADAL" clId="{17DFB205-C4B5-432A-8AE9-50C9736D97F2}" dt="2021-04-29T02:50:40.765" v="25" actId="20577"/>
          <ac:spMkLst>
            <pc:docMk/>
            <pc:sldMk cId="3859671755" sldId="286"/>
            <ac:spMk id="6" creationId="{9B820507-1E01-8B47-831E-DC037156107C}"/>
          </ac:spMkLst>
        </pc:spChg>
      </pc:sldChg>
      <pc:sldChg chg="modSp mod">
        <pc:chgData name="WEBSTER Dave [SIDE - Sch of Isol &amp; Dist Edu]" userId="536c7ff3-dd1b-4f25-a72d-16ffebc13452" providerId="ADAL" clId="{17DFB205-C4B5-432A-8AE9-50C9736D97F2}" dt="2021-04-29T02:50:53.549" v="27" actId="20577"/>
        <pc:sldMkLst>
          <pc:docMk/>
          <pc:sldMk cId="469336658" sldId="287"/>
        </pc:sldMkLst>
        <pc:spChg chg="mod">
          <ac:chgData name="WEBSTER Dave [SIDE - Sch of Isol &amp; Dist Edu]" userId="536c7ff3-dd1b-4f25-a72d-16ffebc13452" providerId="ADAL" clId="{17DFB205-C4B5-432A-8AE9-50C9736D97F2}" dt="2021-04-29T02:50:53.549" v="27" actId="20577"/>
          <ac:spMkLst>
            <pc:docMk/>
            <pc:sldMk cId="469336658" sldId="287"/>
            <ac:spMk id="6" creationId="{9ECBF8D5-8176-FC44-9377-0B0C8E314C0F}"/>
          </ac:spMkLst>
        </pc:spChg>
      </pc:sldChg>
      <pc:sldChg chg="modSp mod">
        <pc:chgData name="WEBSTER Dave [SIDE - Sch of Isol &amp; Dist Edu]" userId="536c7ff3-dd1b-4f25-a72d-16ffebc13452" providerId="ADAL" clId="{17DFB205-C4B5-432A-8AE9-50C9736D97F2}" dt="2021-04-29T02:51:02.006" v="29" actId="20577"/>
        <pc:sldMkLst>
          <pc:docMk/>
          <pc:sldMk cId="1303978346" sldId="288"/>
        </pc:sldMkLst>
        <pc:spChg chg="mod">
          <ac:chgData name="WEBSTER Dave [SIDE - Sch of Isol &amp; Dist Edu]" userId="536c7ff3-dd1b-4f25-a72d-16ffebc13452" providerId="ADAL" clId="{17DFB205-C4B5-432A-8AE9-50C9736D97F2}" dt="2021-04-29T02:51:02.006" v="29" actId="20577"/>
          <ac:spMkLst>
            <pc:docMk/>
            <pc:sldMk cId="1303978346" sldId="288"/>
            <ac:spMk id="8" creationId="{AD5D6067-6539-3A44-BE87-CF526FED69F4}"/>
          </ac:spMkLst>
        </pc:spChg>
      </pc:sldChg>
      <pc:sldChg chg="modSp mod">
        <pc:chgData name="WEBSTER Dave [SIDE - Sch of Isol &amp; Dist Edu]" userId="536c7ff3-dd1b-4f25-a72d-16ffebc13452" providerId="ADAL" clId="{17DFB205-C4B5-432A-8AE9-50C9736D97F2}" dt="2021-04-29T02:47:15.614" v="1" actId="20577"/>
        <pc:sldMkLst>
          <pc:docMk/>
          <pc:sldMk cId="4215004242" sldId="290"/>
        </pc:sldMkLst>
        <pc:spChg chg="mod">
          <ac:chgData name="WEBSTER Dave [SIDE - Sch of Isol &amp; Dist Edu]" userId="536c7ff3-dd1b-4f25-a72d-16ffebc13452" providerId="ADAL" clId="{17DFB205-C4B5-432A-8AE9-50C9736D97F2}" dt="2021-04-29T02:47:15.614" v="1" actId="20577"/>
          <ac:spMkLst>
            <pc:docMk/>
            <pc:sldMk cId="4215004242" sldId="290"/>
            <ac:spMk id="6" creationId="{00000000-0000-0000-0000-000000000000}"/>
          </ac:spMkLst>
        </pc:spChg>
      </pc:sldChg>
      <pc:sldChg chg="modSp mod">
        <pc:chgData name="WEBSTER Dave [SIDE - Sch of Isol &amp; Dist Edu]" userId="536c7ff3-dd1b-4f25-a72d-16ffebc13452" providerId="ADAL" clId="{17DFB205-C4B5-432A-8AE9-50C9736D97F2}" dt="2021-04-29T02:48:56.636" v="5" actId="20577"/>
        <pc:sldMkLst>
          <pc:docMk/>
          <pc:sldMk cId="3466860176" sldId="291"/>
        </pc:sldMkLst>
        <pc:spChg chg="mod">
          <ac:chgData name="WEBSTER Dave [SIDE - Sch of Isol &amp; Dist Edu]" userId="536c7ff3-dd1b-4f25-a72d-16ffebc13452" providerId="ADAL" clId="{17DFB205-C4B5-432A-8AE9-50C9736D97F2}" dt="2021-04-29T02:48:56.636" v="5" actId="20577"/>
          <ac:spMkLst>
            <pc:docMk/>
            <pc:sldMk cId="3466860176" sldId="291"/>
            <ac:spMk id="9" creationId="{25BBC593-654E-EB49-B420-E222B543F568}"/>
          </ac:spMkLst>
        </pc:spChg>
      </pc:sldChg>
      <pc:sldChg chg="modSp mod">
        <pc:chgData name="WEBSTER Dave [SIDE - Sch of Isol &amp; Dist Edu]" userId="536c7ff3-dd1b-4f25-a72d-16ffebc13452" providerId="ADAL" clId="{17DFB205-C4B5-432A-8AE9-50C9736D97F2}" dt="2021-04-29T02:49:52.259" v="15" actId="20577"/>
        <pc:sldMkLst>
          <pc:docMk/>
          <pc:sldMk cId="2376659894" sldId="296"/>
        </pc:sldMkLst>
        <pc:spChg chg="mod">
          <ac:chgData name="WEBSTER Dave [SIDE - Sch of Isol &amp; Dist Edu]" userId="536c7ff3-dd1b-4f25-a72d-16ffebc13452" providerId="ADAL" clId="{17DFB205-C4B5-432A-8AE9-50C9736D97F2}" dt="2021-04-29T02:49:52.259" v="15" actId="20577"/>
          <ac:spMkLst>
            <pc:docMk/>
            <pc:sldMk cId="2376659894" sldId="296"/>
            <ac:spMk id="8" creationId="{6D34C1B6-2325-4543-9D0D-CF0288D5ED4D}"/>
          </ac:spMkLst>
        </pc:spChg>
      </pc:sldChg>
      <pc:sldChg chg="modSp mod">
        <pc:chgData name="WEBSTER Dave [SIDE - Sch of Isol &amp; Dist Edu]" userId="536c7ff3-dd1b-4f25-a72d-16ffebc13452" providerId="ADAL" clId="{17DFB205-C4B5-432A-8AE9-50C9736D97F2}" dt="2021-04-29T02:49:05.152" v="7" actId="20577"/>
        <pc:sldMkLst>
          <pc:docMk/>
          <pc:sldMk cId="2603169565" sldId="297"/>
        </pc:sldMkLst>
        <pc:spChg chg="mod">
          <ac:chgData name="WEBSTER Dave [SIDE - Sch of Isol &amp; Dist Edu]" userId="536c7ff3-dd1b-4f25-a72d-16ffebc13452" providerId="ADAL" clId="{17DFB205-C4B5-432A-8AE9-50C9736D97F2}" dt="2021-04-29T02:49:05.152" v="7" actId="20577"/>
          <ac:spMkLst>
            <pc:docMk/>
            <pc:sldMk cId="2603169565" sldId="297"/>
            <ac:spMk id="7" creationId="{66CA0CE1-158B-6C46-8845-6EE32C307A12}"/>
          </ac:spMkLst>
        </pc:spChg>
      </pc:sldChg>
      <pc:sldChg chg="modSp mod">
        <pc:chgData name="WEBSTER Dave [SIDE - Sch of Isol &amp; Dist Edu]" userId="536c7ff3-dd1b-4f25-a72d-16ffebc13452" providerId="ADAL" clId="{17DFB205-C4B5-432A-8AE9-50C9736D97F2}" dt="2021-05-05T09:10:51.757" v="696" actId="114"/>
        <pc:sldMkLst>
          <pc:docMk/>
          <pc:sldMk cId="1004518066" sldId="298"/>
        </pc:sldMkLst>
        <pc:spChg chg="mod">
          <ac:chgData name="WEBSTER Dave [SIDE - Sch of Isol &amp; Dist Edu]" userId="536c7ff3-dd1b-4f25-a72d-16ffebc13452" providerId="ADAL" clId="{17DFB205-C4B5-432A-8AE9-50C9736D97F2}" dt="2021-05-05T09:10:51.757" v="696" actId="114"/>
          <ac:spMkLst>
            <pc:docMk/>
            <pc:sldMk cId="1004518066" sldId="298"/>
            <ac:spMk id="4" creationId="{00000000-0000-0000-0000-000000000000}"/>
          </ac:spMkLst>
        </pc:spChg>
        <pc:spChg chg="mod">
          <ac:chgData name="WEBSTER Dave [SIDE - Sch of Isol &amp; Dist Edu]" userId="536c7ff3-dd1b-4f25-a72d-16ffebc13452" providerId="ADAL" clId="{17DFB205-C4B5-432A-8AE9-50C9736D97F2}" dt="2021-04-29T02:51:27.916" v="33" actId="20577"/>
          <ac:spMkLst>
            <pc:docMk/>
            <pc:sldMk cId="1004518066" sldId="298"/>
            <ac:spMk id="7" creationId="{4F5516BC-DC10-CD4C-8E98-09EF466219B8}"/>
          </ac:spMkLst>
        </pc:spChg>
      </pc:sldChg>
      <pc:sldChg chg="modSp mod">
        <pc:chgData name="WEBSTER Dave [SIDE - Sch of Isol &amp; Dist Edu]" userId="536c7ff3-dd1b-4f25-a72d-16ffebc13452" providerId="ADAL" clId="{17DFB205-C4B5-432A-8AE9-50C9736D97F2}" dt="2021-05-05T08:18:19.954" v="521" actId="20577"/>
        <pc:sldMkLst>
          <pc:docMk/>
          <pc:sldMk cId="467767240" sldId="299"/>
        </pc:sldMkLst>
        <pc:spChg chg="mod">
          <ac:chgData name="WEBSTER Dave [SIDE - Sch of Isol &amp; Dist Edu]" userId="536c7ff3-dd1b-4f25-a72d-16ffebc13452" providerId="ADAL" clId="{17DFB205-C4B5-432A-8AE9-50C9736D97F2}" dt="2021-05-05T08:15:27.903" v="482" actId="20577"/>
          <ac:spMkLst>
            <pc:docMk/>
            <pc:sldMk cId="467767240" sldId="299"/>
            <ac:spMk id="2" creationId="{00000000-0000-0000-0000-000000000000}"/>
          </ac:spMkLst>
        </pc:spChg>
        <pc:spChg chg="mod">
          <ac:chgData name="WEBSTER Dave [SIDE - Sch of Isol &amp; Dist Edu]" userId="536c7ff3-dd1b-4f25-a72d-16ffebc13452" providerId="ADAL" clId="{17DFB205-C4B5-432A-8AE9-50C9736D97F2}" dt="2021-05-05T08:18:19.954" v="521" actId="20577"/>
          <ac:spMkLst>
            <pc:docMk/>
            <pc:sldMk cId="467767240" sldId="299"/>
            <ac:spMk id="3" creationId="{00000000-0000-0000-0000-000000000000}"/>
          </ac:spMkLst>
        </pc:spChg>
        <pc:spChg chg="mod">
          <ac:chgData name="WEBSTER Dave [SIDE - Sch of Isol &amp; Dist Edu]" userId="536c7ff3-dd1b-4f25-a72d-16ffebc13452" providerId="ADAL" clId="{17DFB205-C4B5-432A-8AE9-50C9736D97F2}" dt="2021-04-29T02:51:13.452" v="31" actId="20577"/>
          <ac:spMkLst>
            <pc:docMk/>
            <pc:sldMk cId="467767240" sldId="299"/>
            <ac:spMk id="6" creationId="{2201EBF0-D328-6C49-8019-29F5B68A4D72}"/>
          </ac:spMkLst>
        </pc:spChg>
      </pc:sldChg>
      <pc:sldChg chg="modSp mod">
        <pc:chgData name="WEBSTER Dave [SIDE - Sch of Isol &amp; Dist Edu]" userId="536c7ff3-dd1b-4f25-a72d-16ffebc13452" providerId="ADAL" clId="{17DFB205-C4B5-432A-8AE9-50C9736D97F2}" dt="2021-04-29T02:51:35.899" v="35" actId="20577"/>
        <pc:sldMkLst>
          <pc:docMk/>
          <pc:sldMk cId="1240877339" sldId="300"/>
        </pc:sldMkLst>
        <pc:spChg chg="mod">
          <ac:chgData name="WEBSTER Dave [SIDE - Sch of Isol &amp; Dist Edu]" userId="536c7ff3-dd1b-4f25-a72d-16ffebc13452" providerId="ADAL" clId="{17DFB205-C4B5-432A-8AE9-50C9736D97F2}" dt="2021-04-29T02:51:35.899" v="35" actId="20577"/>
          <ac:spMkLst>
            <pc:docMk/>
            <pc:sldMk cId="1240877339" sldId="300"/>
            <ac:spMk id="4" creationId="{CC141AF4-25CC-9E46-A623-D222A51F8B7C}"/>
          </ac:spMkLst>
        </pc:spChg>
      </pc:sldChg>
    </pc:docChg>
  </pc:docChgLst>
  <pc:docChgLst>
    <pc:chgData name="WEBSTER Dave [SIDE - Sch of Isol &amp; Dist Edu]" userId="S::dave.webster@education.wa.edu.au::536c7ff3-dd1b-4f25-a72d-16ffebc13452" providerId="AD" clId="Web-{B5E6B143-123A-469D-83EF-6654E04624A6}"/>
    <pc:docChg chg="modSld">
      <pc:chgData name="WEBSTER Dave [SIDE - Sch of Isol &amp; Dist Edu]" userId="S::dave.webster@education.wa.edu.au::536c7ff3-dd1b-4f25-a72d-16ffebc13452" providerId="AD" clId="Web-{B5E6B143-123A-469D-83EF-6654E04624A6}" dt="2021-05-06T04:26:58.814" v="35" actId="1076"/>
      <pc:docMkLst>
        <pc:docMk/>
      </pc:docMkLst>
      <pc:sldChg chg="addSp modSp">
        <pc:chgData name="WEBSTER Dave [SIDE - Sch of Isol &amp; Dist Edu]" userId="S::dave.webster@education.wa.edu.au::536c7ff3-dd1b-4f25-a72d-16ffebc13452" providerId="AD" clId="Web-{B5E6B143-123A-469D-83EF-6654E04624A6}" dt="2021-05-06T04:25:33.409" v="21" actId="1076"/>
        <pc:sldMkLst>
          <pc:docMk/>
          <pc:sldMk cId="2376659894" sldId="296"/>
        </pc:sldMkLst>
        <pc:spChg chg="add mod">
          <ac:chgData name="WEBSTER Dave [SIDE - Sch of Isol &amp; Dist Edu]" userId="S::dave.webster@education.wa.edu.au::536c7ff3-dd1b-4f25-a72d-16ffebc13452" providerId="AD" clId="Web-{B5E6B143-123A-469D-83EF-6654E04624A6}" dt="2021-05-06T04:25:33.409" v="21" actId="1076"/>
          <ac:spMkLst>
            <pc:docMk/>
            <pc:sldMk cId="2376659894" sldId="296"/>
            <ac:spMk id="3" creationId="{A89B29BB-0A17-40FA-BD59-F9DE2F43449B}"/>
          </ac:spMkLst>
        </pc:spChg>
      </pc:sldChg>
      <pc:sldChg chg="addSp modSp">
        <pc:chgData name="WEBSTER Dave [SIDE - Sch of Isol &amp; Dist Edu]" userId="S::dave.webster@education.wa.edu.au::536c7ff3-dd1b-4f25-a72d-16ffebc13452" providerId="AD" clId="Web-{B5E6B143-123A-469D-83EF-6654E04624A6}" dt="2021-05-06T04:24:48.764" v="12" actId="1076"/>
        <pc:sldMkLst>
          <pc:docMk/>
          <pc:sldMk cId="2603169565" sldId="297"/>
        </pc:sldMkLst>
        <pc:spChg chg="add mod">
          <ac:chgData name="WEBSTER Dave [SIDE - Sch of Isol &amp; Dist Edu]" userId="S::dave.webster@education.wa.edu.au::536c7ff3-dd1b-4f25-a72d-16ffebc13452" providerId="AD" clId="Web-{B5E6B143-123A-469D-83EF-6654E04624A6}" dt="2021-05-06T04:24:48.764" v="12" actId="1076"/>
          <ac:spMkLst>
            <pc:docMk/>
            <pc:sldMk cId="2603169565" sldId="297"/>
            <ac:spMk id="3" creationId="{E92CBBF2-9658-45AF-B631-6545C8D07ED4}"/>
          </ac:spMkLst>
        </pc:spChg>
        <pc:picChg chg="mod">
          <ac:chgData name="WEBSTER Dave [SIDE - Sch of Isol &amp; Dist Edu]" userId="S::dave.webster@education.wa.edu.au::536c7ff3-dd1b-4f25-a72d-16ffebc13452" providerId="AD" clId="Web-{B5E6B143-123A-469D-83EF-6654E04624A6}" dt="2021-05-06T04:23:46.919" v="0" actId="14100"/>
          <ac:picMkLst>
            <pc:docMk/>
            <pc:sldMk cId="2603169565" sldId="297"/>
            <ac:picMk id="8" creationId="{00000000-0000-0000-0000-000000000000}"/>
          </ac:picMkLst>
        </pc:picChg>
      </pc:sldChg>
      <pc:sldChg chg="addSp modSp">
        <pc:chgData name="WEBSTER Dave [SIDE - Sch of Isol &amp; Dist Edu]" userId="S::dave.webster@education.wa.edu.au::536c7ff3-dd1b-4f25-a72d-16ffebc13452" providerId="AD" clId="Web-{B5E6B143-123A-469D-83EF-6654E04624A6}" dt="2021-05-06T04:26:18.704" v="28" actId="14100"/>
        <pc:sldMkLst>
          <pc:docMk/>
          <pc:sldMk cId="1004518066" sldId="298"/>
        </pc:sldMkLst>
        <pc:spChg chg="add mod">
          <ac:chgData name="WEBSTER Dave [SIDE - Sch of Isol &amp; Dist Edu]" userId="S::dave.webster@education.wa.edu.au::536c7ff3-dd1b-4f25-a72d-16ffebc13452" providerId="AD" clId="Web-{B5E6B143-123A-469D-83EF-6654E04624A6}" dt="2021-05-06T04:26:18.704" v="28" actId="14100"/>
          <ac:spMkLst>
            <pc:docMk/>
            <pc:sldMk cId="1004518066" sldId="298"/>
            <ac:spMk id="3" creationId="{05F153D8-AC60-4B49-9F2A-CDD6DD829515}"/>
          </ac:spMkLst>
        </pc:spChg>
      </pc:sldChg>
      <pc:sldChg chg="addSp modSp">
        <pc:chgData name="WEBSTER Dave [SIDE - Sch of Isol &amp; Dist Edu]" userId="S::dave.webster@education.wa.edu.au::536c7ff3-dd1b-4f25-a72d-16ffebc13452" providerId="AD" clId="Web-{B5E6B143-123A-469D-83EF-6654E04624A6}" dt="2021-05-06T04:26:58.814" v="35" actId="1076"/>
        <pc:sldMkLst>
          <pc:docMk/>
          <pc:sldMk cId="3027479043" sldId="301"/>
        </pc:sldMkLst>
        <pc:spChg chg="add mod">
          <ac:chgData name="WEBSTER Dave [SIDE - Sch of Isol &amp; Dist Edu]" userId="S::dave.webster@education.wa.edu.au::536c7ff3-dd1b-4f25-a72d-16ffebc13452" providerId="AD" clId="Web-{B5E6B143-123A-469D-83EF-6654E04624A6}" dt="2021-05-06T04:26:58.814" v="35" actId="1076"/>
          <ac:spMkLst>
            <pc:docMk/>
            <pc:sldMk cId="3027479043" sldId="301"/>
            <ac:spMk id="3" creationId="{4B26E73D-DF0F-44E9-9852-CBACC65BD6A5}"/>
          </ac:spMkLst>
        </pc:spChg>
      </pc:sldChg>
    </pc:docChg>
  </pc:docChgLst>
  <pc:docChgLst>
    <pc:chgData name="LAU Gina [SIDE - Sch of Isol &amp; Dist Edu]" userId="S::gina.lau@education.wa.edu.au::e19020e0-70b6-4b51-a478-a64521a340f3" providerId="AD" clId="Web-{7D796F3D-D093-41B2-889A-A9CBF24E51F0}"/>
    <pc:docChg chg="modSld modMainMaster">
      <pc:chgData name="LAU Gina [SIDE - Sch of Isol &amp; Dist Edu]" userId="S::gina.lau@education.wa.edu.au::e19020e0-70b6-4b51-a478-a64521a340f3" providerId="AD" clId="Web-{7D796F3D-D093-41B2-889A-A9CBF24E51F0}" dt="2020-10-06T02:40:22.570" v="368" actId="14100"/>
      <pc:docMkLst>
        <pc:docMk/>
      </pc:docMkLst>
      <pc:sldChg chg="addSp delSp modSp">
        <pc:chgData name="LAU Gina [SIDE - Sch of Isol &amp; Dist Edu]" userId="S::gina.lau@education.wa.edu.au::e19020e0-70b6-4b51-a478-a64521a340f3" providerId="AD" clId="Web-{7D796F3D-D093-41B2-889A-A9CBF24E51F0}" dt="2020-10-06T02:39:49.585" v="356" actId="1076"/>
        <pc:sldMkLst>
          <pc:docMk/>
          <pc:sldMk cId="923146212" sldId="276"/>
        </pc:sldMkLst>
        <pc:spChg chg="mod">
          <ac:chgData name="LAU Gina [SIDE - Sch of Isol &amp; Dist Edu]" userId="S::gina.lau@education.wa.edu.au::e19020e0-70b6-4b51-a478-a64521a340f3" providerId="AD" clId="Web-{7D796F3D-D093-41B2-889A-A9CBF24E51F0}" dt="2020-10-06T02:34:13.952" v="292" actId="20577"/>
          <ac:spMkLst>
            <pc:docMk/>
            <pc:sldMk cId="923146212" sldId="276"/>
            <ac:spMk id="3" creationId="{00000000-0000-0000-0000-000000000000}"/>
          </ac:spMkLst>
        </pc:spChg>
        <pc:spChg chg="add mod">
          <ac:chgData name="LAU Gina [SIDE - Sch of Isol &amp; Dist Edu]" userId="S::gina.lau@education.wa.edu.au::e19020e0-70b6-4b51-a478-a64521a340f3" providerId="AD" clId="Web-{7D796F3D-D093-41B2-889A-A9CBF24E51F0}" dt="2020-10-06T02:39:49.585" v="356" actId="1076"/>
          <ac:spMkLst>
            <pc:docMk/>
            <pc:sldMk cId="923146212" sldId="276"/>
            <ac:spMk id="4" creationId="{51ED31EC-C528-44B2-8946-0F7D9AE3F433}"/>
          </ac:spMkLst>
        </pc:spChg>
        <pc:spChg chg="add mod">
          <ac:chgData name="LAU Gina [SIDE - Sch of Isol &amp; Dist Edu]" userId="S::gina.lau@education.wa.edu.au::e19020e0-70b6-4b51-a478-a64521a340f3" providerId="AD" clId="Web-{7D796F3D-D093-41B2-889A-A9CBF24E51F0}" dt="2020-10-06T02:39:34.709" v="355"/>
          <ac:spMkLst>
            <pc:docMk/>
            <pc:sldMk cId="923146212" sldId="276"/>
            <ac:spMk id="6" creationId="{771CB810-7C88-4FC8-91B5-131F66EB15D7}"/>
          </ac:spMkLst>
        </pc:spChg>
        <pc:spChg chg="add mod">
          <ac:chgData name="LAU Gina [SIDE - Sch of Isol &amp; Dist Edu]" userId="S::gina.lau@education.wa.edu.au::e19020e0-70b6-4b51-a478-a64521a340f3" providerId="AD" clId="Web-{7D796F3D-D093-41B2-889A-A9CBF24E51F0}" dt="2020-10-06T02:39:34.709" v="355"/>
          <ac:spMkLst>
            <pc:docMk/>
            <pc:sldMk cId="923146212" sldId="276"/>
            <ac:spMk id="7" creationId="{7BD08D93-8287-4275-993E-CFD191466C82}"/>
          </ac:spMkLst>
        </pc:spChg>
        <pc:picChg chg="add mod">
          <ac:chgData name="LAU Gina [SIDE - Sch of Isol &amp; Dist Edu]" userId="S::gina.lau@education.wa.edu.au::e19020e0-70b6-4b51-a478-a64521a340f3" providerId="AD" clId="Web-{7D796F3D-D093-41B2-889A-A9CBF24E51F0}" dt="2020-10-06T02:38:03.535" v="320" actId="14100"/>
          <ac:picMkLst>
            <pc:docMk/>
            <pc:sldMk cId="923146212" sldId="276"/>
            <ac:picMk id="5" creationId="{C4C7B259-7F4F-41F1-9E5F-2B2D789D2F27}"/>
          </ac:picMkLst>
        </pc:picChg>
        <pc:picChg chg="del mod">
          <ac:chgData name="LAU Gina [SIDE - Sch of Isol &amp; Dist Edu]" userId="S::gina.lau@education.wa.edu.au::e19020e0-70b6-4b51-a478-a64521a340f3" providerId="AD" clId="Web-{7D796F3D-D093-41B2-889A-A9CBF24E51F0}" dt="2020-10-06T02:36:41.487" v="308"/>
          <ac:picMkLst>
            <pc:docMk/>
            <pc:sldMk cId="923146212" sldId="276"/>
            <ac:picMk id="1026" creationId="{00000000-0000-0000-0000-000000000000}"/>
          </ac:picMkLst>
        </pc:picChg>
      </pc:sldChg>
      <pc:sldChg chg="addSp modSp">
        <pc:chgData name="LAU Gina [SIDE - Sch of Isol &amp; Dist Edu]" userId="S::gina.lau@education.wa.edu.au::e19020e0-70b6-4b51-a478-a64521a340f3" providerId="AD" clId="Web-{7D796F3D-D093-41B2-889A-A9CBF24E51F0}" dt="2020-10-06T02:39:34.709" v="355"/>
        <pc:sldMkLst>
          <pc:docMk/>
          <pc:sldMk cId="1279033697" sldId="277"/>
        </pc:sldMkLst>
        <pc:spChg chg="add mod">
          <ac:chgData name="LAU Gina [SIDE - Sch of Isol &amp; Dist Edu]" userId="S::gina.lau@education.wa.edu.au::e19020e0-70b6-4b51-a478-a64521a340f3" providerId="AD" clId="Web-{7D796F3D-D093-41B2-889A-A9CBF24E51F0}" dt="2020-10-06T02:39:34.709" v="355"/>
          <ac:spMkLst>
            <pc:docMk/>
            <pc:sldMk cId="1279033697" sldId="277"/>
            <ac:spMk id="4" creationId="{170750DF-82AC-4B47-A2F3-F01E230B49E4}"/>
          </ac:spMkLst>
        </pc:spChg>
        <pc:spChg chg="add mod">
          <ac:chgData name="LAU Gina [SIDE - Sch of Isol &amp; Dist Edu]" userId="S::gina.lau@education.wa.edu.au::e19020e0-70b6-4b51-a478-a64521a340f3" providerId="AD" clId="Web-{7D796F3D-D093-41B2-889A-A9CBF24E51F0}" dt="2020-10-06T02:39:34.709" v="355"/>
          <ac:spMkLst>
            <pc:docMk/>
            <pc:sldMk cId="1279033697" sldId="277"/>
            <ac:spMk id="5" creationId="{E3B0DDF0-05B2-453E-8C83-6A023A66FD74}"/>
          </ac:spMkLst>
        </pc:spChg>
      </pc:sldChg>
      <pc:sldChg chg="addSp modSp">
        <pc:chgData name="LAU Gina [SIDE - Sch of Isol &amp; Dist Edu]" userId="S::gina.lau@education.wa.edu.au::e19020e0-70b6-4b51-a478-a64521a340f3" providerId="AD" clId="Web-{7D796F3D-D093-41B2-889A-A9CBF24E51F0}" dt="2020-10-06T02:39:34.709" v="355"/>
        <pc:sldMkLst>
          <pc:docMk/>
          <pc:sldMk cId="2869084347" sldId="278"/>
        </pc:sldMkLst>
        <pc:spChg chg="add mod">
          <ac:chgData name="LAU Gina [SIDE - Sch of Isol &amp; Dist Edu]" userId="S::gina.lau@education.wa.edu.au::e19020e0-70b6-4b51-a478-a64521a340f3" providerId="AD" clId="Web-{7D796F3D-D093-41B2-889A-A9CBF24E51F0}" dt="2020-10-06T02:39:34.709" v="355"/>
          <ac:spMkLst>
            <pc:docMk/>
            <pc:sldMk cId="2869084347" sldId="278"/>
            <ac:spMk id="4" creationId="{2B83920D-00CE-4877-A61B-41DD259F2619}"/>
          </ac:spMkLst>
        </pc:spChg>
        <pc:spChg chg="add mod">
          <ac:chgData name="LAU Gina [SIDE - Sch of Isol &amp; Dist Edu]" userId="S::gina.lau@education.wa.edu.au::e19020e0-70b6-4b51-a478-a64521a340f3" providerId="AD" clId="Web-{7D796F3D-D093-41B2-889A-A9CBF24E51F0}" dt="2020-10-06T02:39:34.709" v="355"/>
          <ac:spMkLst>
            <pc:docMk/>
            <pc:sldMk cId="2869084347" sldId="278"/>
            <ac:spMk id="5" creationId="{1F1E4790-85DF-4807-B414-9E607E650C79}"/>
          </ac:spMkLst>
        </pc:spChg>
      </pc:sldChg>
      <pc:sldChg chg="addSp modSp">
        <pc:chgData name="LAU Gina [SIDE - Sch of Isol &amp; Dist Edu]" userId="S::gina.lau@education.wa.edu.au::e19020e0-70b6-4b51-a478-a64521a340f3" providerId="AD" clId="Web-{7D796F3D-D093-41B2-889A-A9CBF24E51F0}" dt="2020-10-06T02:39:32.522" v="354"/>
        <pc:sldMkLst>
          <pc:docMk/>
          <pc:sldMk cId="3264351628" sldId="279"/>
        </pc:sldMkLst>
        <pc:spChg chg="add mod">
          <ac:chgData name="LAU Gina [SIDE - Sch of Isol &amp; Dist Edu]" userId="S::gina.lau@education.wa.edu.au::e19020e0-70b6-4b51-a478-a64521a340f3" providerId="AD" clId="Web-{7D796F3D-D093-41B2-889A-A9CBF24E51F0}" dt="2020-10-06T02:39:25.647" v="353"/>
          <ac:spMkLst>
            <pc:docMk/>
            <pc:sldMk cId="3264351628" sldId="279"/>
            <ac:spMk id="4" creationId="{1710287A-CBFF-4590-A7FF-A92029A11589}"/>
          </ac:spMkLst>
        </pc:spChg>
        <pc:spChg chg="add mod">
          <ac:chgData name="LAU Gina [SIDE - Sch of Isol &amp; Dist Edu]" userId="S::gina.lau@education.wa.edu.au::e19020e0-70b6-4b51-a478-a64521a340f3" providerId="AD" clId="Web-{7D796F3D-D093-41B2-889A-A9CBF24E51F0}" dt="2020-10-06T02:39:32.522" v="354"/>
          <ac:spMkLst>
            <pc:docMk/>
            <pc:sldMk cId="3264351628" sldId="279"/>
            <ac:spMk id="5" creationId="{C41EEC18-2A65-4379-B041-199221C5E48D}"/>
          </ac:spMkLst>
        </pc:spChg>
      </pc:sldChg>
      <pc:sldChg chg="addSp modSp">
        <pc:chgData name="LAU Gina [SIDE - Sch of Isol &amp; Dist Edu]" userId="S::gina.lau@education.wa.edu.au::e19020e0-70b6-4b51-a478-a64521a340f3" providerId="AD" clId="Web-{7D796F3D-D093-41B2-889A-A9CBF24E51F0}" dt="2020-10-06T02:39:34.709" v="355"/>
        <pc:sldMkLst>
          <pc:docMk/>
          <pc:sldMk cId="697396086" sldId="280"/>
        </pc:sldMkLst>
        <pc:spChg chg="add mod">
          <ac:chgData name="LAU Gina [SIDE - Sch of Isol &amp; Dist Edu]" userId="S::gina.lau@education.wa.edu.au::e19020e0-70b6-4b51-a478-a64521a340f3" providerId="AD" clId="Web-{7D796F3D-D093-41B2-889A-A9CBF24E51F0}" dt="2020-10-06T02:39:34.709" v="355"/>
          <ac:spMkLst>
            <pc:docMk/>
            <pc:sldMk cId="697396086" sldId="280"/>
            <ac:spMk id="4" creationId="{351CF7A5-5275-4B51-AE4C-F7281BD03A56}"/>
          </ac:spMkLst>
        </pc:spChg>
        <pc:spChg chg="add mod">
          <ac:chgData name="LAU Gina [SIDE - Sch of Isol &amp; Dist Edu]" userId="S::gina.lau@education.wa.edu.au::e19020e0-70b6-4b51-a478-a64521a340f3" providerId="AD" clId="Web-{7D796F3D-D093-41B2-889A-A9CBF24E51F0}" dt="2020-10-06T02:39:34.709" v="355"/>
          <ac:spMkLst>
            <pc:docMk/>
            <pc:sldMk cId="697396086" sldId="280"/>
            <ac:spMk id="5" creationId="{48994ADB-4CDC-4B4B-9C62-1E74C550B3D7}"/>
          </ac:spMkLst>
        </pc:spChg>
      </pc:sldChg>
      <pc:sldChg chg="addSp modSp">
        <pc:chgData name="LAU Gina [SIDE - Sch of Isol &amp; Dist Edu]" userId="S::gina.lau@education.wa.edu.au::e19020e0-70b6-4b51-a478-a64521a340f3" providerId="AD" clId="Web-{7D796F3D-D093-41B2-889A-A9CBF24E51F0}" dt="2020-10-06T02:40:22.570" v="368" actId="14100"/>
        <pc:sldMkLst>
          <pc:docMk/>
          <pc:sldMk cId="1393797515" sldId="281"/>
        </pc:sldMkLst>
        <pc:spChg chg="mod">
          <ac:chgData name="LAU Gina [SIDE - Sch of Isol &amp; Dist Edu]" userId="S::gina.lau@education.wa.edu.au::e19020e0-70b6-4b51-a478-a64521a340f3" providerId="AD" clId="Web-{7D796F3D-D093-41B2-889A-A9CBF24E51F0}" dt="2020-10-06T02:40:22.570" v="368" actId="14100"/>
          <ac:spMkLst>
            <pc:docMk/>
            <pc:sldMk cId="1393797515" sldId="281"/>
            <ac:spMk id="3" creationId="{00000000-0000-0000-0000-000000000000}"/>
          </ac:spMkLst>
        </pc:spChg>
        <pc:spChg chg="add mod">
          <ac:chgData name="LAU Gina [SIDE - Sch of Isol &amp; Dist Edu]" userId="S::gina.lau@education.wa.edu.au::e19020e0-70b6-4b51-a478-a64521a340f3" providerId="AD" clId="Web-{7D796F3D-D093-41B2-889A-A9CBF24E51F0}" dt="2020-10-06T02:39:34.709" v="355"/>
          <ac:spMkLst>
            <pc:docMk/>
            <pc:sldMk cId="1393797515" sldId="281"/>
            <ac:spMk id="4" creationId="{D0CB3C21-2A65-4007-8023-35FAD1A977A9}"/>
          </ac:spMkLst>
        </pc:spChg>
        <pc:spChg chg="add mod">
          <ac:chgData name="LAU Gina [SIDE - Sch of Isol &amp; Dist Edu]" userId="S::gina.lau@education.wa.edu.au::e19020e0-70b6-4b51-a478-a64521a340f3" providerId="AD" clId="Web-{7D796F3D-D093-41B2-889A-A9CBF24E51F0}" dt="2020-10-06T02:39:34.709" v="355"/>
          <ac:spMkLst>
            <pc:docMk/>
            <pc:sldMk cId="1393797515" sldId="281"/>
            <ac:spMk id="5" creationId="{9D7E187E-C34A-41DF-A742-EF3D4BA06DF4}"/>
          </ac:spMkLst>
        </pc:spChg>
      </pc:sldChg>
      <pc:sldChg chg="addSp modSp">
        <pc:chgData name="LAU Gina [SIDE - Sch of Isol &amp; Dist Edu]" userId="S::gina.lau@education.wa.edu.au::e19020e0-70b6-4b51-a478-a64521a340f3" providerId="AD" clId="Web-{7D796F3D-D093-41B2-889A-A9CBF24E51F0}" dt="2020-10-06T02:39:34.709" v="355"/>
        <pc:sldMkLst>
          <pc:docMk/>
          <pc:sldMk cId="1305387202" sldId="282"/>
        </pc:sldMkLst>
        <pc:spChg chg="add mod">
          <ac:chgData name="LAU Gina [SIDE - Sch of Isol &amp; Dist Edu]" userId="S::gina.lau@education.wa.edu.au::e19020e0-70b6-4b51-a478-a64521a340f3" providerId="AD" clId="Web-{7D796F3D-D093-41B2-889A-A9CBF24E51F0}" dt="2020-10-06T02:39:34.709" v="355"/>
          <ac:spMkLst>
            <pc:docMk/>
            <pc:sldMk cId="1305387202" sldId="282"/>
            <ac:spMk id="4" creationId="{AF9061C6-8266-4738-B591-9C3FC22A331B}"/>
          </ac:spMkLst>
        </pc:spChg>
        <pc:spChg chg="add mod">
          <ac:chgData name="LAU Gina [SIDE - Sch of Isol &amp; Dist Edu]" userId="S::gina.lau@education.wa.edu.au::e19020e0-70b6-4b51-a478-a64521a340f3" providerId="AD" clId="Web-{7D796F3D-D093-41B2-889A-A9CBF24E51F0}" dt="2020-10-06T02:39:34.709" v="355"/>
          <ac:spMkLst>
            <pc:docMk/>
            <pc:sldMk cId="1305387202" sldId="282"/>
            <ac:spMk id="5" creationId="{DC031AD3-1B41-4B6F-AC5A-48FE817F942C}"/>
          </ac:spMkLst>
        </pc:spChg>
      </pc:sldChg>
      <pc:sldChg chg="addSp delSp modSp mod modClrScheme chgLayout">
        <pc:chgData name="LAU Gina [SIDE - Sch of Isol &amp; Dist Edu]" userId="S::gina.lau@education.wa.edu.au::e19020e0-70b6-4b51-a478-a64521a340f3" providerId="AD" clId="Web-{7D796F3D-D093-41B2-889A-A9CBF24E51F0}" dt="2020-10-06T02:39:34.709" v="355"/>
        <pc:sldMkLst>
          <pc:docMk/>
          <pc:sldMk cId="1134400323" sldId="283"/>
        </pc:sldMkLst>
        <pc:spChg chg="mod">
          <ac:chgData name="LAU Gina [SIDE - Sch of Isol &amp; Dist Edu]" userId="S::gina.lau@education.wa.edu.au::e19020e0-70b6-4b51-a478-a64521a340f3" providerId="AD" clId="Web-{7D796F3D-D093-41B2-889A-A9CBF24E51F0}" dt="2020-10-06T02:31:26.261" v="260"/>
          <ac:spMkLst>
            <pc:docMk/>
            <pc:sldMk cId="1134400323" sldId="283"/>
            <ac:spMk id="3" creationId="{00000000-0000-0000-0000-000000000000}"/>
          </ac:spMkLst>
        </pc:spChg>
        <pc:spChg chg="add mod">
          <ac:chgData name="LAU Gina [SIDE - Sch of Isol &amp; Dist Edu]" userId="S::gina.lau@education.wa.edu.au::e19020e0-70b6-4b51-a478-a64521a340f3" providerId="AD" clId="Web-{7D796F3D-D093-41B2-889A-A9CBF24E51F0}" dt="2020-10-06T02:39:34.709" v="355"/>
          <ac:spMkLst>
            <pc:docMk/>
            <pc:sldMk cId="1134400323" sldId="283"/>
            <ac:spMk id="4" creationId="{887C9966-D348-4664-B7B6-9692EA6D3B6F}"/>
          </ac:spMkLst>
        </pc:spChg>
        <pc:spChg chg="add mod">
          <ac:chgData name="LAU Gina [SIDE - Sch of Isol &amp; Dist Edu]" userId="S::gina.lau@education.wa.edu.au::e19020e0-70b6-4b51-a478-a64521a340f3" providerId="AD" clId="Web-{7D796F3D-D093-41B2-889A-A9CBF24E51F0}" dt="2020-10-06T02:39:34.709" v="355"/>
          <ac:spMkLst>
            <pc:docMk/>
            <pc:sldMk cId="1134400323" sldId="283"/>
            <ac:spMk id="5" creationId="{9C220F03-87A1-481A-AACA-F25636716E24}"/>
          </ac:spMkLst>
        </pc:spChg>
        <pc:spChg chg="add del mod">
          <ac:chgData name="LAU Gina [SIDE - Sch of Isol &amp; Dist Edu]" userId="S::gina.lau@education.wa.edu.au::e19020e0-70b6-4b51-a478-a64521a340f3" providerId="AD" clId="Web-{7D796F3D-D093-41B2-889A-A9CBF24E51F0}" dt="2020-10-06T02:31:26.261" v="260"/>
          <ac:spMkLst>
            <pc:docMk/>
            <pc:sldMk cId="1134400323" sldId="283"/>
            <ac:spMk id="71" creationId="{1B32B946-B630-4B4C-9218-C917F6C05928}"/>
          </ac:spMkLst>
        </pc:spChg>
        <pc:spChg chg="add del mod">
          <ac:chgData name="LAU Gina [SIDE - Sch of Isol &amp; Dist Edu]" userId="S::gina.lau@education.wa.edu.au::e19020e0-70b6-4b51-a478-a64521a340f3" providerId="AD" clId="Web-{7D796F3D-D093-41B2-889A-A9CBF24E51F0}" dt="2020-10-06T02:31:26.261" v="260"/>
          <ac:spMkLst>
            <pc:docMk/>
            <pc:sldMk cId="1134400323" sldId="283"/>
            <ac:spMk id="73" creationId="{CFFE2B85-2E3D-4D49-A0CB-359704D76478}"/>
          </ac:spMkLst>
        </pc:spChg>
        <pc:picChg chg="add mod">
          <ac:chgData name="LAU Gina [SIDE - Sch of Isol &amp; Dist Edu]" userId="S::gina.lau@education.wa.edu.au::e19020e0-70b6-4b51-a478-a64521a340f3" providerId="AD" clId="Web-{7D796F3D-D093-41B2-889A-A9CBF24E51F0}" dt="2020-10-06T02:32:15.090" v="265" actId="1076"/>
          <ac:picMkLst>
            <pc:docMk/>
            <pc:sldMk cId="1134400323" sldId="283"/>
            <ac:picMk id="2" creationId="{402EB202-C8B0-48DC-96F6-67D887E21AE2}"/>
          </ac:picMkLst>
        </pc:picChg>
        <pc:picChg chg="del mod ord">
          <ac:chgData name="LAU Gina [SIDE - Sch of Isol &amp; Dist Edu]" userId="S::gina.lau@education.wa.edu.au::e19020e0-70b6-4b51-a478-a64521a340f3" providerId="AD" clId="Web-{7D796F3D-D093-41B2-889A-A9CBF24E51F0}" dt="2020-10-06T02:31:47.558" v="261"/>
          <ac:picMkLst>
            <pc:docMk/>
            <pc:sldMk cId="1134400323" sldId="283"/>
            <ac:picMk id="3074" creationId="{00000000-0000-0000-0000-000000000000}"/>
          </ac:picMkLst>
        </pc:picChg>
      </pc:sldChg>
      <pc:sldChg chg="addSp modSp">
        <pc:chgData name="LAU Gina [SIDE - Sch of Isol &amp; Dist Edu]" userId="S::gina.lau@education.wa.edu.au::e19020e0-70b6-4b51-a478-a64521a340f3" providerId="AD" clId="Web-{7D796F3D-D093-41B2-889A-A9CBF24E51F0}" dt="2020-10-06T02:39:34.709" v="355"/>
        <pc:sldMkLst>
          <pc:docMk/>
          <pc:sldMk cId="1260622041" sldId="284"/>
        </pc:sldMkLst>
        <pc:spChg chg="add mod">
          <ac:chgData name="LAU Gina [SIDE - Sch of Isol &amp; Dist Edu]" userId="S::gina.lau@education.wa.edu.au::e19020e0-70b6-4b51-a478-a64521a340f3" providerId="AD" clId="Web-{7D796F3D-D093-41B2-889A-A9CBF24E51F0}" dt="2020-10-06T02:39:34.709" v="355"/>
          <ac:spMkLst>
            <pc:docMk/>
            <pc:sldMk cId="1260622041" sldId="284"/>
            <ac:spMk id="4" creationId="{3BD9C388-9F21-4453-AC4D-C84E7332F380}"/>
          </ac:spMkLst>
        </pc:spChg>
        <pc:spChg chg="add mod">
          <ac:chgData name="LAU Gina [SIDE - Sch of Isol &amp; Dist Edu]" userId="S::gina.lau@education.wa.edu.au::e19020e0-70b6-4b51-a478-a64521a340f3" providerId="AD" clId="Web-{7D796F3D-D093-41B2-889A-A9CBF24E51F0}" dt="2020-10-06T02:39:34.709" v="355"/>
          <ac:spMkLst>
            <pc:docMk/>
            <pc:sldMk cId="1260622041" sldId="284"/>
            <ac:spMk id="5" creationId="{2F2F0D63-72EA-4609-9475-DAC470C2FC1D}"/>
          </ac:spMkLst>
        </pc:spChg>
      </pc:sldChg>
      <pc:sldChg chg="addSp delSp modSp mod modClrScheme chgLayout">
        <pc:chgData name="LAU Gina [SIDE - Sch of Isol &amp; Dist Edu]" userId="S::gina.lau@education.wa.edu.au::e19020e0-70b6-4b51-a478-a64521a340f3" providerId="AD" clId="Web-{7D796F3D-D093-41B2-889A-A9CBF24E51F0}" dt="2020-10-06T02:39:34.709" v="355"/>
        <pc:sldMkLst>
          <pc:docMk/>
          <pc:sldMk cId="1426532342" sldId="285"/>
        </pc:sldMkLst>
        <pc:spChg chg="mod">
          <ac:chgData name="LAU Gina [SIDE - Sch of Isol &amp; Dist Edu]" userId="S::gina.lau@education.wa.edu.au::e19020e0-70b6-4b51-a478-a64521a340f3" providerId="AD" clId="Web-{7D796F3D-D093-41B2-889A-A9CBF24E51F0}" dt="2020-10-06T02:18:28.588" v="69"/>
          <ac:spMkLst>
            <pc:docMk/>
            <pc:sldMk cId="1426532342" sldId="285"/>
            <ac:spMk id="5" creationId="{00000000-0000-0000-0000-000000000000}"/>
          </ac:spMkLst>
        </pc:spChg>
        <pc:spChg chg="mod">
          <ac:chgData name="LAU Gina [SIDE - Sch of Isol &amp; Dist Edu]" userId="S::gina.lau@education.wa.edu.au::e19020e0-70b6-4b51-a478-a64521a340f3" providerId="AD" clId="Web-{7D796F3D-D093-41B2-889A-A9CBF24E51F0}" dt="2020-10-06T02:30:17.291" v="237" actId="1076"/>
          <ac:spMkLst>
            <pc:docMk/>
            <pc:sldMk cId="1426532342" sldId="285"/>
            <ac:spMk id="6" creationId="{00000000-0000-0000-0000-000000000000}"/>
          </ac:spMkLst>
        </pc:spChg>
        <pc:spChg chg="add mod">
          <ac:chgData name="LAU Gina [SIDE - Sch of Isol &amp; Dist Edu]" userId="S::gina.lau@education.wa.edu.au::e19020e0-70b6-4b51-a478-a64521a340f3" providerId="AD" clId="Web-{7D796F3D-D093-41B2-889A-A9CBF24E51F0}" dt="2020-10-06T02:18:28.588" v="69"/>
          <ac:spMkLst>
            <pc:docMk/>
            <pc:sldMk cId="1426532342" sldId="285"/>
            <ac:spMk id="11" creationId="{30EF01B1-81A9-45F1-8178-A322B9F454A9}"/>
          </ac:spMkLst>
        </pc:spChg>
        <pc:spChg chg="add mod">
          <ac:chgData name="LAU Gina [SIDE - Sch of Isol &amp; Dist Edu]" userId="S::gina.lau@education.wa.edu.au::e19020e0-70b6-4b51-a478-a64521a340f3" providerId="AD" clId="Web-{7D796F3D-D093-41B2-889A-A9CBF24E51F0}" dt="2020-10-06T02:39:34.709" v="355"/>
          <ac:spMkLst>
            <pc:docMk/>
            <pc:sldMk cId="1426532342" sldId="285"/>
            <ac:spMk id="13" creationId="{F2BEAE71-8F3C-458D-BB38-DAD7213E76AC}"/>
          </ac:spMkLst>
        </pc:spChg>
        <pc:picChg chg="add mod">
          <ac:chgData name="LAU Gina [SIDE - Sch of Isol &amp; Dist Edu]" userId="S::gina.lau@education.wa.edu.au::e19020e0-70b6-4b51-a478-a64521a340f3" providerId="AD" clId="Web-{7D796F3D-D093-41B2-889A-A9CBF24E51F0}" dt="2020-10-06T02:30:39.307" v="241" actId="1076"/>
          <ac:picMkLst>
            <pc:docMk/>
            <pc:sldMk cId="1426532342" sldId="285"/>
            <ac:picMk id="2" creationId="{2B833382-98B4-4F51-89C3-6A22B83A34C4}"/>
          </ac:picMkLst>
        </pc:picChg>
        <pc:picChg chg="del mod">
          <ac:chgData name="LAU Gina [SIDE - Sch of Isol &amp; Dist Edu]" userId="S::gina.lau@education.wa.edu.au::e19020e0-70b6-4b51-a478-a64521a340f3" providerId="AD" clId="Web-{7D796F3D-D093-41B2-889A-A9CBF24E51F0}" dt="2020-10-06T02:16:54.617" v="57"/>
          <ac:picMkLst>
            <pc:docMk/>
            <pc:sldMk cId="1426532342" sldId="285"/>
            <ac:picMk id="4098" creationId="{00000000-0000-0000-0000-000000000000}"/>
          </ac:picMkLst>
        </pc:picChg>
      </pc:sldChg>
      <pc:sldChg chg="addSp modSp">
        <pc:chgData name="LAU Gina [SIDE - Sch of Isol &amp; Dist Edu]" userId="S::gina.lau@education.wa.edu.au::e19020e0-70b6-4b51-a478-a64521a340f3" providerId="AD" clId="Web-{7D796F3D-D093-41B2-889A-A9CBF24E51F0}" dt="2020-10-06T02:39:34.709" v="355"/>
        <pc:sldMkLst>
          <pc:docMk/>
          <pc:sldMk cId="3859671755" sldId="286"/>
        </pc:sldMkLst>
        <pc:spChg chg="add mod">
          <ac:chgData name="LAU Gina [SIDE - Sch of Isol &amp; Dist Edu]" userId="S::gina.lau@education.wa.edu.au::e19020e0-70b6-4b51-a478-a64521a340f3" providerId="AD" clId="Web-{7D796F3D-D093-41B2-889A-A9CBF24E51F0}" dt="2020-10-06T02:39:34.709" v="355"/>
          <ac:spMkLst>
            <pc:docMk/>
            <pc:sldMk cId="3859671755" sldId="286"/>
            <ac:spMk id="4" creationId="{F3AEC9FE-24C9-4EAC-A283-46A85E22CCF2}"/>
          </ac:spMkLst>
        </pc:spChg>
        <pc:spChg chg="add mod">
          <ac:chgData name="LAU Gina [SIDE - Sch of Isol &amp; Dist Edu]" userId="S::gina.lau@education.wa.edu.au::e19020e0-70b6-4b51-a478-a64521a340f3" providerId="AD" clId="Web-{7D796F3D-D093-41B2-889A-A9CBF24E51F0}" dt="2020-10-06T02:39:34.709" v="355"/>
          <ac:spMkLst>
            <pc:docMk/>
            <pc:sldMk cId="3859671755" sldId="286"/>
            <ac:spMk id="5" creationId="{5C594F0D-92D2-4CB8-B226-67FBD630927B}"/>
          </ac:spMkLst>
        </pc:spChg>
      </pc:sldChg>
      <pc:sldChg chg="addSp modSp">
        <pc:chgData name="LAU Gina [SIDE - Sch of Isol &amp; Dist Edu]" userId="S::gina.lau@education.wa.edu.au::e19020e0-70b6-4b51-a478-a64521a340f3" providerId="AD" clId="Web-{7D796F3D-D093-41B2-889A-A9CBF24E51F0}" dt="2020-10-06T02:39:34.709" v="355"/>
        <pc:sldMkLst>
          <pc:docMk/>
          <pc:sldMk cId="469336658" sldId="287"/>
        </pc:sldMkLst>
        <pc:spChg chg="add mod">
          <ac:chgData name="LAU Gina [SIDE - Sch of Isol &amp; Dist Edu]" userId="S::gina.lau@education.wa.edu.au::e19020e0-70b6-4b51-a478-a64521a340f3" providerId="AD" clId="Web-{7D796F3D-D093-41B2-889A-A9CBF24E51F0}" dt="2020-10-06T02:39:34.709" v="355"/>
          <ac:spMkLst>
            <pc:docMk/>
            <pc:sldMk cId="469336658" sldId="287"/>
            <ac:spMk id="4" creationId="{0C0029CC-7CED-4BB1-AFF9-0A6423142183}"/>
          </ac:spMkLst>
        </pc:spChg>
        <pc:spChg chg="add mod">
          <ac:chgData name="LAU Gina [SIDE - Sch of Isol &amp; Dist Edu]" userId="S::gina.lau@education.wa.edu.au::e19020e0-70b6-4b51-a478-a64521a340f3" providerId="AD" clId="Web-{7D796F3D-D093-41B2-889A-A9CBF24E51F0}" dt="2020-10-06T02:39:34.709" v="355"/>
          <ac:spMkLst>
            <pc:docMk/>
            <pc:sldMk cId="469336658" sldId="287"/>
            <ac:spMk id="5" creationId="{F0FFD54F-F51A-4F57-89A5-7256417DD284}"/>
          </ac:spMkLst>
        </pc:spChg>
      </pc:sldChg>
      <pc:sldChg chg="addSp delSp modSp">
        <pc:chgData name="LAU Gina [SIDE - Sch of Isol &amp; Dist Edu]" userId="S::gina.lau@education.wa.edu.au::e19020e0-70b6-4b51-a478-a64521a340f3" providerId="AD" clId="Web-{7D796F3D-D093-41B2-889A-A9CBF24E51F0}" dt="2020-10-06T02:39:34.709" v="355"/>
        <pc:sldMkLst>
          <pc:docMk/>
          <pc:sldMk cId="1303978346" sldId="288"/>
        </pc:sldMkLst>
        <pc:spChg chg="mod">
          <ac:chgData name="LAU Gina [SIDE - Sch of Isol &amp; Dist Edu]" userId="S::gina.lau@education.wa.edu.au::e19020e0-70b6-4b51-a478-a64521a340f3" providerId="AD" clId="Web-{7D796F3D-D093-41B2-889A-A9CBF24E51F0}" dt="2020-10-06T02:26:14.239" v="208" actId="14100"/>
          <ac:spMkLst>
            <pc:docMk/>
            <pc:sldMk cId="1303978346" sldId="288"/>
            <ac:spMk id="2" creationId="{00000000-0000-0000-0000-000000000000}"/>
          </ac:spMkLst>
        </pc:spChg>
        <pc:spChg chg="mod">
          <ac:chgData name="LAU Gina [SIDE - Sch of Isol &amp; Dist Edu]" userId="S::gina.lau@education.wa.edu.au::e19020e0-70b6-4b51-a478-a64521a340f3" providerId="AD" clId="Web-{7D796F3D-D093-41B2-889A-A9CBF24E51F0}" dt="2020-10-06T02:25:21.300" v="183" actId="1076"/>
          <ac:spMkLst>
            <pc:docMk/>
            <pc:sldMk cId="1303978346" sldId="288"/>
            <ac:spMk id="3" creationId="{00000000-0000-0000-0000-000000000000}"/>
          </ac:spMkLst>
        </pc:spChg>
        <pc:spChg chg="add mod">
          <ac:chgData name="LAU Gina [SIDE - Sch of Isol &amp; Dist Edu]" userId="S::gina.lau@education.wa.edu.au::e19020e0-70b6-4b51-a478-a64521a340f3" providerId="AD" clId="Web-{7D796F3D-D093-41B2-889A-A9CBF24E51F0}" dt="2020-10-06T02:26:36.677" v="215" actId="1076"/>
          <ac:spMkLst>
            <pc:docMk/>
            <pc:sldMk cId="1303978346" sldId="288"/>
            <ac:spMk id="5" creationId="{0837A8A0-89A7-4504-BFAD-67D6842BB7B1}"/>
          </ac:spMkLst>
        </pc:spChg>
        <pc:spChg chg="add mod">
          <ac:chgData name="LAU Gina [SIDE - Sch of Isol &amp; Dist Edu]" userId="S::gina.lau@education.wa.edu.au::e19020e0-70b6-4b51-a478-a64521a340f3" providerId="AD" clId="Web-{7D796F3D-D093-41B2-889A-A9CBF24E51F0}" dt="2020-10-06T02:39:34.709" v="355"/>
          <ac:spMkLst>
            <pc:docMk/>
            <pc:sldMk cId="1303978346" sldId="288"/>
            <ac:spMk id="6" creationId="{FA3670F3-E691-41B2-8859-68D20474D623}"/>
          </ac:spMkLst>
        </pc:spChg>
        <pc:spChg chg="add mod">
          <ac:chgData name="LAU Gina [SIDE - Sch of Isol &amp; Dist Edu]" userId="S::gina.lau@education.wa.edu.au::e19020e0-70b6-4b51-a478-a64521a340f3" providerId="AD" clId="Web-{7D796F3D-D093-41B2-889A-A9CBF24E51F0}" dt="2020-10-06T02:39:34.709" v="355"/>
          <ac:spMkLst>
            <pc:docMk/>
            <pc:sldMk cId="1303978346" sldId="288"/>
            <ac:spMk id="7" creationId="{B43356FE-DEAF-4803-BAB5-A9636406DE36}"/>
          </ac:spMkLst>
        </pc:spChg>
        <pc:picChg chg="add mod modCrop">
          <ac:chgData name="LAU Gina [SIDE - Sch of Isol &amp; Dist Edu]" userId="S::gina.lau@education.wa.edu.au::e19020e0-70b6-4b51-a478-a64521a340f3" providerId="AD" clId="Web-{7D796F3D-D093-41B2-889A-A9CBF24E51F0}" dt="2020-10-06T02:25:44.801" v="186" actId="1076"/>
          <ac:picMkLst>
            <pc:docMk/>
            <pc:sldMk cId="1303978346" sldId="288"/>
            <ac:picMk id="4" creationId="{2259A9C6-D0EE-4E03-9583-65F186970CD6}"/>
          </ac:picMkLst>
        </pc:picChg>
        <pc:picChg chg="del mod">
          <ac:chgData name="LAU Gina [SIDE - Sch of Isol &amp; Dist Edu]" userId="S::gina.lau@education.wa.edu.au::e19020e0-70b6-4b51-a478-a64521a340f3" providerId="AD" clId="Web-{7D796F3D-D093-41B2-889A-A9CBF24E51F0}" dt="2020-10-06T02:23:28.485" v="121"/>
          <ac:picMkLst>
            <pc:docMk/>
            <pc:sldMk cId="1303978346" sldId="288"/>
            <ac:picMk id="6146" creationId="{00000000-0000-0000-0000-000000000000}"/>
          </ac:picMkLst>
        </pc:picChg>
      </pc:sldChg>
      <pc:sldChg chg="addSp delSp modSp">
        <pc:chgData name="LAU Gina [SIDE - Sch of Isol &amp; Dist Edu]" userId="S::gina.lau@education.wa.edu.au::e19020e0-70b6-4b51-a478-a64521a340f3" providerId="AD" clId="Web-{7D796F3D-D093-41B2-889A-A9CBF24E51F0}" dt="2020-10-06T02:39:34.709" v="355"/>
        <pc:sldMkLst>
          <pc:docMk/>
          <pc:sldMk cId="1057281393" sldId="289"/>
        </pc:sldMkLst>
        <pc:spChg chg="mod">
          <ac:chgData name="LAU Gina [SIDE - Sch of Isol &amp; Dist Edu]" userId="S::gina.lau@education.wa.edu.au::e19020e0-70b6-4b51-a478-a64521a340f3" providerId="AD" clId="Web-{7D796F3D-D093-41B2-889A-A9CBF24E51F0}" dt="2020-10-06T02:29:23.462" v="230" actId="1076"/>
          <ac:spMkLst>
            <pc:docMk/>
            <pc:sldMk cId="1057281393" sldId="289"/>
            <ac:spMk id="2" creationId="{00000000-0000-0000-0000-000000000000}"/>
          </ac:spMkLst>
        </pc:spChg>
        <pc:spChg chg="del">
          <ac:chgData name="LAU Gina [SIDE - Sch of Isol &amp; Dist Edu]" userId="S::gina.lau@education.wa.edu.au::e19020e0-70b6-4b51-a478-a64521a340f3" providerId="AD" clId="Web-{7D796F3D-D093-41B2-889A-A9CBF24E51F0}" dt="2020-10-06T02:28:13.288" v="220"/>
          <ac:spMkLst>
            <pc:docMk/>
            <pc:sldMk cId="1057281393" sldId="289"/>
            <ac:spMk id="3" creationId="{00000000-0000-0000-0000-000000000000}"/>
          </ac:spMkLst>
        </pc:spChg>
        <pc:spChg chg="add del mod">
          <ac:chgData name="LAU Gina [SIDE - Sch of Isol &amp; Dist Edu]" userId="S::gina.lau@education.wa.edu.au::e19020e0-70b6-4b51-a478-a64521a340f3" providerId="AD" clId="Web-{7D796F3D-D093-41B2-889A-A9CBF24E51F0}" dt="2020-10-06T02:28:24.445" v="222"/>
          <ac:spMkLst>
            <pc:docMk/>
            <pc:sldMk cId="1057281393" sldId="289"/>
            <ac:spMk id="6" creationId="{BB39B050-1C84-411C-B00C-CD83F4BB13D4}"/>
          </ac:spMkLst>
        </pc:spChg>
        <pc:spChg chg="add">
          <ac:chgData name="LAU Gina [SIDE - Sch of Isol &amp; Dist Edu]" userId="S::gina.lau@education.wa.edu.au::e19020e0-70b6-4b51-a478-a64521a340f3" providerId="AD" clId="Web-{7D796F3D-D093-41B2-889A-A9CBF24E51F0}" dt="2020-10-06T02:28:20.945" v="221"/>
          <ac:spMkLst>
            <pc:docMk/>
            <pc:sldMk cId="1057281393" sldId="289"/>
            <ac:spMk id="7" creationId="{57B7F6B0-66A6-4ACE-8FCE-4D5B31506F03}"/>
          </ac:spMkLst>
        </pc:spChg>
        <pc:spChg chg="add del mod">
          <ac:chgData name="LAU Gina [SIDE - Sch of Isol &amp; Dist Edu]" userId="S::gina.lau@education.wa.edu.au::e19020e0-70b6-4b51-a478-a64521a340f3" providerId="AD" clId="Web-{7D796F3D-D093-41B2-889A-A9CBF24E51F0}" dt="2020-10-06T02:29:35.556" v="231"/>
          <ac:spMkLst>
            <pc:docMk/>
            <pc:sldMk cId="1057281393" sldId="289"/>
            <ac:spMk id="9" creationId="{ED791D52-A33C-4E01-9071-65828100DE33}"/>
          </ac:spMkLst>
        </pc:spChg>
        <pc:spChg chg="add mod">
          <ac:chgData name="LAU Gina [SIDE - Sch of Isol &amp; Dist Edu]" userId="S::gina.lau@education.wa.edu.au::e19020e0-70b6-4b51-a478-a64521a340f3" providerId="AD" clId="Web-{7D796F3D-D093-41B2-889A-A9CBF24E51F0}" dt="2020-10-06T02:39:34.709" v="355"/>
          <ac:spMkLst>
            <pc:docMk/>
            <pc:sldMk cId="1057281393" sldId="289"/>
            <ac:spMk id="11" creationId="{C80AFE7C-8232-41F6-A4B5-AC6B00A0CF23}"/>
          </ac:spMkLst>
        </pc:spChg>
        <pc:spChg chg="add mod">
          <ac:chgData name="LAU Gina [SIDE - Sch of Isol &amp; Dist Edu]" userId="S::gina.lau@education.wa.edu.au::e19020e0-70b6-4b51-a478-a64521a340f3" providerId="AD" clId="Web-{7D796F3D-D093-41B2-889A-A9CBF24E51F0}" dt="2020-10-06T02:39:34.709" v="355"/>
          <ac:spMkLst>
            <pc:docMk/>
            <pc:sldMk cId="1057281393" sldId="289"/>
            <ac:spMk id="12" creationId="{D48FBE3E-950C-41E6-B909-F40D8DA3333B}"/>
          </ac:spMkLst>
        </pc:spChg>
        <pc:picChg chg="add mod">
          <ac:chgData name="LAU Gina [SIDE - Sch of Isol &amp; Dist Edu]" userId="S::gina.lau@education.wa.edu.au::e19020e0-70b6-4b51-a478-a64521a340f3" providerId="AD" clId="Web-{7D796F3D-D093-41B2-889A-A9CBF24E51F0}" dt="2020-10-06T02:28:35.820" v="224" actId="1076"/>
          <ac:picMkLst>
            <pc:docMk/>
            <pc:sldMk cId="1057281393" sldId="289"/>
            <ac:picMk id="4" creationId="{BDC69B43-8A8F-496D-8450-96AC6FFE9E0E}"/>
          </ac:picMkLst>
        </pc:picChg>
        <pc:picChg chg="del">
          <ac:chgData name="LAU Gina [SIDE - Sch of Isol &amp; Dist Edu]" userId="S::gina.lau@education.wa.edu.au::e19020e0-70b6-4b51-a478-a64521a340f3" providerId="AD" clId="Web-{7D796F3D-D093-41B2-889A-A9CBF24E51F0}" dt="2020-10-06T02:27:42.334" v="216"/>
          <ac:picMkLst>
            <pc:docMk/>
            <pc:sldMk cId="1057281393" sldId="289"/>
            <ac:picMk id="7172" creationId="{00000000-0000-0000-0000-000000000000}"/>
          </ac:picMkLst>
        </pc:picChg>
      </pc:sldChg>
      <pc:sldMasterChg chg="modSp mod modSldLayout">
        <pc:chgData name="LAU Gina [SIDE - Sch of Isol &amp; Dist Edu]" userId="S::gina.lau@education.wa.edu.au::e19020e0-70b6-4b51-a478-a64521a340f3" providerId="AD" clId="Web-{7D796F3D-D093-41B2-889A-A9CBF24E51F0}" dt="2020-10-06T02:39:34.709" v="355"/>
        <pc:sldMasterMkLst>
          <pc:docMk/>
          <pc:sldMasterMk cId="2825509500" sldId="2147483648"/>
        </pc:sldMasterMkLst>
        <pc:spChg chg="mod">
          <ac:chgData name="LAU Gina [SIDE - Sch of Isol &amp; Dist Edu]" userId="S::gina.lau@education.wa.edu.au::e19020e0-70b6-4b51-a478-a64521a340f3" providerId="AD" clId="Web-{7D796F3D-D093-41B2-889A-A9CBF24E51F0}" dt="2020-10-06T02:39:34.709" v="355"/>
          <ac:spMkLst>
            <pc:docMk/>
            <pc:sldMasterMk cId="2825509500" sldId="2147483648"/>
            <ac:spMk id="5" creationId="{00000000-0000-0000-0000-000000000000}"/>
          </ac:spMkLst>
        </pc:spChg>
        <pc:sldLayoutChg chg="modSp mod">
          <pc:chgData name="LAU Gina [SIDE - Sch of Isol &amp; Dist Edu]" userId="S::gina.lau@education.wa.edu.au::e19020e0-70b6-4b51-a478-a64521a340f3" providerId="AD" clId="Web-{7D796F3D-D093-41B2-889A-A9CBF24E51F0}" dt="2020-10-06T02:39:34.709" v="355"/>
          <pc:sldLayoutMkLst>
            <pc:docMk/>
            <pc:sldMasterMk cId="2825509500" sldId="2147483648"/>
            <pc:sldLayoutMk cId="3212773137" sldId="2147483649"/>
          </pc:sldLayoutMkLst>
          <pc:spChg chg="mod">
            <ac:chgData name="LAU Gina [SIDE - Sch of Isol &amp; Dist Edu]" userId="S::gina.lau@education.wa.edu.au::e19020e0-70b6-4b51-a478-a64521a340f3" providerId="AD" clId="Web-{7D796F3D-D093-41B2-889A-A9CBF24E51F0}" dt="2020-10-06T02:39:34.709" v="355"/>
            <ac:spMkLst>
              <pc:docMk/>
              <pc:sldMasterMk cId="2825509500" sldId="2147483648"/>
              <pc:sldLayoutMk cId="3212773137" sldId="2147483649"/>
              <ac:spMk id="20" creationId="{00000000-0000-0000-0000-000000000000}"/>
            </ac:spMkLst>
          </pc:spChg>
        </pc:sldLayoutChg>
        <pc:sldLayoutChg chg="modSp mod">
          <pc:chgData name="LAU Gina [SIDE - Sch of Isol &amp; Dist Edu]" userId="S::gina.lau@education.wa.edu.au::e19020e0-70b6-4b51-a478-a64521a340f3" providerId="AD" clId="Web-{7D796F3D-D093-41B2-889A-A9CBF24E51F0}" dt="2020-10-06T02:39:34.709" v="355"/>
          <pc:sldLayoutMkLst>
            <pc:docMk/>
            <pc:sldMasterMk cId="2825509500" sldId="2147483648"/>
            <pc:sldLayoutMk cId="1664432941" sldId="2147483650"/>
          </pc:sldLayoutMkLst>
          <pc:spChg chg="mod">
            <ac:chgData name="LAU Gina [SIDE - Sch of Isol &amp; Dist Edu]" userId="S::gina.lau@education.wa.edu.au::e19020e0-70b6-4b51-a478-a64521a340f3" providerId="AD" clId="Web-{7D796F3D-D093-41B2-889A-A9CBF24E51F0}" dt="2020-10-06T02:39:34.709" v="355"/>
            <ac:spMkLst>
              <pc:docMk/>
              <pc:sldMasterMk cId="2825509500" sldId="2147483648"/>
              <pc:sldLayoutMk cId="1664432941" sldId="2147483650"/>
              <ac:spMk id="7" creationId="{00000000-0000-0000-0000-000000000000}"/>
            </ac:spMkLst>
          </pc:spChg>
        </pc:sldLayoutChg>
        <pc:sldLayoutChg chg="modSp mod">
          <pc:chgData name="LAU Gina [SIDE - Sch of Isol &amp; Dist Edu]" userId="S::gina.lau@education.wa.edu.au::e19020e0-70b6-4b51-a478-a64521a340f3" providerId="AD" clId="Web-{7D796F3D-D093-41B2-889A-A9CBF24E51F0}" dt="2020-10-06T02:39:34.709" v="355"/>
          <pc:sldLayoutMkLst>
            <pc:docMk/>
            <pc:sldMasterMk cId="2825509500" sldId="2147483648"/>
            <pc:sldLayoutMk cId="677446534" sldId="2147483651"/>
          </pc:sldLayoutMkLst>
          <pc:spChg chg="mod">
            <ac:chgData name="LAU Gina [SIDE - Sch of Isol &amp; Dist Edu]" userId="S::gina.lau@education.wa.edu.au::e19020e0-70b6-4b51-a478-a64521a340f3" providerId="AD" clId="Web-{7D796F3D-D093-41B2-889A-A9CBF24E51F0}" dt="2020-10-06T02:39:34.709" v="355"/>
            <ac:spMkLst>
              <pc:docMk/>
              <pc:sldMasterMk cId="2825509500" sldId="2147483648"/>
              <pc:sldLayoutMk cId="677446534" sldId="2147483651"/>
              <ac:spMk id="7" creationId="{00000000-0000-0000-0000-000000000000}"/>
            </ac:spMkLst>
          </pc:spChg>
        </pc:sldLayoutChg>
        <pc:sldLayoutChg chg="modSp mod">
          <pc:chgData name="LAU Gina [SIDE - Sch of Isol &amp; Dist Edu]" userId="S::gina.lau@education.wa.edu.au::e19020e0-70b6-4b51-a478-a64521a340f3" providerId="AD" clId="Web-{7D796F3D-D093-41B2-889A-A9CBF24E51F0}" dt="2020-10-06T02:39:34.709" v="355"/>
          <pc:sldLayoutMkLst>
            <pc:docMk/>
            <pc:sldMasterMk cId="2825509500" sldId="2147483648"/>
            <pc:sldLayoutMk cId="3260020257" sldId="2147483652"/>
          </pc:sldLayoutMkLst>
          <pc:spChg chg="mod">
            <ac:chgData name="LAU Gina [SIDE - Sch of Isol &amp; Dist Edu]" userId="S::gina.lau@education.wa.edu.au::e19020e0-70b6-4b51-a478-a64521a340f3" providerId="AD" clId="Web-{7D796F3D-D093-41B2-889A-A9CBF24E51F0}" dt="2020-10-06T02:39:34.709" v="355"/>
            <ac:spMkLst>
              <pc:docMk/>
              <pc:sldMasterMk cId="2825509500" sldId="2147483648"/>
              <pc:sldLayoutMk cId="3260020257" sldId="2147483652"/>
              <ac:spMk id="8" creationId="{00000000-0000-0000-0000-000000000000}"/>
            </ac:spMkLst>
          </pc:spChg>
        </pc:sldLayoutChg>
        <pc:sldLayoutChg chg="modSp mod">
          <pc:chgData name="LAU Gina [SIDE - Sch of Isol &amp; Dist Edu]" userId="S::gina.lau@education.wa.edu.au::e19020e0-70b6-4b51-a478-a64521a340f3" providerId="AD" clId="Web-{7D796F3D-D093-41B2-889A-A9CBF24E51F0}" dt="2020-10-06T02:39:34.709" v="355"/>
          <pc:sldLayoutMkLst>
            <pc:docMk/>
            <pc:sldMasterMk cId="2825509500" sldId="2147483648"/>
            <pc:sldLayoutMk cId="842207841" sldId="2147483653"/>
          </pc:sldLayoutMkLst>
          <pc:spChg chg="mod">
            <ac:chgData name="LAU Gina [SIDE - Sch of Isol &amp; Dist Edu]" userId="S::gina.lau@education.wa.edu.au::e19020e0-70b6-4b51-a478-a64521a340f3" providerId="AD" clId="Web-{7D796F3D-D093-41B2-889A-A9CBF24E51F0}" dt="2020-10-06T02:39:34.709" v="355"/>
            <ac:spMkLst>
              <pc:docMk/>
              <pc:sldMasterMk cId="2825509500" sldId="2147483648"/>
              <pc:sldLayoutMk cId="842207841" sldId="2147483653"/>
              <ac:spMk id="10" creationId="{00000000-0000-0000-0000-000000000000}"/>
            </ac:spMkLst>
          </pc:spChg>
        </pc:sldLayoutChg>
        <pc:sldLayoutChg chg="modSp mod">
          <pc:chgData name="LAU Gina [SIDE - Sch of Isol &amp; Dist Edu]" userId="S::gina.lau@education.wa.edu.au::e19020e0-70b6-4b51-a478-a64521a340f3" providerId="AD" clId="Web-{7D796F3D-D093-41B2-889A-A9CBF24E51F0}" dt="2020-10-06T02:39:34.709" v="355"/>
          <pc:sldLayoutMkLst>
            <pc:docMk/>
            <pc:sldMasterMk cId="2825509500" sldId="2147483648"/>
            <pc:sldLayoutMk cId="3795662834" sldId="2147483654"/>
          </pc:sldLayoutMkLst>
          <pc:spChg chg="mod">
            <ac:chgData name="LAU Gina [SIDE - Sch of Isol &amp; Dist Edu]" userId="S::gina.lau@education.wa.edu.au::e19020e0-70b6-4b51-a478-a64521a340f3" providerId="AD" clId="Web-{7D796F3D-D093-41B2-889A-A9CBF24E51F0}" dt="2020-10-06T02:39:34.709" v="355"/>
            <ac:spMkLst>
              <pc:docMk/>
              <pc:sldMasterMk cId="2825509500" sldId="2147483648"/>
              <pc:sldLayoutMk cId="3795662834" sldId="2147483654"/>
              <ac:spMk id="6" creationId="{00000000-0000-0000-0000-000000000000}"/>
            </ac:spMkLst>
          </pc:spChg>
        </pc:sldLayoutChg>
        <pc:sldLayoutChg chg="modSp mod">
          <pc:chgData name="LAU Gina [SIDE - Sch of Isol &amp; Dist Edu]" userId="S::gina.lau@education.wa.edu.au::e19020e0-70b6-4b51-a478-a64521a340f3" providerId="AD" clId="Web-{7D796F3D-D093-41B2-889A-A9CBF24E51F0}" dt="2020-10-06T02:39:34.709" v="355"/>
          <pc:sldLayoutMkLst>
            <pc:docMk/>
            <pc:sldMasterMk cId="2825509500" sldId="2147483648"/>
            <pc:sldLayoutMk cId="4163692748" sldId="2147483655"/>
          </pc:sldLayoutMkLst>
          <pc:spChg chg="mod">
            <ac:chgData name="LAU Gina [SIDE - Sch of Isol &amp; Dist Edu]" userId="S::gina.lau@education.wa.edu.au::e19020e0-70b6-4b51-a478-a64521a340f3" providerId="AD" clId="Web-{7D796F3D-D093-41B2-889A-A9CBF24E51F0}" dt="2020-10-06T02:39:34.709" v="355"/>
            <ac:spMkLst>
              <pc:docMk/>
              <pc:sldMasterMk cId="2825509500" sldId="2147483648"/>
              <pc:sldLayoutMk cId="4163692748" sldId="2147483655"/>
              <ac:spMk id="3" creationId="{00000000-0000-0000-0000-000000000000}"/>
            </ac:spMkLst>
          </pc:spChg>
        </pc:sldLayoutChg>
        <pc:sldLayoutChg chg="modSp mod">
          <pc:chgData name="LAU Gina [SIDE - Sch of Isol &amp; Dist Edu]" userId="S::gina.lau@education.wa.edu.au::e19020e0-70b6-4b51-a478-a64521a340f3" providerId="AD" clId="Web-{7D796F3D-D093-41B2-889A-A9CBF24E51F0}" dt="2020-10-06T02:39:34.709" v="355"/>
          <pc:sldLayoutMkLst>
            <pc:docMk/>
            <pc:sldMasterMk cId="2825509500" sldId="2147483648"/>
            <pc:sldLayoutMk cId="3183203243" sldId="2147483656"/>
          </pc:sldLayoutMkLst>
          <pc:spChg chg="mod">
            <ac:chgData name="LAU Gina [SIDE - Sch of Isol &amp; Dist Edu]" userId="S::gina.lau@education.wa.edu.au::e19020e0-70b6-4b51-a478-a64521a340f3" providerId="AD" clId="Web-{7D796F3D-D093-41B2-889A-A9CBF24E51F0}" dt="2020-10-06T02:39:34.709" v="355"/>
            <ac:spMkLst>
              <pc:docMk/>
              <pc:sldMasterMk cId="2825509500" sldId="2147483648"/>
              <pc:sldLayoutMk cId="3183203243" sldId="2147483656"/>
              <ac:spMk id="8" creationId="{00000000-0000-0000-0000-000000000000}"/>
            </ac:spMkLst>
          </pc:spChg>
        </pc:sldLayoutChg>
        <pc:sldLayoutChg chg="modSp mod">
          <pc:chgData name="LAU Gina [SIDE - Sch of Isol &amp; Dist Edu]" userId="S::gina.lau@education.wa.edu.au::e19020e0-70b6-4b51-a478-a64521a340f3" providerId="AD" clId="Web-{7D796F3D-D093-41B2-889A-A9CBF24E51F0}" dt="2020-10-06T02:39:34.709" v="355"/>
          <pc:sldLayoutMkLst>
            <pc:docMk/>
            <pc:sldMasterMk cId="2825509500" sldId="2147483648"/>
            <pc:sldLayoutMk cId="4088693492" sldId="2147483657"/>
          </pc:sldLayoutMkLst>
          <pc:spChg chg="mod">
            <ac:chgData name="LAU Gina [SIDE - Sch of Isol &amp; Dist Edu]" userId="S::gina.lau@education.wa.edu.au::e19020e0-70b6-4b51-a478-a64521a340f3" providerId="AD" clId="Web-{7D796F3D-D093-41B2-889A-A9CBF24E51F0}" dt="2020-10-06T02:39:34.709" v="355"/>
            <ac:spMkLst>
              <pc:docMk/>
              <pc:sldMasterMk cId="2825509500" sldId="2147483648"/>
              <pc:sldLayoutMk cId="4088693492" sldId="2147483657"/>
              <ac:spMk id="8" creationId="{00000000-0000-0000-0000-000000000000}"/>
            </ac:spMkLst>
          </pc:spChg>
        </pc:sldLayoutChg>
        <pc:sldLayoutChg chg="modSp mod">
          <pc:chgData name="LAU Gina [SIDE - Sch of Isol &amp; Dist Edu]" userId="S::gina.lau@education.wa.edu.au::e19020e0-70b6-4b51-a478-a64521a340f3" providerId="AD" clId="Web-{7D796F3D-D093-41B2-889A-A9CBF24E51F0}" dt="2020-10-06T02:39:34.709" v="355"/>
          <pc:sldLayoutMkLst>
            <pc:docMk/>
            <pc:sldMasterMk cId="2825509500" sldId="2147483648"/>
            <pc:sldLayoutMk cId="1378988845" sldId="2147483658"/>
          </pc:sldLayoutMkLst>
          <pc:spChg chg="mod">
            <ac:chgData name="LAU Gina [SIDE - Sch of Isol &amp; Dist Edu]" userId="S::gina.lau@education.wa.edu.au::e19020e0-70b6-4b51-a478-a64521a340f3" providerId="AD" clId="Web-{7D796F3D-D093-41B2-889A-A9CBF24E51F0}" dt="2020-10-06T02:39:34.709" v="355"/>
            <ac:spMkLst>
              <pc:docMk/>
              <pc:sldMasterMk cId="2825509500" sldId="2147483648"/>
              <pc:sldLayoutMk cId="1378988845" sldId="2147483658"/>
              <ac:spMk id="7" creationId="{00000000-0000-0000-0000-000000000000}"/>
            </ac:spMkLst>
          </pc:spChg>
        </pc:sldLayoutChg>
        <pc:sldLayoutChg chg="modSp mod">
          <pc:chgData name="LAU Gina [SIDE - Sch of Isol &amp; Dist Edu]" userId="S::gina.lau@education.wa.edu.au::e19020e0-70b6-4b51-a478-a64521a340f3" providerId="AD" clId="Web-{7D796F3D-D093-41B2-889A-A9CBF24E51F0}" dt="2020-10-06T02:39:34.709" v="355"/>
          <pc:sldLayoutMkLst>
            <pc:docMk/>
            <pc:sldMasterMk cId="2825509500" sldId="2147483648"/>
            <pc:sldLayoutMk cId="4114637890" sldId="2147483659"/>
          </pc:sldLayoutMkLst>
          <pc:spChg chg="mod">
            <ac:chgData name="LAU Gina [SIDE - Sch of Isol &amp; Dist Edu]" userId="S::gina.lau@education.wa.edu.au::e19020e0-70b6-4b51-a478-a64521a340f3" providerId="AD" clId="Web-{7D796F3D-D093-41B2-889A-A9CBF24E51F0}" dt="2020-10-06T02:39:34.709" v="355"/>
            <ac:spMkLst>
              <pc:docMk/>
              <pc:sldMasterMk cId="2825509500" sldId="2147483648"/>
              <pc:sldLayoutMk cId="4114637890" sldId="2147483659"/>
              <ac:spMk id="7" creationId="{00000000-0000-0000-0000-000000000000}"/>
            </ac:spMkLst>
          </pc:spChg>
        </pc:sldLayoutChg>
        <pc:sldLayoutChg chg="modSp mod">
          <pc:chgData name="LAU Gina [SIDE - Sch of Isol &amp; Dist Edu]" userId="S::gina.lau@education.wa.edu.au::e19020e0-70b6-4b51-a478-a64521a340f3" providerId="AD" clId="Web-{7D796F3D-D093-41B2-889A-A9CBF24E51F0}" dt="2020-10-06T02:39:34.709" v="355"/>
          <pc:sldLayoutMkLst>
            <pc:docMk/>
            <pc:sldMasterMk cId="2825509500" sldId="2147483648"/>
            <pc:sldLayoutMk cId="1828295371" sldId="2147483660"/>
          </pc:sldLayoutMkLst>
          <pc:spChg chg="mod">
            <ac:chgData name="LAU Gina [SIDE - Sch of Isol &amp; Dist Edu]" userId="S::gina.lau@education.wa.edu.au::e19020e0-70b6-4b51-a478-a64521a340f3" providerId="AD" clId="Web-{7D796F3D-D093-41B2-889A-A9CBF24E51F0}" dt="2020-10-06T02:39:34.709" v="355"/>
            <ac:spMkLst>
              <pc:docMk/>
              <pc:sldMasterMk cId="2825509500" sldId="2147483648"/>
              <pc:sldLayoutMk cId="1828295371" sldId="2147483660"/>
              <ac:spMk id="6" creationId="{00000000-0000-0000-0000-000000000000}"/>
            </ac:spMkLst>
          </pc:spChg>
        </pc:sldLayoutChg>
        <pc:sldLayoutChg chg="modSp mod">
          <pc:chgData name="LAU Gina [SIDE - Sch of Isol &amp; Dist Edu]" userId="S::gina.lau@education.wa.edu.au::e19020e0-70b6-4b51-a478-a64521a340f3" providerId="AD" clId="Web-{7D796F3D-D093-41B2-889A-A9CBF24E51F0}" dt="2020-10-06T02:39:34.709" v="355"/>
          <pc:sldLayoutMkLst>
            <pc:docMk/>
            <pc:sldMasterMk cId="2825509500" sldId="2147483648"/>
            <pc:sldLayoutMk cId="3779239983" sldId="2147483661"/>
          </pc:sldLayoutMkLst>
          <pc:spChg chg="mod">
            <ac:chgData name="LAU Gina [SIDE - Sch of Isol &amp; Dist Edu]" userId="S::gina.lau@education.wa.edu.au::e19020e0-70b6-4b51-a478-a64521a340f3" providerId="AD" clId="Web-{7D796F3D-D093-41B2-889A-A9CBF24E51F0}" dt="2020-10-06T02:39:34.709" v="355"/>
            <ac:spMkLst>
              <pc:docMk/>
              <pc:sldMasterMk cId="2825509500" sldId="2147483648"/>
              <pc:sldLayoutMk cId="3779239983" sldId="2147483661"/>
              <ac:spMk id="6" creationId="{00000000-0000-0000-0000-000000000000}"/>
            </ac:spMkLst>
          </pc:spChg>
        </pc:sldLayoutChg>
      </pc:sldMasterChg>
    </pc:docChg>
  </pc:docChgLst>
  <pc:docChgLst>
    <pc:chgData name="WEBSTER Dave [SIDE - Sch of Isol &amp; Dist Edu]" userId="536c7ff3-dd1b-4f25-a72d-16ffebc13452" providerId="ADAL" clId="{11F3A5EE-708B-4F37-9CC4-5DD26E4E5BFD}"/>
    <pc:docChg chg="custSel modSld">
      <pc:chgData name="WEBSTER Dave [SIDE - Sch of Isol &amp; Dist Edu]" userId="536c7ff3-dd1b-4f25-a72d-16ffebc13452" providerId="ADAL" clId="{11F3A5EE-708B-4F37-9CC4-5DD26E4E5BFD}" dt="2021-02-02T07:21:46.987" v="454" actId="20577"/>
      <pc:docMkLst>
        <pc:docMk/>
      </pc:docMkLst>
      <pc:sldChg chg="modSp mod">
        <pc:chgData name="WEBSTER Dave [SIDE - Sch of Isol &amp; Dist Edu]" userId="536c7ff3-dd1b-4f25-a72d-16ffebc13452" providerId="ADAL" clId="{11F3A5EE-708B-4F37-9CC4-5DD26E4E5BFD}" dt="2021-02-02T06:13:31.515" v="0" actId="1076"/>
        <pc:sldMkLst>
          <pc:docMk/>
          <pc:sldMk cId="3048911925" sldId="275"/>
        </pc:sldMkLst>
        <pc:spChg chg="mod">
          <ac:chgData name="WEBSTER Dave [SIDE - Sch of Isol &amp; Dist Edu]" userId="536c7ff3-dd1b-4f25-a72d-16ffebc13452" providerId="ADAL" clId="{11F3A5EE-708B-4F37-9CC4-5DD26E4E5BFD}" dt="2021-02-02T06:13:31.515" v="0" actId="1076"/>
          <ac:spMkLst>
            <pc:docMk/>
            <pc:sldMk cId="3048911925" sldId="275"/>
            <ac:spMk id="2" creationId="{00000000-0000-0000-0000-000000000000}"/>
          </ac:spMkLst>
        </pc:spChg>
      </pc:sldChg>
      <pc:sldChg chg="modSp mod">
        <pc:chgData name="WEBSTER Dave [SIDE - Sch of Isol &amp; Dist Edu]" userId="536c7ff3-dd1b-4f25-a72d-16ffebc13452" providerId="ADAL" clId="{11F3A5EE-708B-4F37-9CC4-5DD26E4E5BFD}" dt="2021-02-02T07:21:46.987" v="454" actId="20577"/>
        <pc:sldMkLst>
          <pc:docMk/>
          <pc:sldMk cId="1305387202" sldId="282"/>
        </pc:sldMkLst>
        <pc:spChg chg="mod">
          <ac:chgData name="WEBSTER Dave [SIDE - Sch of Isol &amp; Dist Edu]" userId="536c7ff3-dd1b-4f25-a72d-16ffebc13452" providerId="ADAL" clId="{11F3A5EE-708B-4F37-9CC4-5DD26E4E5BFD}" dt="2021-02-02T07:21:46.987" v="454" actId="20577"/>
          <ac:spMkLst>
            <pc:docMk/>
            <pc:sldMk cId="1305387202" sldId="282"/>
            <ac:spMk id="7" creationId="{00000000-0000-0000-0000-000000000000}"/>
          </ac:spMkLst>
        </pc:spChg>
      </pc:sldChg>
      <pc:sldChg chg="modSp mod">
        <pc:chgData name="WEBSTER Dave [SIDE - Sch of Isol &amp; Dist Edu]" userId="536c7ff3-dd1b-4f25-a72d-16ffebc13452" providerId="ADAL" clId="{11F3A5EE-708B-4F37-9CC4-5DD26E4E5BFD}" dt="2021-02-02T07:15:55.273" v="387" actId="20577"/>
        <pc:sldMkLst>
          <pc:docMk/>
          <pc:sldMk cId="1260622041" sldId="284"/>
        </pc:sldMkLst>
        <pc:spChg chg="mod">
          <ac:chgData name="WEBSTER Dave [SIDE - Sch of Isol &amp; Dist Edu]" userId="536c7ff3-dd1b-4f25-a72d-16ffebc13452" providerId="ADAL" clId="{11F3A5EE-708B-4F37-9CC4-5DD26E4E5BFD}" dt="2021-02-02T07:15:55.273" v="387" actId="20577"/>
          <ac:spMkLst>
            <pc:docMk/>
            <pc:sldMk cId="1260622041" sldId="284"/>
            <ac:spMk id="7" creationId="{00000000-0000-0000-0000-000000000000}"/>
          </ac:spMkLst>
        </pc:spChg>
      </pc:sldChg>
      <pc:sldChg chg="addSp delSp modSp mod">
        <pc:chgData name="WEBSTER Dave [SIDE - Sch of Isol &amp; Dist Edu]" userId="536c7ff3-dd1b-4f25-a72d-16ffebc13452" providerId="ADAL" clId="{11F3A5EE-708B-4F37-9CC4-5DD26E4E5BFD}" dt="2021-02-02T06:54:46.299" v="326" actId="27636"/>
        <pc:sldMkLst>
          <pc:docMk/>
          <pc:sldMk cId="3466860176" sldId="291"/>
        </pc:sldMkLst>
        <pc:spChg chg="add del mod">
          <ac:chgData name="WEBSTER Dave [SIDE - Sch of Isol &amp; Dist Edu]" userId="536c7ff3-dd1b-4f25-a72d-16ffebc13452" providerId="ADAL" clId="{11F3A5EE-708B-4F37-9CC4-5DD26E4E5BFD}" dt="2021-02-02T06:48:40.864" v="29" actId="931"/>
          <ac:spMkLst>
            <pc:docMk/>
            <pc:sldMk cId="3466860176" sldId="291"/>
            <ac:spMk id="6" creationId="{EB491737-8CFE-4802-8145-AD9F67FCEE5D}"/>
          </ac:spMkLst>
        </pc:spChg>
        <pc:spChg chg="mod">
          <ac:chgData name="WEBSTER Dave [SIDE - Sch of Isol &amp; Dist Edu]" userId="536c7ff3-dd1b-4f25-a72d-16ffebc13452" providerId="ADAL" clId="{11F3A5EE-708B-4F37-9CC4-5DD26E4E5BFD}" dt="2021-02-02T06:54:46.299" v="326" actId="27636"/>
          <ac:spMkLst>
            <pc:docMk/>
            <pc:sldMk cId="3466860176" sldId="291"/>
            <ac:spMk id="7" creationId="{00000000-0000-0000-0000-000000000000}"/>
          </ac:spMkLst>
        </pc:spChg>
        <pc:spChg chg="add mod">
          <ac:chgData name="WEBSTER Dave [SIDE - Sch of Isol &amp; Dist Edu]" userId="536c7ff3-dd1b-4f25-a72d-16ffebc13452" providerId="ADAL" clId="{11F3A5EE-708B-4F37-9CC4-5DD26E4E5BFD}" dt="2021-02-02T06:47:26.962" v="28" actId="571"/>
          <ac:spMkLst>
            <pc:docMk/>
            <pc:sldMk cId="3466860176" sldId="291"/>
            <ac:spMk id="10" creationId="{9B1419C4-A7DE-47A3-9174-045CF67769B1}"/>
          </ac:spMkLst>
        </pc:spChg>
        <pc:picChg chg="del">
          <ac:chgData name="WEBSTER Dave [SIDE - Sch of Isol &amp; Dist Edu]" userId="536c7ff3-dd1b-4f25-a72d-16ffebc13452" providerId="ADAL" clId="{11F3A5EE-708B-4F37-9CC4-5DD26E4E5BFD}" dt="2021-02-02T06:47:05.295" v="27" actId="21"/>
          <ac:picMkLst>
            <pc:docMk/>
            <pc:sldMk cId="3466860176" sldId="291"/>
            <ac:picMk id="8" creationId="{00000000-0000-0000-0000-000000000000}"/>
          </ac:picMkLst>
        </pc:picChg>
        <pc:picChg chg="add mod">
          <ac:chgData name="WEBSTER Dave [SIDE - Sch of Isol &amp; Dist Edu]" userId="536c7ff3-dd1b-4f25-a72d-16ffebc13452" providerId="ADAL" clId="{11F3A5EE-708B-4F37-9CC4-5DD26E4E5BFD}" dt="2021-02-02T06:48:45.862" v="31" actId="962"/>
          <ac:picMkLst>
            <pc:docMk/>
            <pc:sldMk cId="3466860176" sldId="291"/>
            <ac:picMk id="12" creationId="{369FE493-EB05-424A-B19E-D97CD7CFE0C0}"/>
          </ac:picMkLst>
        </pc:picChg>
      </pc:sldChg>
      <pc:sldChg chg="modSp mod">
        <pc:chgData name="WEBSTER Dave [SIDE - Sch of Isol &amp; Dist Edu]" userId="536c7ff3-dd1b-4f25-a72d-16ffebc13452" providerId="ADAL" clId="{11F3A5EE-708B-4F37-9CC4-5DD26E4E5BFD}" dt="2021-02-02T06:38:49.559" v="26" actId="20577"/>
        <pc:sldMkLst>
          <pc:docMk/>
          <pc:sldMk cId="1240877339" sldId="300"/>
        </pc:sldMkLst>
        <pc:spChg chg="mod">
          <ac:chgData name="WEBSTER Dave [SIDE - Sch of Isol &amp; Dist Edu]" userId="536c7ff3-dd1b-4f25-a72d-16ffebc13452" providerId="ADAL" clId="{11F3A5EE-708B-4F37-9CC4-5DD26E4E5BFD}" dt="2021-02-02T06:38:49.559" v="26" actId="20577"/>
          <ac:spMkLst>
            <pc:docMk/>
            <pc:sldMk cId="1240877339" sldId="300"/>
            <ac:spMk id="3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0DCB57-F73C-4E4F-8814-23D3B9A290B3}" type="datetimeFigureOut">
              <a:rPr lang="en-AU" smtClean="0"/>
              <a:t>7/05/2021</a:t>
            </a:fld>
            <a:endParaRPr lang="en-A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54B38-D4C3-469F-AB3D-42D4D5DD128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7241260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5766486" cy="2387600"/>
          </a:xfrm>
        </p:spPr>
        <p:txBody>
          <a:bodyPr anchor="b">
            <a:normAutofit/>
          </a:bodyPr>
          <a:lstStyle>
            <a:lvl1pPr algn="ctr">
              <a:defRPr sz="4400"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5766486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371863" cy="365125"/>
          </a:xfrm>
        </p:spPr>
        <p:txBody>
          <a:bodyPr/>
          <a:lstStyle/>
          <a:p>
            <a:fld id="{134130E5-E61B-4CBB-BE4D-E8692FE607E9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PRIMED7TL001 | SCIENCE | Ecosystems Interactions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9596519" y="495068"/>
            <a:ext cx="9589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chemeClr val="accent6">
                    <a:lumMod val="75000"/>
                  </a:schemeClr>
                </a:solidFill>
              </a:rPr>
              <a:t>PRIMED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733" y="195092"/>
            <a:ext cx="3661756" cy="540327"/>
          </a:xfrm>
          <a:prstGeom prst="rect">
            <a:avLst/>
          </a:prstGeom>
        </p:spPr>
      </p:pic>
      <p:grpSp>
        <p:nvGrpSpPr>
          <p:cNvPr id="22" name="Group 21"/>
          <p:cNvGrpSpPr/>
          <p:nvPr userDrawn="1"/>
        </p:nvGrpSpPr>
        <p:grpSpPr>
          <a:xfrm>
            <a:off x="1161733" y="37465"/>
            <a:ext cx="9874369" cy="6783070"/>
            <a:chOff x="1161733" y="37465"/>
            <a:chExt cx="9874369" cy="6783070"/>
          </a:xfrm>
        </p:grpSpPr>
        <p:grpSp>
          <p:nvGrpSpPr>
            <p:cNvPr id="7" name="Group 6"/>
            <p:cNvGrpSpPr/>
            <p:nvPr userDrawn="1"/>
          </p:nvGrpSpPr>
          <p:grpSpPr>
            <a:xfrm>
              <a:off x="1161733" y="37465"/>
              <a:ext cx="9868534" cy="6783070"/>
              <a:chOff x="0" y="0"/>
              <a:chExt cx="9869005" cy="6783070"/>
            </a:xfrm>
          </p:grpSpPr>
          <p:cxnSp>
            <p:nvCxnSpPr>
              <p:cNvPr id="8" name="Straight Connector 7"/>
              <p:cNvCxnSpPr/>
              <p:nvPr/>
            </p:nvCxnSpPr>
            <p:spPr>
              <a:xfrm flipH="1" flipV="1">
                <a:off x="0" y="826935"/>
                <a:ext cx="6480000" cy="0"/>
              </a:xfrm>
              <a:prstGeom prst="line">
                <a:avLst/>
              </a:prstGeom>
              <a:ln w="3175">
                <a:solidFill>
                  <a:schemeClr val="accent6">
                    <a:lumMod val="75000"/>
                  </a:schemeClr>
                </a:solidFill>
              </a:ln>
            </p:spPr>
            <p:style>
              <a:lnRef idx="1">
                <a:schemeClr val="accent2"/>
              </a:lnRef>
              <a:fillRef idx="0">
                <a:schemeClr val="accent2"/>
              </a:fillRef>
              <a:effectRef idx="0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9" name="Group 8"/>
              <p:cNvGrpSpPr/>
              <p:nvPr/>
            </p:nvGrpSpPr>
            <p:grpSpPr>
              <a:xfrm>
                <a:off x="6488265" y="0"/>
                <a:ext cx="3380740" cy="6783070"/>
                <a:chOff x="0" y="0"/>
                <a:chExt cx="3381185" cy="6783680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221" y="5130140"/>
                  <a:ext cx="1903038" cy="1653540"/>
                </a:xfrm>
                <a:prstGeom prst="rect">
                  <a:avLst/>
                </a:prstGeom>
              </p:spPr>
            </p:pic>
            <p:pic>
              <p:nvPicPr>
                <p:cNvPr id="11" name="Picture 10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3408218"/>
                  <a:ext cx="1903730" cy="1654175"/>
                </a:xfrm>
                <a:prstGeom prst="rect">
                  <a:avLst/>
                </a:prstGeom>
              </p:spPr>
            </p:pic>
            <p:grpSp>
              <p:nvGrpSpPr>
                <p:cNvPr id="12" name="Group 11"/>
                <p:cNvGrpSpPr/>
                <p:nvPr/>
              </p:nvGrpSpPr>
              <p:grpSpPr>
                <a:xfrm>
                  <a:off x="11875" y="0"/>
                  <a:ext cx="3369310" cy="5912485"/>
                  <a:chOff x="0" y="0"/>
                  <a:chExt cx="3368500" cy="5915876"/>
                </a:xfrm>
              </p:grpSpPr>
              <p:grpSp>
                <p:nvGrpSpPr>
                  <p:cNvPr id="13" name="Group 12"/>
                  <p:cNvGrpSpPr/>
                  <p:nvPr/>
                </p:nvGrpSpPr>
                <p:grpSpPr>
                  <a:xfrm>
                    <a:off x="0" y="0"/>
                    <a:ext cx="3368500" cy="4202350"/>
                    <a:chOff x="0" y="0"/>
                    <a:chExt cx="3368500" cy="4202350"/>
                  </a:xfrm>
                </p:grpSpPr>
                <p:pic>
                  <p:nvPicPr>
                    <p:cNvPr id="15" name="Picture 14"/>
                    <p:cNvPicPr>
                      <a:picLocks noChangeAspect="1"/>
                    </p:cNvPicPr>
                    <p:nvPr/>
                  </p:nvPicPr>
                  <p:blipFill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0" y="1695450"/>
                      <a:ext cx="1905635" cy="1655445"/>
                    </a:xfrm>
                    <a:prstGeom prst="rect">
                      <a:avLst/>
                    </a:prstGeom>
                  </p:spPr>
                </p:pic>
                <p:grpSp>
                  <p:nvGrpSpPr>
                    <p:cNvPr id="16" name="Group 15"/>
                    <p:cNvGrpSpPr/>
                    <p:nvPr/>
                  </p:nvGrpSpPr>
                  <p:grpSpPr>
                    <a:xfrm>
                      <a:off x="0" y="0"/>
                      <a:ext cx="3368500" cy="4202350"/>
                      <a:chOff x="0" y="0"/>
                      <a:chExt cx="3368500" cy="4202350"/>
                    </a:xfrm>
                  </p:grpSpPr>
                  <p:sp>
                    <p:nvSpPr>
                      <p:cNvPr id="17" name="Hexagon 16"/>
                      <p:cNvSpPr/>
                      <p:nvPr/>
                    </p:nvSpPr>
                    <p:spPr>
                      <a:xfrm>
                        <a:off x="1460500" y="844550"/>
                        <a:ext cx="1907540" cy="1655445"/>
                      </a:xfrm>
                      <a:prstGeom prst="hexagon">
                        <a:avLst>
                          <a:gd name="adj" fmla="val 29199"/>
                          <a:gd name="vf" fmla="val 115470"/>
                        </a:avLst>
                      </a:prstGeom>
                      <a:solidFill>
                        <a:schemeClr val="accent6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spcAft>
                            <a:spcPts val="0"/>
                          </a:spcAft>
                        </a:pPr>
                        <a:r>
                          <a:rPr lang="en-AU" sz="7200" b="1" dirty="0">
                            <a:solidFill>
                              <a:srgbClr val="FFFFFF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7</a:t>
                        </a:r>
                        <a:endParaRPr lang="en-AU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8" name="Hexagon 17"/>
                      <p:cNvSpPr/>
                      <p:nvPr/>
                    </p:nvSpPr>
                    <p:spPr>
                      <a:xfrm>
                        <a:off x="0" y="0"/>
                        <a:ext cx="1907540" cy="1655445"/>
                      </a:xfrm>
                      <a:prstGeom prst="hexagon">
                        <a:avLst>
                          <a:gd name="adj" fmla="val 29199"/>
                          <a:gd name="vf" fmla="val 115470"/>
                        </a:avLst>
                      </a:prstGeom>
                      <a:solidFill>
                        <a:schemeClr val="accent6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spcAft>
                            <a:spcPts val="0"/>
                          </a:spcAft>
                        </a:pPr>
                        <a:r>
                          <a:rPr lang="en-AU" sz="4000" b="1" dirty="0">
                            <a:solidFill>
                              <a:srgbClr val="FFFFFF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Year</a:t>
                        </a:r>
                        <a:endParaRPr lang="en-AU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sp>
                    <p:nvSpPr>
                      <p:cNvPr id="19" name="Hexagon 18"/>
                      <p:cNvSpPr/>
                      <p:nvPr/>
                    </p:nvSpPr>
                    <p:spPr>
                      <a:xfrm>
                        <a:off x="1460500" y="2546350"/>
                        <a:ext cx="1908000" cy="1656000"/>
                      </a:xfrm>
                      <a:prstGeom prst="hexagon">
                        <a:avLst>
                          <a:gd name="adj" fmla="val 29199"/>
                          <a:gd name="vf" fmla="val 115470"/>
                        </a:avLst>
                      </a:prstGeom>
                      <a:solidFill>
                        <a:schemeClr val="accent6">
                          <a:lumMod val="75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="horz" wrap="square" lIns="0" tIns="0" rIns="0" bIns="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>
                          <a:spcAft>
                            <a:spcPts val="0"/>
                          </a:spcAft>
                        </a:pPr>
                        <a:r>
                          <a:rPr lang="en-AU" sz="2200" b="1" dirty="0">
                            <a:solidFill>
                              <a:srgbClr val="FFFFFF"/>
                            </a:solidFill>
                            <a:effectLst/>
                            <a:latin typeface="Arial" panose="020B0604020202020204" pitchFamily="34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a:t>SCIENCE</a:t>
                        </a:r>
                        <a:endParaRPr lang="en-AU" sz="2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</p:grpSp>
              </p:grpSp>
              <p:sp>
                <p:nvSpPr>
                  <p:cNvPr id="14" name="Hexagon 13"/>
                  <p:cNvSpPr/>
                  <p:nvPr/>
                </p:nvSpPr>
                <p:spPr>
                  <a:xfrm>
                    <a:off x="1460761" y="4260095"/>
                    <a:ext cx="1907739" cy="1655781"/>
                  </a:xfrm>
                  <a:prstGeom prst="hexagon">
                    <a:avLst>
                      <a:gd name="adj" fmla="val 29199"/>
                      <a:gd name="vf" fmla="val 115470"/>
                    </a:avLst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="horz" wrap="square" lIns="0" tIns="0" rIns="0" bIns="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>
                      <a:spcAft>
                        <a:spcPts val="0"/>
                      </a:spcAft>
                    </a:pPr>
                    <a:endParaRPr lang="en-AU" sz="1100" dirty="0">
                      <a:effectLst/>
                      <a:latin typeface="Arial" panose="020B0604020202020204" pitchFamily="34" charset="0"/>
                      <a:ea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p:grpSp>
          </p:grpSp>
        </p:grpSp>
        <p:pic>
          <p:nvPicPr>
            <p:cNvPr id="21" name="Picture 20"/>
            <p:cNvPicPr>
              <a:picLocks/>
            </p:cNvPicPr>
            <p:nvPr userDrawn="1"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8102" y="4297555"/>
              <a:ext cx="1908000" cy="165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12773137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PRIMED7TL001 | SCIENCE | Ecosystems Interactions</a:t>
            </a:r>
          </a:p>
        </p:txBody>
      </p:sp>
    </p:spTree>
    <p:extLst>
      <p:ext uri="{BB962C8B-B14F-4D97-AF65-F5344CB8AC3E}">
        <p14:creationId xmlns:p14="http://schemas.microsoft.com/office/powerpoint/2010/main" val="1378988845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PRIMED7TL001 | SCIENCE | Ecosystems Interactions</a:t>
            </a:r>
          </a:p>
        </p:txBody>
      </p:sp>
    </p:spTree>
    <p:extLst>
      <p:ext uri="{BB962C8B-B14F-4D97-AF65-F5344CB8AC3E}">
        <p14:creationId xmlns:p14="http://schemas.microsoft.com/office/powerpoint/2010/main" val="4114637890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509872" y="0"/>
            <a:ext cx="13243109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800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800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6081656" y="-21511"/>
            <a:ext cx="4905488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1" name="Rectangle 100"/>
          <p:cNvSpPr/>
          <p:nvPr/>
        </p:nvSpPr>
        <p:spPr>
          <a:xfrm>
            <a:off x="6198795" y="-21510"/>
            <a:ext cx="46736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2" name="Rectangle 101"/>
          <p:cNvSpPr/>
          <p:nvPr/>
        </p:nvSpPr>
        <p:spPr>
          <a:xfrm>
            <a:off x="1207429" y="601884"/>
            <a:ext cx="4749676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05" name="Rectangle 104"/>
          <p:cNvSpPr/>
          <p:nvPr/>
        </p:nvSpPr>
        <p:spPr>
          <a:xfrm>
            <a:off x="6201185" y="6088284"/>
            <a:ext cx="46736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12565" y="2660904"/>
            <a:ext cx="4401312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0278" y="693795"/>
            <a:ext cx="4479497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12841" y="4133089"/>
            <a:ext cx="4400764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71603-E642-4D19-9EEF-0A33AB23D277}" type="datetimeFigureOut">
              <a:rPr lang="en-AU" smtClean="0"/>
              <a:t>7/05/2021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88597" y="5724836"/>
            <a:ext cx="4658219" cy="365125"/>
          </a:xfrm>
        </p:spPr>
        <p:txBody>
          <a:bodyPr>
            <a:normAutofit/>
          </a:bodyPr>
          <a:lstStyle/>
          <a:p>
            <a:r>
              <a:rPr lang="en-AU" dirty="0"/>
              <a:t>PRIMED7TL001 | SCIENCE | Ecosystems Interactions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2B52C-C974-455C-8BEA-1DEC0A0EFF6E}" type="slidenum">
              <a:rPr lang="en-AU" smtClean="0"/>
              <a:t>‹#›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28295371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671603-E642-4D19-9EEF-0A33AB23D277}" type="datetimeFigureOut">
              <a:rPr lang="en-AU" smtClean="0"/>
              <a:t>7/05/2021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AU" dirty="0"/>
              <a:t>PRIMED7TL001 | SCIENCE | Ecosystems Interactions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2B52C-C974-455C-8BEA-1DEC0A0EFF6E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89888" y="2313432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313431"/>
            <a:ext cx="4559808" cy="34930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9239983"/>
      </p:ext>
    </p:extLst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PRIMED7TL001 | SCIENCE | Ecosystems Interactions</a:t>
            </a:r>
          </a:p>
        </p:txBody>
      </p:sp>
    </p:spTree>
    <p:extLst>
      <p:ext uri="{BB962C8B-B14F-4D97-AF65-F5344CB8AC3E}">
        <p14:creationId xmlns:p14="http://schemas.microsoft.com/office/powerpoint/2010/main" val="1664432941"/>
      </p:ext>
    </p:extLst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PRIMED7TL001 | SCIENCE | Ecosystems Interactions</a:t>
            </a:r>
          </a:p>
        </p:txBody>
      </p:sp>
    </p:spTree>
    <p:extLst>
      <p:ext uri="{BB962C8B-B14F-4D97-AF65-F5344CB8AC3E}">
        <p14:creationId xmlns:p14="http://schemas.microsoft.com/office/powerpoint/2010/main" val="677446534"/>
      </p:ext>
    </p:extLst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PRIMED7TL001 | SCIENCE | Ecosystems Interactions</a:t>
            </a:r>
          </a:p>
        </p:txBody>
      </p:sp>
    </p:spTree>
    <p:extLst>
      <p:ext uri="{BB962C8B-B14F-4D97-AF65-F5344CB8AC3E}">
        <p14:creationId xmlns:p14="http://schemas.microsoft.com/office/powerpoint/2010/main" val="3260020257"/>
      </p:ext>
    </p:extLst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PRIMED7TL001 | SCIENCE | Ecosystems Interactions</a:t>
            </a:r>
          </a:p>
        </p:txBody>
      </p:sp>
    </p:spTree>
    <p:extLst>
      <p:ext uri="{BB962C8B-B14F-4D97-AF65-F5344CB8AC3E}">
        <p14:creationId xmlns:p14="http://schemas.microsoft.com/office/powerpoint/2010/main" val="842207841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PRIMED7TL001 | SCIENCE | Ecosystems Interactions</a:t>
            </a:r>
          </a:p>
        </p:txBody>
      </p:sp>
    </p:spTree>
    <p:extLst>
      <p:ext uri="{BB962C8B-B14F-4D97-AF65-F5344CB8AC3E}">
        <p14:creationId xmlns:p14="http://schemas.microsoft.com/office/powerpoint/2010/main" val="3795662834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5" name="Footer Placeholder 4"/>
          <p:cNvSpPr txBox="1">
            <a:spLocks/>
          </p:cNvSpPr>
          <p:nvPr userDrawn="1"/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AU" dirty="0"/>
              <a:t>PRIMED7TL001 | SCIENCE | Ecosystems Interactions</a:t>
            </a:r>
          </a:p>
        </p:txBody>
      </p:sp>
    </p:spTree>
    <p:extLst>
      <p:ext uri="{BB962C8B-B14F-4D97-AF65-F5344CB8AC3E}">
        <p14:creationId xmlns:p14="http://schemas.microsoft.com/office/powerpoint/2010/main" val="4163692748"/>
      </p:ext>
    </p:extLst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PRIMED7TL001 | SCIENCE | Ecosystems Interactions</a:t>
            </a:r>
          </a:p>
        </p:txBody>
      </p:sp>
    </p:spTree>
    <p:extLst>
      <p:ext uri="{BB962C8B-B14F-4D97-AF65-F5344CB8AC3E}">
        <p14:creationId xmlns:p14="http://schemas.microsoft.com/office/powerpoint/2010/main" val="3183203243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23151" y="457200"/>
            <a:ext cx="3932237" cy="1600200"/>
          </a:xfrm>
        </p:spPr>
        <p:txBody>
          <a:bodyPr anchor="ctr" anchorCtr="0"/>
          <a:lstStyle>
            <a:lvl1pPr>
              <a:defRPr sz="3200" b="1"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97290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  <a:endParaRPr lang="en-AU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23151" y="2049462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‹#›</a:t>
            </a:fld>
            <a:endParaRPr lang="en-A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AU" dirty="0"/>
              <a:t>PRIMED7TL001 | SCIENCE | Ecosystems Interactions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3"/>
          </p:nvPr>
        </p:nvSpPr>
        <p:spPr>
          <a:xfrm>
            <a:off x="838200" y="5861050"/>
            <a:ext cx="6172200" cy="289078"/>
          </a:xfrm>
        </p:spPr>
        <p:txBody>
          <a:bodyPr>
            <a:normAutofit/>
          </a:bodyPr>
          <a:lstStyle>
            <a:lvl1pPr marL="0" indent="0" algn="ctr">
              <a:buNone/>
              <a:defRPr sz="1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88693492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AU" dirty="0"/>
              <a:t>PRIMED7TL001 | SCIENCE | Ecosystems Interactions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9072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34130E5-E61B-4CBB-BE4D-E8692FE607E9}" type="slidenum">
              <a:rPr lang="en-AU" smtClean="0"/>
              <a:pPr/>
              <a:t>‹#›</a:t>
            </a:fld>
            <a:endParaRPr lang="en-AU" dirty="0"/>
          </a:p>
        </p:txBody>
      </p:sp>
      <p:sp>
        <p:nvSpPr>
          <p:cNvPr id="4" name="Rectangle 3"/>
          <p:cNvSpPr/>
          <p:nvPr userDrawn="1"/>
        </p:nvSpPr>
        <p:spPr>
          <a:xfrm>
            <a:off x="9116554" y="6584077"/>
            <a:ext cx="2504212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8"/>
            <a:r>
              <a:rPr lang="en-AU" sz="1100" dirty="0">
                <a:solidFill>
                  <a:prstClr val="white">
                    <a:lumMod val="50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© Department of Education WA 2020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052" y="6465753"/>
            <a:ext cx="414564" cy="14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509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SmL2F1t81Q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hyperlink" Target="https://commons.wikimedia.org/wiki/File:Mycorhizae_fungus_(10333483254).jpg" TargetMode="Externa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s://www.agric.wa.gov.au/livestock-parasites/sheep-worm-control-western-australia?page=0%2C0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ric.wa.gov.au/western-australias-agriculture-and-food-sector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gric.wa.gov.au/livestock-parasites/sheep-worm-control-western-australia?page=0%2C0" TargetMode="External"/><Relationship Id="rId2" Type="http://schemas.openxmlformats.org/officeDocument/2006/relationships/hyperlink" Target="https://www.agric.wa.gov.au/western-australias-agriculture-and-food-sector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0734" y="1113485"/>
            <a:ext cx="5766486" cy="2387600"/>
          </a:xfrm>
        </p:spPr>
        <p:txBody>
          <a:bodyPr/>
          <a:lstStyle/>
          <a:p>
            <a:r>
              <a:rPr lang="en-AU" dirty="0"/>
              <a:t>Ecosystem interactions</a:t>
            </a:r>
          </a:p>
        </p:txBody>
      </p:sp>
    </p:spTree>
    <p:extLst>
      <p:ext uri="{BB962C8B-B14F-4D97-AF65-F5344CB8AC3E}">
        <p14:creationId xmlns:p14="http://schemas.microsoft.com/office/powerpoint/2010/main" val="304891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Symbiosis video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AU" dirty="0"/>
              <a:t>Watch the YouTube video </a:t>
            </a:r>
            <a:r>
              <a:rPr lang="en-AU" i="1" dirty="0"/>
              <a:t>Symbiosis: Mutualism, Commensalism, and Parasitism:</a:t>
            </a:r>
            <a:endParaRPr lang="en-AU" dirty="0"/>
          </a:p>
          <a:p>
            <a:pPr marL="0" indent="0">
              <a:buNone/>
            </a:pPr>
            <a:r>
              <a:rPr lang="en-AU" dirty="0">
                <a:hlinkClick r:id="rId2"/>
              </a:rPr>
              <a:t>https://www.youtube.com/watch?v=zSmL2F1t81Q</a:t>
            </a:r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7E187E-C34A-41DF-A742-EF3D4BA06D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10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BE5F22-C8C1-D049-956C-1188360843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r>
              <a:rPr lang="en-AU" dirty="0"/>
              <a:t>PRIMED7TL001 | Science | Ecosystem interactions 5.0</a:t>
            </a:r>
          </a:p>
        </p:txBody>
      </p:sp>
    </p:spTree>
    <p:extLst>
      <p:ext uri="{BB962C8B-B14F-4D97-AF65-F5344CB8AC3E}">
        <p14:creationId xmlns:p14="http://schemas.microsoft.com/office/powerpoint/2010/main" val="139379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Mutualism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AU" sz="2000" dirty="0"/>
              <a:t>A </a:t>
            </a:r>
            <a:r>
              <a:rPr lang="en-AU" sz="2000" b="1" dirty="0"/>
              <a:t>mycorrhiza</a:t>
            </a:r>
            <a:r>
              <a:rPr lang="en-AU" sz="2000" dirty="0"/>
              <a:t> is a mutualistic relationship between a soil fungus and a plant: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The fungus grows in or on the plant roots.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The plant benefits because the fungus puts out mycelia that help absorb water and nutrients. </a:t>
            </a:r>
          </a:p>
          <a:p>
            <a:r>
              <a:rPr lang="en-AU" sz="2000" dirty="0"/>
              <a:t>In this symbiotic relationship both organisms benefit.</a:t>
            </a:r>
          </a:p>
          <a:p>
            <a:r>
              <a:rPr lang="en-AU" sz="2000" dirty="0"/>
              <a:t>In many cases neither organism can exist without the other.</a:t>
            </a:r>
          </a:p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F2F0D63-72EA-4609-9475-DAC470C2F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11</a:t>
            </a:fld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/>
              <a:t>Image: Author – Oregon Caves, Creative Commons Attribution 2.0 Generic available at: </a:t>
            </a:r>
            <a:r>
              <a:rPr lang="en-AU" dirty="0">
                <a:hlinkClick r:id="rId2"/>
              </a:rPr>
              <a:t>https://commons.wikimedia.org/wiki/File:Mycorhizae_fungus_(10333483254).jpg</a:t>
            </a:r>
            <a:endParaRPr lang="en-AU" dirty="0"/>
          </a:p>
        </p:txBody>
      </p:sp>
      <p:pic>
        <p:nvPicPr>
          <p:cNvPr id="8" name="Picture Placeholder 7" descr="Image of Mycorhizae fungus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1" r="7811"/>
          <a:stretch>
            <a:fillRect/>
          </a:stretch>
        </p:blipFill>
        <p:spPr/>
      </p:pic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2AD8E213-23D6-EB4B-9008-891995838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r>
              <a:rPr lang="en-AU" dirty="0"/>
              <a:t>PRIMED7TL001 | Science | Ecosystem interactions 5.0</a:t>
            </a:r>
          </a:p>
        </p:txBody>
      </p:sp>
    </p:spTree>
    <p:extLst>
      <p:ext uri="{BB962C8B-B14F-4D97-AF65-F5344CB8AC3E}">
        <p14:creationId xmlns:p14="http://schemas.microsoft.com/office/powerpoint/2010/main" val="1260622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Commensalism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type="body" sz="half" idx="2"/>
          </p:nvPr>
        </p:nvSpPr>
        <p:spPr>
          <a:xfrm>
            <a:off x="7423151" y="1845425"/>
            <a:ext cx="3932237" cy="4015625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20000"/>
              </a:lnSpc>
            </a:pPr>
            <a:r>
              <a:rPr lang="en-AU" sz="2000" dirty="0"/>
              <a:t>In a commensal relationship, one organism benefits and the other is not harmed or affected significantly.</a:t>
            </a:r>
          </a:p>
          <a:p>
            <a:pPr>
              <a:lnSpc>
                <a:spcPct val="120000"/>
              </a:lnSpc>
            </a:pPr>
            <a:r>
              <a:rPr lang="en-AU" sz="2000" dirty="0"/>
              <a:t>The close relationship between humans and dogs is believed by scientists to have started as a type of commensalism that preceded the birth of agriculture over 10,000 years ago.</a:t>
            </a:r>
          </a:p>
          <a:p>
            <a:pPr>
              <a:lnSpc>
                <a:spcPct val="120000"/>
              </a:lnSpc>
            </a:pPr>
            <a:r>
              <a:rPr lang="en-AU" sz="2000" dirty="0"/>
              <a:t>Dogs such as kelpies have become integral in helping Western Australian primary producers to manage the handling of their livestock</a:t>
            </a:r>
            <a:r>
              <a:rPr lang="en-AU" sz="2000" dirty="0" smtClean="0"/>
              <a:t>.</a:t>
            </a:r>
            <a:endParaRPr lang="en-AU" sz="20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031AD3-1B41-4B6F-AC5A-48FE817F9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12</a:t>
            </a:fld>
            <a:endParaRPr lang="en-US" dirty="0"/>
          </a:p>
        </p:txBody>
      </p:sp>
      <p:sp>
        <p:nvSpPr>
          <p:cNvPr id="7" name="Text Placeholder 6" descr="Image of Western Australian kelpie walking on backs of sheep grouped tightly together in a pen"/>
          <p:cNvSpPr>
            <a:spLocks noGrp="1"/>
          </p:cNvSpPr>
          <p:nvPr>
            <p:ph type="body" sz="half" idx="13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AU" dirty="0">
                <a:latin typeface="Arial"/>
                <a:cs typeface="Arial"/>
              </a:rPr>
              <a:t>Image: Author Martin Pot, Creative Commons Attribution 3.0 </a:t>
            </a:r>
            <a:r>
              <a:rPr lang="en-AU" dirty="0" err="1">
                <a:latin typeface="Arial"/>
                <a:cs typeface="Arial"/>
              </a:rPr>
              <a:t>unported</a:t>
            </a:r>
            <a:r>
              <a:rPr lang="en-AU">
                <a:latin typeface="Arial"/>
                <a:cs typeface="Arial"/>
              </a:rPr>
              <a:t> available at: https://commons.wikimedia.org/wiki/File:Kelpie_walking_across_the_backs_of_sheep.jpg</a:t>
            </a:r>
          </a:p>
          <a:p>
            <a:endParaRPr lang="en-AU" dirty="0"/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7" b="8677"/>
          <a:stretch>
            <a:fillRect/>
          </a:stretch>
        </p:blipFill>
        <p:spPr/>
      </p:pic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AA25EBB0-BE60-8A45-B11E-04E0BF985E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r>
              <a:rPr lang="en-AU" dirty="0"/>
              <a:t>PRIMED7TL001 | Science | Ecosystem interactions 5.0</a:t>
            </a:r>
          </a:p>
        </p:txBody>
      </p:sp>
    </p:spTree>
    <p:extLst>
      <p:ext uri="{BB962C8B-B14F-4D97-AF65-F5344CB8AC3E}">
        <p14:creationId xmlns:p14="http://schemas.microsoft.com/office/powerpoint/2010/main" val="130538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Parasitism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In this type of symbiotic relationship one organism (the </a:t>
            </a:r>
            <a:r>
              <a:rPr lang="en-AU" b="1" dirty="0"/>
              <a:t>parasite</a:t>
            </a:r>
            <a:r>
              <a:rPr lang="en-AU" dirty="0"/>
              <a:t>) lives on or in another organism (the </a:t>
            </a:r>
            <a:r>
              <a:rPr lang="en-AU" b="1" dirty="0"/>
              <a:t>host</a:t>
            </a:r>
            <a:r>
              <a:rPr lang="en-AU" dirty="0"/>
              <a:t>):</a:t>
            </a:r>
          </a:p>
          <a:p>
            <a:r>
              <a:rPr lang="en-AU" dirty="0"/>
              <a:t>The parasite obtains food and shelter from the host, often harming it in the process.</a:t>
            </a:r>
          </a:p>
          <a:p>
            <a:r>
              <a:rPr lang="en-AU" dirty="0"/>
              <a:t>Parasites that live inside their hosts are called </a:t>
            </a:r>
            <a:r>
              <a:rPr lang="en-AU" b="1" dirty="0"/>
              <a:t>endoparasites</a:t>
            </a:r>
            <a:r>
              <a:rPr lang="en-AU" dirty="0"/>
              <a:t>.</a:t>
            </a:r>
            <a:endParaRPr lang="en-AU" b="1" dirty="0"/>
          </a:p>
          <a:p>
            <a:r>
              <a:rPr lang="en-AU" dirty="0"/>
              <a:t>Parasites that live on the outside of their hosts are called </a:t>
            </a:r>
            <a:r>
              <a:rPr lang="en-AU" b="1" dirty="0"/>
              <a:t>ectoparasites</a:t>
            </a:r>
            <a:r>
              <a:rPr lang="en-AU" dirty="0"/>
              <a:t>.</a:t>
            </a:r>
          </a:p>
          <a:p>
            <a:pPr marL="68580" indent="0">
              <a:buNone/>
            </a:pP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594F0D-92D2-4CB8-B226-67FBD6309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13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820507-1E01-8B47-831E-DC03715610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r>
              <a:rPr lang="en-AU" dirty="0"/>
              <a:t>PRIMED7TL001 | Science | Ecosystem interactions 5.0</a:t>
            </a:r>
          </a:p>
        </p:txBody>
      </p:sp>
    </p:spTree>
    <p:extLst>
      <p:ext uri="{BB962C8B-B14F-4D97-AF65-F5344CB8AC3E}">
        <p14:creationId xmlns:p14="http://schemas.microsoft.com/office/powerpoint/2010/main" val="3859671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A common endoparasite in sheep – sheep worms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Gastrointestinal worm infections in sheep are a major cause of lost productivity to the Western Australian sheep industry. </a:t>
            </a:r>
          </a:p>
          <a:p>
            <a:r>
              <a:rPr lang="en-AU" dirty="0"/>
              <a:t>Often, endoparasites have complicated life cycles, making them difficult and expensive for primary producers to control.</a:t>
            </a:r>
          </a:p>
          <a:p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FD54F-F51A-4F57-89A5-7256417DD2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14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CBF8D5-8176-FC44-9377-0B0C8E314C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r>
              <a:rPr lang="en-AU" dirty="0"/>
              <a:t>PRIMED7TL001 | Science | Ecosystem interactions 5.0</a:t>
            </a:r>
          </a:p>
        </p:txBody>
      </p:sp>
    </p:spTree>
    <p:extLst>
      <p:ext uri="{BB962C8B-B14F-4D97-AF65-F5344CB8AC3E}">
        <p14:creationId xmlns:p14="http://schemas.microsoft.com/office/powerpoint/2010/main" val="46933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04800"/>
            <a:ext cx="7836976" cy="1143000"/>
          </a:xfrm>
        </p:spPr>
        <p:txBody>
          <a:bodyPr>
            <a:noAutofit/>
          </a:bodyPr>
          <a:lstStyle/>
          <a:p>
            <a:r>
              <a:rPr lang="en-AU" dirty="0">
                <a:latin typeface="Arial"/>
                <a:cs typeface="Arial"/>
              </a:rPr>
              <a:t>Life cycle of sheep worms</a:t>
            </a:r>
            <a:endParaRPr lang="en-AU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4010" y="6122281"/>
            <a:ext cx="12200020" cy="4310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68580" indent="0" algn="ctr">
              <a:buNone/>
            </a:pPr>
            <a:r>
              <a:rPr lang="en-AU" sz="1000" dirty="0">
                <a:latin typeface="Arial"/>
                <a:cs typeface="Arial"/>
              </a:rPr>
              <a:t>Image used courtesy of Department of Primary Industries and Regional Development, available at:  </a:t>
            </a:r>
            <a:br>
              <a:rPr lang="en-AU" sz="1000" dirty="0">
                <a:latin typeface="Arial"/>
                <a:cs typeface="Arial"/>
              </a:rPr>
            </a:br>
            <a:r>
              <a:rPr lang="en-AU" sz="1000" dirty="0">
                <a:latin typeface="Arial"/>
                <a:cs typeface="Arial"/>
                <a:hlinkClick r:id="rId2"/>
              </a:rPr>
              <a:t>https://www.agric.wa.gov.au/livestock-parasites/sheep-worm-control-western-australia?page=0%2C0</a:t>
            </a:r>
            <a:endParaRPr lang="en-AU" sz="1000" dirty="0">
              <a:latin typeface="Arial"/>
              <a:cs typeface="Arial"/>
            </a:endParaRPr>
          </a:p>
          <a:p>
            <a:pPr marL="68580" indent="0" algn="ctr">
              <a:buNone/>
            </a:pPr>
            <a:endParaRPr lang="en-AU" sz="1000" dirty="0"/>
          </a:p>
          <a:p>
            <a:pPr marL="68580" indent="0" algn="ctr">
              <a:buNone/>
            </a:pPr>
            <a:endParaRPr lang="en-AU" sz="1000" dirty="0"/>
          </a:p>
        </p:txBody>
      </p:sp>
      <p:pic>
        <p:nvPicPr>
          <p:cNvPr id="4" name="Picture 4" descr="Diagram of the life cycle of sheep worms">
            <a:extLst>
              <a:ext uri="{FF2B5EF4-FFF2-40B4-BE49-F238E27FC236}">
                <a16:creationId xmlns:a16="http://schemas.microsoft.com/office/drawing/2014/main" id="{2259A9C6-D0EE-4E03-9583-65F186970C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588" r="-155" b="-223"/>
          <a:stretch/>
        </p:blipFill>
        <p:spPr>
          <a:xfrm>
            <a:off x="2275974" y="1303421"/>
            <a:ext cx="7636053" cy="4892050"/>
          </a:xfrm>
          <a:prstGeom prst="rect">
            <a:avLst/>
          </a:prstGeo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3356FE-DEAF-4803-BAB5-A9636406D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15</a:t>
            </a:fld>
            <a:endParaRPr lang="en-US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AD5D6067-6539-3A44-BE87-CF526FED69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r>
              <a:rPr lang="en-AU" dirty="0"/>
              <a:t>PRIMED7TL001 | Science | Ecosystem interactions 5.0</a:t>
            </a:r>
          </a:p>
        </p:txBody>
      </p:sp>
    </p:spTree>
    <p:extLst>
      <p:ext uri="{BB962C8B-B14F-4D97-AF65-F5344CB8AC3E}">
        <p14:creationId xmlns:p14="http://schemas.microsoft.com/office/powerpoint/2010/main" val="1303978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Summarise your ideas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After you have watched the soil health animation </a:t>
            </a:r>
            <a:r>
              <a:rPr lang="en-AU" i="1" dirty="0"/>
              <a:t>Symbiotic relationships in soil, </a:t>
            </a:r>
            <a:r>
              <a:rPr lang="en-AU" dirty="0"/>
              <a:t>and the YouTube video </a:t>
            </a:r>
            <a:r>
              <a:rPr lang="en-AU" dirty="0" err="1"/>
              <a:t>video</a:t>
            </a:r>
            <a:r>
              <a:rPr lang="en-AU" dirty="0"/>
              <a:t> </a:t>
            </a:r>
            <a:r>
              <a:rPr lang="en-AU" i="1" dirty="0"/>
              <a:t>Symbiosis: Mutualism, Commensalism, and Parasitism </a:t>
            </a:r>
            <a:r>
              <a:rPr lang="en-AU" dirty="0"/>
              <a:t>think about why soil health is so dependent on symbiotic relationships.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Complete </a:t>
            </a:r>
            <a:r>
              <a:rPr lang="en-AU" i="1" dirty="0"/>
              <a:t>Student worksheet 5.1 Symbiotic relationships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16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EC0D696-2DD8-9A49-B263-794F6726B8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r>
              <a:rPr lang="en-AU" dirty="0"/>
              <a:t>PRIMED7TL001 | Science | Ecosystem interactions 5.0</a:t>
            </a:r>
          </a:p>
        </p:txBody>
      </p:sp>
    </p:spTree>
    <p:extLst>
      <p:ext uri="{BB962C8B-B14F-4D97-AF65-F5344CB8AC3E}">
        <p14:creationId xmlns:p14="http://schemas.microsoft.com/office/powerpoint/2010/main" val="2581804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What happens to a healthy soil if it is disturbed?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What kinds of things happen to a healthy soil if is disturbed by factors such as: </a:t>
            </a:r>
          </a:p>
          <a:p>
            <a:r>
              <a:rPr lang="en-AU" dirty="0"/>
              <a:t>herbicide and pesticide use</a:t>
            </a:r>
          </a:p>
          <a:p>
            <a:r>
              <a:rPr lang="en-AU" dirty="0"/>
              <a:t>drought, fire or flood, or wind and water erosion</a:t>
            </a:r>
          </a:p>
          <a:p>
            <a:r>
              <a:rPr lang="en-AU" dirty="0"/>
              <a:t>animal and plant community activities</a:t>
            </a:r>
          </a:p>
          <a:p>
            <a:r>
              <a:rPr lang="en-AU" dirty="0"/>
              <a:t>industrial (eg mining) and urban (eg sewage) development?</a:t>
            </a:r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r>
              <a:rPr lang="en-AU" dirty="0"/>
              <a:t>Do a think/pair/share of your ideas.</a:t>
            </a:r>
          </a:p>
          <a:p>
            <a:pPr>
              <a:buFontTx/>
              <a:buChar char="-"/>
            </a:pPr>
            <a:endParaRPr lang="en-AU" dirty="0"/>
          </a:p>
          <a:p>
            <a:pPr>
              <a:buFontTx/>
              <a:buChar char="-"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17</a:t>
            </a:fld>
            <a:endParaRPr lang="en-A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01EBF0-D328-6C49-8019-29F5B68A4D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r>
              <a:rPr lang="en-AU" dirty="0"/>
              <a:t>PRIMED7TL001 | Science | Ecosystem interactions 5.0</a:t>
            </a:r>
          </a:p>
        </p:txBody>
      </p:sp>
    </p:spTree>
    <p:extLst>
      <p:ext uri="{BB962C8B-B14F-4D97-AF65-F5344CB8AC3E}">
        <p14:creationId xmlns:p14="http://schemas.microsoft.com/office/powerpoint/2010/main" val="46776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504528"/>
            <a:ext cx="4343400" cy="1109749"/>
          </a:xfrm>
        </p:spPr>
        <p:txBody>
          <a:bodyPr>
            <a:normAutofit fontScale="90000"/>
          </a:bodyPr>
          <a:lstStyle/>
          <a:p>
            <a:r>
              <a:rPr lang="en-AU" b="1" dirty="0">
                <a:solidFill>
                  <a:schemeClr val="accent6">
                    <a:lumMod val="75000"/>
                  </a:schemeClr>
                </a:solidFill>
              </a:rPr>
              <a:t>Soil health animation:</a:t>
            </a:r>
            <a:br>
              <a:rPr lang="en-A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AU" b="1" i="1" dirty="0">
                <a:solidFill>
                  <a:schemeClr val="accent6">
                    <a:lumMod val="75000"/>
                  </a:schemeClr>
                </a:solidFill>
              </a:rPr>
              <a:t>Soil disturbance effects</a:t>
            </a:r>
            <a:endParaRPr lang="en-A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1799705"/>
            <a:ext cx="3574270" cy="3811588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10000"/>
              </a:lnSpc>
            </a:pPr>
            <a:r>
              <a:rPr lang="en-AU" dirty="0"/>
              <a:t>Form a small group of three or four students to discuss what can cause soil disturbance and what are some of its possible effects on soil health.</a:t>
            </a:r>
          </a:p>
          <a:p>
            <a:pPr>
              <a:lnSpc>
                <a:spcPct val="110000"/>
              </a:lnSpc>
            </a:pPr>
            <a:endParaRPr lang="en-AU" dirty="0"/>
          </a:p>
          <a:p>
            <a:pPr>
              <a:lnSpc>
                <a:spcPct val="110000"/>
              </a:lnSpc>
            </a:pPr>
            <a:endParaRPr lang="en-AU" dirty="0"/>
          </a:p>
          <a:p>
            <a:pPr>
              <a:lnSpc>
                <a:spcPct val="110000"/>
              </a:lnSpc>
            </a:pPr>
            <a:endParaRPr lang="en-AU" dirty="0"/>
          </a:p>
          <a:p>
            <a:pPr>
              <a:lnSpc>
                <a:spcPct val="110000"/>
              </a:lnSpc>
            </a:pPr>
            <a:endParaRPr lang="en-AU" dirty="0"/>
          </a:p>
          <a:p>
            <a:pPr>
              <a:lnSpc>
                <a:spcPct val="110000"/>
              </a:lnSpc>
            </a:pPr>
            <a:endParaRPr lang="en-AU" dirty="0"/>
          </a:p>
          <a:p>
            <a:pPr>
              <a:lnSpc>
                <a:spcPct val="110000"/>
              </a:lnSpc>
            </a:pPr>
            <a:endParaRPr lang="en-AU" dirty="0"/>
          </a:p>
          <a:p>
            <a:pPr>
              <a:lnSpc>
                <a:spcPct val="110000"/>
              </a:lnSpc>
            </a:pPr>
            <a:r>
              <a:rPr lang="en-AU" dirty="0"/>
              <a:t>Students need to view this soil health animation before attempting </a:t>
            </a:r>
            <a:r>
              <a:rPr lang="en-AU" i="1" dirty="0"/>
              <a:t>Student worksheet 5.2 What happens when our soils are disrupted by human activity?</a:t>
            </a:r>
          </a:p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18</a:t>
            </a:fld>
            <a:endParaRPr lang="en-AU" dirty="0"/>
          </a:p>
        </p:txBody>
      </p:sp>
      <p:pic>
        <p:nvPicPr>
          <p:cNvPr id="8" name="SoilHealth_anim04 Lynette Abbot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3188" y="1689101"/>
            <a:ext cx="6172200" cy="3381664"/>
          </a:xfr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F5516BC-DC10-CD4C-8E98-09EF46621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r>
              <a:rPr lang="en-AU" dirty="0"/>
              <a:t>PRIMED7TL001 | Science | Ecosystem interactions 5.0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F153D8-AC60-4B49-9F2A-CDD6DD829515}"/>
              </a:ext>
            </a:extLst>
          </p:cNvPr>
          <p:cNvSpPr txBox="1"/>
          <p:nvPr/>
        </p:nvSpPr>
        <p:spPr>
          <a:xfrm>
            <a:off x="6302188" y="5208495"/>
            <a:ext cx="4177553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AU" sz="1100" dirty="0">
                <a:solidFill>
                  <a:srgbClr val="A6A6A6"/>
                </a:solidFill>
                <a:latin typeface="Arial"/>
              </a:rPr>
              <a:t>Video © Professor Lynette Abbott (UWA), used with permission</a:t>
            </a:r>
            <a:endParaRPr lang="en-GB" sz="11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451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22505" cy="1600200"/>
          </a:xfrm>
        </p:spPr>
        <p:txBody>
          <a:bodyPr>
            <a:normAutofit fontScale="90000"/>
          </a:bodyPr>
          <a:lstStyle/>
          <a:p>
            <a:r>
              <a:rPr lang="en-AU" b="1" dirty="0">
                <a:solidFill>
                  <a:schemeClr val="accent6">
                    <a:lumMod val="75000"/>
                  </a:schemeClr>
                </a:solidFill>
              </a:rPr>
              <a:t>Soil health animation:</a:t>
            </a:r>
            <a:br>
              <a:rPr lang="en-A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AU" b="1" i="1" dirty="0">
                <a:solidFill>
                  <a:schemeClr val="accent6">
                    <a:lumMod val="75000"/>
                  </a:schemeClr>
                </a:solidFill>
              </a:rPr>
              <a:t>What are the options for managing soil organisms?</a:t>
            </a:r>
            <a:endParaRPr lang="en-A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AU" dirty="0"/>
              <a:t>Students need to view this soil health animation before completing the final column of the KWHL chart on </a:t>
            </a:r>
            <a:r>
              <a:rPr lang="en-AU" i="1" dirty="0"/>
              <a:t>Student worksheet 5.5 </a:t>
            </a:r>
          </a:p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19</a:t>
            </a:fld>
            <a:endParaRPr lang="en-AU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4F5516BC-DC10-CD4C-8E98-09EF466219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r>
              <a:rPr lang="en-AU" dirty="0"/>
              <a:t>PRIMED7TL001 | Science | Ecosystem interactions 5.0</a:t>
            </a:r>
          </a:p>
        </p:txBody>
      </p:sp>
      <p:pic>
        <p:nvPicPr>
          <p:cNvPr id="6" name="SoilHealth_anim06 Lynette Abbot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3188" y="1689100"/>
            <a:ext cx="6172200" cy="3471863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26E73D-DF0F-44E9-9852-CBACC65BD6A5}"/>
              </a:ext>
            </a:extLst>
          </p:cNvPr>
          <p:cNvSpPr txBox="1"/>
          <p:nvPr/>
        </p:nvSpPr>
        <p:spPr>
          <a:xfrm>
            <a:off x="6212541" y="5414683"/>
            <a:ext cx="4303058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AU" sz="1100" dirty="0">
                <a:solidFill>
                  <a:srgbClr val="A6A6A6"/>
                </a:solidFill>
                <a:latin typeface="Arial"/>
              </a:rPr>
              <a:t>Video © Professor Lynette Abbott (UWA), used with permission</a:t>
            </a:r>
            <a:endParaRPr lang="en-GB" sz="11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2747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AU" dirty="0"/>
              <a:t>Western Australian ecosystems – what we know so far:</a:t>
            </a:r>
          </a:p>
        </p:txBody>
      </p:sp>
      <p:pic>
        <p:nvPicPr>
          <p:cNvPr id="8" name="Picture Placeholder 7" descr="image of cows grazing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81" r="21081"/>
          <a:stretch>
            <a:fillRect/>
          </a:stretch>
        </p:blipFill>
        <p:spPr>
          <a:xfrm>
            <a:off x="891107" y="552059"/>
            <a:ext cx="2891753" cy="244363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A </a:t>
            </a:r>
            <a:r>
              <a:rPr lang="en-AU" sz="2000" b="1" dirty="0"/>
              <a:t>natural</a:t>
            </a:r>
            <a:r>
              <a:rPr lang="en-AU" sz="2000" dirty="0"/>
              <a:t> </a:t>
            </a:r>
            <a:r>
              <a:rPr lang="en-AU" sz="2000" b="1" dirty="0"/>
              <a:t>ecosystem</a:t>
            </a:r>
            <a:r>
              <a:rPr lang="en-AU" sz="2000" dirty="0"/>
              <a:t> is a system formed by organisms interacting with each other and their non-living surroundings in a </a:t>
            </a:r>
            <a:r>
              <a:rPr lang="en-AU" sz="2000" b="1" dirty="0"/>
              <a:t>balanced</a:t>
            </a:r>
            <a:r>
              <a:rPr lang="en-AU" sz="2000" dirty="0"/>
              <a:t> way.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000" dirty="0"/>
              <a:t>Urban and agricultural systems are human-made </a:t>
            </a:r>
            <a:r>
              <a:rPr lang="en-AU" sz="2000" b="1" dirty="0"/>
              <a:t>artificial ecosystems</a:t>
            </a:r>
            <a:r>
              <a:rPr lang="en-AU" sz="2000" dirty="0"/>
              <a:t> of plants, animals and people living together with their surroundings.</a:t>
            </a:r>
          </a:p>
          <a:p>
            <a:endParaRPr lang="en-AU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2</a:t>
            </a:fld>
            <a:endParaRPr lang="en-A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AU" dirty="0"/>
              <a:t>PRIMED7TL001 | Science | Ecosystem interactions 5.0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AU" dirty="0"/>
              <a:t>Images used courtesy of Department of Primary Industries and Regional Development, available at: </a:t>
            </a:r>
            <a:r>
              <a:rPr lang="en-AU" dirty="0">
                <a:hlinkClick r:id="rId3"/>
              </a:rPr>
              <a:t>https://www.agric.wa.gov.au/western-australias-agriculture-and-food-sector</a:t>
            </a:r>
            <a:endParaRPr lang="en-AU" dirty="0"/>
          </a:p>
        </p:txBody>
      </p:sp>
      <p:pic>
        <p:nvPicPr>
          <p:cNvPr id="9" name="Picture 8" descr="Farm vehicles harvesting crops from a field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107" y="2995689"/>
            <a:ext cx="6048375" cy="2762250"/>
          </a:xfrm>
          <a:prstGeom prst="rect">
            <a:avLst/>
          </a:prstGeom>
        </p:spPr>
      </p:pic>
      <p:pic>
        <p:nvPicPr>
          <p:cNvPr id="10" name="Picture 9">
            <a:extLst>
              <a:ext uri="{C183D7F6-B498-43B3-948B-1728B52AA6E4}">
                <adec:decorative xmlns=""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60" y="552059"/>
            <a:ext cx="3156622" cy="2443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00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Thank you to:</a:t>
            </a:r>
          </a:p>
          <a:p>
            <a:r>
              <a:rPr lang="en-AU" dirty="0"/>
              <a:t>Professor Lynette Abbott (UWA) </a:t>
            </a:r>
            <a:r>
              <a:rPr lang="en-AU" dirty="0" smtClean="0"/>
              <a:t>for background information and the </a:t>
            </a:r>
            <a:r>
              <a:rPr lang="en-AU" dirty="0"/>
              <a:t>Soil health animation </a:t>
            </a:r>
            <a:r>
              <a:rPr lang="en-AU" dirty="0" smtClean="0"/>
              <a:t>videos</a:t>
            </a:r>
            <a:endParaRPr lang="en-AU" dirty="0"/>
          </a:p>
          <a:p>
            <a:r>
              <a:rPr lang="en-AU" dirty="0"/>
              <a:t>Images and information used courtesy of Department of Primary Industries and Regional Development, available at: </a:t>
            </a:r>
            <a:r>
              <a:rPr lang="en-AU" dirty="0">
                <a:hlinkClick r:id="rId2"/>
              </a:rPr>
              <a:t>https://www.agric.wa.gov.au/western-australias-agriculture-and-food-sector</a:t>
            </a:r>
            <a:r>
              <a:rPr lang="en-AU" dirty="0"/>
              <a:t> and </a:t>
            </a:r>
            <a:r>
              <a:rPr lang="en-AU" sz="2800" dirty="0">
                <a:latin typeface="Arial"/>
                <a:cs typeface="Arial"/>
                <a:hlinkClick r:id="rId3"/>
              </a:rPr>
              <a:t>https://www.agric.wa.gov.au/livestock-parasites/sheep-worm-control-western-australia?page=0%2C0</a:t>
            </a:r>
            <a:endParaRPr lang="en-AU" sz="2800" dirty="0">
              <a:latin typeface="Arial"/>
              <a:cs typeface="Arial"/>
            </a:endParaRPr>
          </a:p>
          <a:p>
            <a:pPr marL="68580" indent="0" algn="ctr">
              <a:buNone/>
            </a:pPr>
            <a:endParaRPr lang="en-AU" sz="2800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CC141AF4-25CC-9E46-A623-D222A51F8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r>
              <a:rPr lang="en-AU" dirty="0"/>
              <a:t>PRIMED7TL001 | Science | Ecosystem interactions 5.0</a:t>
            </a:r>
          </a:p>
        </p:txBody>
      </p:sp>
      <p:sp>
        <p:nvSpPr>
          <p:cNvPr id="6" name="Slide Number Placeholder 4">
            <a:extLst>
              <a:ext uri="{FF2B5EF4-FFF2-40B4-BE49-F238E27FC236}">
                <a16:creationId xmlns:a16="http://schemas.microsoft.com/office/drawing/2014/main" id="{3E389DB0-A621-5449-ADB7-4079C4CBD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90728" y="6356350"/>
            <a:ext cx="2743200" cy="365125"/>
          </a:xfrm>
        </p:spPr>
        <p:txBody>
          <a:bodyPr/>
          <a:lstStyle/>
          <a:p>
            <a:fld id="{134130E5-E61B-4CBB-BE4D-E8692FE607E9}" type="slidenum">
              <a:rPr lang="en-AU" smtClean="0"/>
              <a:t>20</a:t>
            </a:fld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24087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Habitats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AU" dirty="0"/>
              <a:t>The place where any living thing lives is called its </a:t>
            </a:r>
            <a:r>
              <a:rPr lang="en-AU" b="1" dirty="0"/>
              <a:t>habitat</a:t>
            </a:r>
            <a:r>
              <a:rPr lang="en-AU" dirty="0"/>
              <a:t>.</a:t>
            </a:r>
            <a:endParaRPr lang="en-AU" i="1" dirty="0"/>
          </a:p>
          <a:p>
            <a:r>
              <a:rPr lang="en-AU" dirty="0"/>
              <a:t>An organism’s habitat must provide everything that it needs to survive.</a:t>
            </a:r>
          </a:p>
          <a:p>
            <a:r>
              <a:rPr lang="en-AU" dirty="0"/>
              <a:t>The habitat must provide:</a:t>
            </a:r>
          </a:p>
          <a:p>
            <a:pPr marL="457200" lvl="1" indent="0">
              <a:buNone/>
            </a:pPr>
            <a:r>
              <a:rPr lang="en-AU" sz="2800" dirty="0"/>
              <a:t>- food</a:t>
            </a:r>
          </a:p>
          <a:p>
            <a:pPr marL="457200" lvl="1" indent="0">
              <a:buNone/>
            </a:pPr>
            <a:r>
              <a:rPr lang="en-AU" sz="2800" dirty="0"/>
              <a:t>- shelter and living space</a:t>
            </a:r>
          </a:p>
          <a:p>
            <a:pPr marL="457200" lvl="1" indent="0">
              <a:buNone/>
            </a:pPr>
            <a:r>
              <a:rPr lang="en-AU" sz="2800" dirty="0"/>
              <a:t>- a suitable temperature</a:t>
            </a:r>
          </a:p>
          <a:p>
            <a:pPr marL="457200" lvl="1" indent="0">
              <a:buNone/>
            </a:pPr>
            <a:r>
              <a:rPr lang="en-AU" sz="2800" dirty="0"/>
              <a:t>- reproductive opportunities (eg mating partners)</a:t>
            </a:r>
          </a:p>
          <a:p>
            <a:pPr marL="457200" lvl="1" indent="0">
              <a:buNone/>
            </a:pPr>
            <a:r>
              <a:rPr lang="en-AU" sz="2800" dirty="0"/>
              <a:t>- gases (eg oxygen, carbon dioxide).</a:t>
            </a:r>
          </a:p>
          <a:p>
            <a:pPr>
              <a:buFontTx/>
              <a:buChar char="-"/>
            </a:pPr>
            <a:endParaRPr lang="en-AU" dirty="0"/>
          </a:p>
          <a:p>
            <a:pPr>
              <a:buFontTx/>
              <a:buChar char="-"/>
            </a:pPr>
            <a:endParaRPr lang="en-A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B0DDF0-05B2-453E-8C83-6A023A66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3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E5FF52D9-19AF-D54B-8C51-2F527BB3E4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r>
              <a:rPr lang="en-AU" dirty="0"/>
              <a:t>PRIMED7TL001 | Science | Ecosystem interactions 5.0</a:t>
            </a:r>
          </a:p>
        </p:txBody>
      </p:sp>
    </p:spTree>
    <p:extLst>
      <p:ext uri="{BB962C8B-B14F-4D97-AF65-F5344CB8AC3E}">
        <p14:creationId xmlns:p14="http://schemas.microsoft.com/office/powerpoint/2010/main" val="127903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Needs of living things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AU" dirty="0"/>
              <a:t>The needs of living things can be divided into two types:</a:t>
            </a:r>
          </a:p>
          <a:p>
            <a:r>
              <a:rPr lang="en-AU" b="1" dirty="0"/>
              <a:t>biotic </a:t>
            </a:r>
            <a:r>
              <a:rPr lang="en-AU" dirty="0"/>
              <a:t>factors (living factors, such as food, disease, mating partners)</a:t>
            </a:r>
          </a:p>
          <a:p>
            <a:r>
              <a:rPr lang="en-AU" b="1" dirty="0"/>
              <a:t>abiotic </a:t>
            </a:r>
            <a:r>
              <a:rPr lang="en-AU" dirty="0"/>
              <a:t>factors (non-living factors, such as water, light, temperature, gases).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1E4790-85DF-4807-B414-9E607E650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B5D04-5707-C349-BE0C-2FC9C50FC7F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r>
              <a:rPr lang="en-AU" dirty="0"/>
              <a:t>PRIMED7TL001 | Science | Ecosystem interactions 5.0</a:t>
            </a:r>
          </a:p>
        </p:txBody>
      </p:sp>
    </p:spTree>
    <p:extLst>
      <p:ext uri="{BB962C8B-B14F-4D97-AF65-F5344CB8AC3E}">
        <p14:creationId xmlns:p14="http://schemas.microsoft.com/office/powerpoint/2010/main" val="286908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The soil ecosystem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AU" sz="2800" dirty="0"/>
              <a:t>Soil is a complex ecosystem of interacting nutrient and energy cycles, plants, animals and microorganisms.</a:t>
            </a:r>
          </a:p>
          <a:p>
            <a:endParaRPr lang="en-A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5</a:t>
            </a:fld>
            <a:endParaRPr lang="en-AU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half" idx="13"/>
          </p:nvPr>
        </p:nvSpPr>
        <p:spPr>
          <a:xfrm>
            <a:off x="836612" y="5885099"/>
            <a:ext cx="6172200" cy="289078"/>
          </a:xfrm>
        </p:spPr>
        <p:txBody>
          <a:bodyPr>
            <a:normAutofit fontScale="92500" lnSpcReduction="20000"/>
          </a:bodyPr>
          <a:lstStyle/>
          <a:p>
            <a:r>
              <a:rPr lang="en-AU" dirty="0"/>
              <a:t>Image: Author </a:t>
            </a:r>
            <a:r>
              <a:rPr lang="en-AU" dirty="0" err="1"/>
              <a:t>MerileyR</a:t>
            </a:r>
            <a:r>
              <a:rPr lang="en-AU" dirty="0"/>
              <a:t>, Creative Commons Attribution – Share Alike 4.0 International, available at: https://commons.wikimedia.org/wiki/File:Agriculture_Soil_Image-.jpg</a:t>
            </a:r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25BBC593-654E-EB49-B420-E222B543F5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r>
              <a:rPr lang="en-AU" dirty="0"/>
              <a:t>PRIMED7TL001 | Science | Ecosystem interactions 5.0</a:t>
            </a:r>
          </a:p>
        </p:txBody>
      </p:sp>
      <p:pic>
        <p:nvPicPr>
          <p:cNvPr id="12" name="Picture Placeholder 11" descr="A picture containing outdoor, ground, grass, plant&#10;&#10;Description automatically generated">
            <a:extLst>
              <a:ext uri="{FF2B5EF4-FFF2-40B4-BE49-F238E27FC236}">
                <a16:creationId xmlns:a16="http://schemas.microsoft.com/office/drawing/2014/main" id="{369FE493-EB05-424A-B19E-D97CD7CFE0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6" r="4646"/>
          <a:stretch>
            <a:fillRect/>
          </a:stretch>
        </p:blipFill>
        <p:spPr/>
      </p:pic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9B1419C4-A7DE-47A3-9174-045CF67769B1}"/>
              </a:ext>
            </a:extLst>
          </p:cNvPr>
          <p:cNvSpPr txBox="1">
            <a:spLocks/>
          </p:cNvSpPr>
          <p:nvPr/>
        </p:nvSpPr>
        <p:spPr>
          <a:xfrm>
            <a:off x="836612" y="987425"/>
            <a:ext cx="6172200" cy="4873625"/>
          </a:xfrm>
          <a:prstGeom prst="rect">
            <a:avLst/>
          </a:prstGeom>
        </p:spPr>
      </p:sp>
    </p:spTree>
    <p:extLst>
      <p:ext uri="{BB962C8B-B14F-4D97-AF65-F5344CB8AC3E}">
        <p14:creationId xmlns:p14="http://schemas.microsoft.com/office/powerpoint/2010/main" val="346686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AU" b="1" dirty="0">
                <a:solidFill>
                  <a:schemeClr val="accent6">
                    <a:lumMod val="75000"/>
                  </a:schemeClr>
                </a:solidFill>
              </a:rPr>
              <a:t>Soil health animation:</a:t>
            </a:r>
            <a:br>
              <a:rPr lang="en-A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AU" b="1" i="1" dirty="0">
                <a:solidFill>
                  <a:schemeClr val="accent6">
                    <a:lumMod val="75000"/>
                  </a:schemeClr>
                </a:solidFill>
              </a:rPr>
              <a:t>Soil organism interactions</a:t>
            </a:r>
            <a:endParaRPr lang="en-A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6</a:t>
            </a:fld>
            <a:endParaRPr lang="en-AU" dirty="0"/>
          </a:p>
        </p:txBody>
      </p:sp>
      <p:pic>
        <p:nvPicPr>
          <p:cNvPr id="8" name="SoilHealth_anim05 Lynette Abbot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5813" y="2302417"/>
            <a:ext cx="6172200" cy="3247746"/>
          </a:xfrm>
        </p:spPr>
      </p:pic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66CA0CE1-158B-6C46-8845-6EE32C307A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r>
              <a:rPr lang="en-AU" dirty="0"/>
              <a:t>PRIMED7TL001 | Science | Ecosystem interactions 5.0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2CBBF2-9658-45AF-B631-6545C8D07ED4}"/>
              </a:ext>
            </a:extLst>
          </p:cNvPr>
          <p:cNvSpPr txBox="1"/>
          <p:nvPr/>
        </p:nvSpPr>
        <p:spPr>
          <a:xfrm>
            <a:off x="3263153" y="5611907"/>
            <a:ext cx="414169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AU" sz="1100" dirty="0">
                <a:solidFill>
                  <a:srgbClr val="A6A6A6"/>
                </a:solidFill>
                <a:latin typeface="Arial"/>
              </a:rPr>
              <a:t>Video © Professor Lynette Abbott (UWA), used with permission</a:t>
            </a:r>
            <a:r>
              <a:rPr lang="en-GB" sz="1100" dirty="0">
                <a:latin typeface="Arial"/>
                <a:cs typeface="Arial"/>
              </a:rPr>
              <a:t>​</a:t>
            </a:r>
            <a:endParaRPr lang="en-GB" sz="11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0316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Interdependence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Organisms in an ecosystem are </a:t>
            </a:r>
            <a:r>
              <a:rPr lang="en-AU" b="1" dirty="0"/>
              <a:t>interdependent</a:t>
            </a:r>
            <a:r>
              <a:rPr lang="en-AU" dirty="0"/>
              <a:t>, which</a:t>
            </a:r>
            <a:r>
              <a:rPr lang="en-AU" b="1" dirty="0"/>
              <a:t> </a:t>
            </a:r>
            <a:r>
              <a:rPr lang="en-AU" dirty="0"/>
              <a:t>means they depend on each other for survival.</a:t>
            </a:r>
          </a:p>
          <a:p>
            <a:r>
              <a:rPr lang="en-AU" dirty="0"/>
              <a:t>Another term used for two different types of organism that live together is </a:t>
            </a:r>
            <a:r>
              <a:rPr lang="en-AU" b="1" dirty="0"/>
              <a:t>symbiosis</a:t>
            </a:r>
            <a:r>
              <a:rPr lang="en-AU" dirty="0"/>
              <a:t>.</a:t>
            </a:r>
            <a:endParaRPr lang="en-AU" i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41EEC18-2A65-4379-B041-199221C5E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7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AC769-9B76-644F-97A2-5F999EE192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r>
              <a:rPr lang="en-AU" dirty="0"/>
              <a:t>PRIMED7TL001 | Science | Ecosystem interactions 4.0</a:t>
            </a:r>
          </a:p>
        </p:txBody>
      </p:sp>
    </p:spTree>
    <p:extLst>
      <p:ext uri="{BB962C8B-B14F-4D97-AF65-F5344CB8AC3E}">
        <p14:creationId xmlns:p14="http://schemas.microsoft.com/office/powerpoint/2010/main" val="3264351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Symbiosis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AU" dirty="0"/>
              <a:t>The relationship between two different  organisms can be positive, negative or have no impact on the individuals.</a:t>
            </a:r>
          </a:p>
          <a:p>
            <a:r>
              <a:rPr lang="en-AU" dirty="0"/>
              <a:t>There are three main types of symbiotic relationships:</a:t>
            </a:r>
          </a:p>
          <a:p>
            <a:pPr>
              <a:buFontTx/>
              <a:buChar char="-"/>
            </a:pPr>
            <a:r>
              <a:rPr lang="en-AU" b="1" dirty="0"/>
              <a:t>mutualism</a:t>
            </a:r>
          </a:p>
          <a:p>
            <a:pPr>
              <a:buFontTx/>
              <a:buChar char="-"/>
            </a:pPr>
            <a:r>
              <a:rPr lang="en-AU" b="1" dirty="0"/>
              <a:t>commensalism</a:t>
            </a:r>
          </a:p>
          <a:p>
            <a:pPr>
              <a:buFontTx/>
              <a:buChar char="-"/>
            </a:pPr>
            <a:r>
              <a:rPr lang="en-AU" b="1" dirty="0"/>
              <a:t>parasitism</a:t>
            </a:r>
            <a:r>
              <a:rPr lang="en-AU" dirty="0"/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94ADB-4CDC-4B4B-9C62-1E74C550B3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8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D68CE2A-CC87-5148-948A-9DC4D5555D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r>
              <a:rPr lang="en-AU" dirty="0"/>
              <a:t>PRIMED7TL001 | Science | Ecosystem interactions 5.0</a:t>
            </a:r>
          </a:p>
        </p:txBody>
      </p:sp>
    </p:spTree>
    <p:extLst>
      <p:ext uri="{BB962C8B-B14F-4D97-AF65-F5344CB8AC3E}">
        <p14:creationId xmlns:p14="http://schemas.microsoft.com/office/powerpoint/2010/main" val="697396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11353" cy="1600200"/>
          </a:xfrm>
        </p:spPr>
        <p:txBody>
          <a:bodyPr>
            <a:normAutofit fontScale="90000"/>
          </a:bodyPr>
          <a:lstStyle/>
          <a:p>
            <a:r>
              <a:rPr lang="en-AU" b="1" dirty="0">
                <a:solidFill>
                  <a:schemeClr val="accent6">
                    <a:lumMod val="75000"/>
                  </a:schemeClr>
                </a:solidFill>
              </a:rPr>
              <a:t>Soil health animation:</a:t>
            </a:r>
            <a:br>
              <a:rPr lang="en-AU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AU" b="1" i="1" dirty="0">
                <a:solidFill>
                  <a:schemeClr val="accent6">
                    <a:lumMod val="75000"/>
                  </a:schemeClr>
                </a:solidFill>
              </a:rPr>
              <a:t>Symbiotic relationships in soil</a:t>
            </a:r>
            <a:endParaRPr lang="en-A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7" name="SoilHealth_anim03 Lynette Abbot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83188" y="1685925"/>
            <a:ext cx="6172200" cy="3476625"/>
          </a:xfr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4130E5-E61B-4CBB-BE4D-E8692FE607E9}" type="slidenum">
              <a:rPr lang="en-AU" smtClean="0"/>
              <a:t>9</a:t>
            </a:fld>
            <a:endParaRPr lang="en-AU" dirty="0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6D34C1B6-2325-4543-9D0D-CF0288D5E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7315200" cy="365125"/>
          </a:xfrm>
        </p:spPr>
        <p:txBody>
          <a:bodyPr/>
          <a:lstStyle/>
          <a:p>
            <a:r>
              <a:rPr lang="en-AU" dirty="0"/>
              <a:t>PRIMED7TL001 | Science | Ecosystem interactions 5.0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9B29BB-0A17-40FA-BD59-F9DE2F43449B}"/>
              </a:ext>
            </a:extLst>
          </p:cNvPr>
          <p:cNvSpPr txBox="1"/>
          <p:nvPr/>
        </p:nvSpPr>
        <p:spPr>
          <a:xfrm>
            <a:off x="6131859" y="5325036"/>
            <a:ext cx="4177552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AU" sz="1100" dirty="0">
                <a:solidFill>
                  <a:srgbClr val="A6A6A6"/>
                </a:solidFill>
                <a:latin typeface="Arial"/>
              </a:rPr>
              <a:t>Video © Professor Lynette Abbott (UWA), used with permission</a:t>
            </a:r>
            <a:endParaRPr lang="en-GB" sz="11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665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CI_Y7.potx" id="{6321A0CD-00E4-4DF7-AE5A-95AECB430FF1}" vid="{B382150E-5AAA-4661-86D3-11AA75DE41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EACF6BC67DC64E81EC1693F0C041B9" ma:contentTypeVersion="12" ma:contentTypeDescription="Create a new document." ma:contentTypeScope="" ma:versionID="2bb1e2135f37ff5c454a61ad5785ef49">
  <xsd:schema xmlns:xsd="http://www.w3.org/2001/XMLSchema" xmlns:xs="http://www.w3.org/2001/XMLSchema" xmlns:p="http://schemas.microsoft.com/office/2006/metadata/properties" xmlns:ns2="c11337b8-a1c9-4e93-a10e-b9c3de58965d" xmlns:ns3="939100e6-dc5b-4952-bae1-a6b604181575" targetNamespace="http://schemas.microsoft.com/office/2006/metadata/properties" ma:root="true" ma:fieldsID="15b09a6b1faadbb15ceed342801856bc" ns2:_="" ns3:_="">
    <xsd:import namespace="c11337b8-a1c9-4e93-a10e-b9c3de58965d"/>
    <xsd:import namespace="939100e6-dc5b-4952-bae1-a6b60418157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11337b8-a1c9-4e93-a10e-b9c3de58965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9100e6-dc5b-4952-bae1-a6b604181575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37D824E-8F5E-4632-86A6-6B820FF94E8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89CE51E-9F71-47F6-A7CC-33413DFAA979}"/>
</file>

<file path=customXml/itemProps3.xml><?xml version="1.0" encoding="utf-8"?>
<ds:datastoreItem xmlns:ds="http://schemas.openxmlformats.org/officeDocument/2006/customXml" ds:itemID="{17096CCC-78DF-4691-9B1E-18B8F5A7E717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microsoft.com/office/2006/metadata/properties"/>
    <ds:schemaRef ds:uri="a7410e4e-0e94-4d9f-bc7f-ec562f0f3678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637</TotalTime>
  <Words>1080</Words>
  <Application>Microsoft Office PowerPoint</Application>
  <PresentationFormat>Widescreen</PresentationFormat>
  <Paragraphs>130</Paragraphs>
  <Slides>20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Ecosystem interactions</vt:lpstr>
      <vt:lpstr>Western Australian ecosystems – what we know so far:</vt:lpstr>
      <vt:lpstr>Habitats</vt:lpstr>
      <vt:lpstr>Needs of living things</vt:lpstr>
      <vt:lpstr>The soil ecosystem</vt:lpstr>
      <vt:lpstr>Soil health animation: Soil organism interactions</vt:lpstr>
      <vt:lpstr>Interdependence</vt:lpstr>
      <vt:lpstr>Symbiosis</vt:lpstr>
      <vt:lpstr>Soil health animation: Symbiotic relationships in soil</vt:lpstr>
      <vt:lpstr>Symbiosis video</vt:lpstr>
      <vt:lpstr>Mutualism</vt:lpstr>
      <vt:lpstr>Commensalism</vt:lpstr>
      <vt:lpstr>Parasitism</vt:lpstr>
      <vt:lpstr>A common endoparasite in sheep – sheep worms</vt:lpstr>
      <vt:lpstr>Life cycle of sheep worms</vt:lpstr>
      <vt:lpstr>Summarise your ideas</vt:lpstr>
      <vt:lpstr>What happens to a healthy soil if it is disturbed?</vt:lpstr>
      <vt:lpstr>Soil health animation: Soil disturbance effects</vt:lpstr>
      <vt:lpstr>Soil health animation: What are the options for managing soil organisms?</vt:lpstr>
      <vt:lpstr>Acknowledgements</vt:lpstr>
    </vt:vector>
  </TitlesOfParts>
  <Company>Department of Education Western Australia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Soils as Ecosystems</dc:title>
  <dc:creator>LAU Gina [SIDE - Sch of Isol &amp; Dist Edu]</dc:creator>
  <cp:lastModifiedBy>LAU Gina [SIDE - Sch of Isol &amp; Dist Edu]</cp:lastModifiedBy>
  <cp:revision>297</cp:revision>
  <dcterms:created xsi:type="dcterms:W3CDTF">2020-10-01T03:08:42Z</dcterms:created>
  <dcterms:modified xsi:type="dcterms:W3CDTF">2021-05-07T02:12:32Z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0x01010006EACF6BC67DC64E81EC1693F0C041B9</vt:lpwstr>
  </property>
</Properties>
</file>