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8"/>
  </p:notesMasterIdLst>
  <p:sldIdLst>
    <p:sldId id="256" r:id="rId5"/>
    <p:sldId id="276" r:id="rId6"/>
    <p:sldId id="296" r:id="rId7"/>
    <p:sldId id="279" r:id="rId8"/>
    <p:sldId id="274" r:id="rId9"/>
    <p:sldId id="282" r:id="rId10"/>
    <p:sldId id="275" r:id="rId11"/>
    <p:sldId id="295" r:id="rId12"/>
    <p:sldId id="293" r:id="rId13"/>
    <p:sldId id="278" r:id="rId14"/>
    <p:sldId id="280" r:id="rId15"/>
    <p:sldId id="281" r:id="rId16"/>
    <p:sldId id="284" r:id="rId17"/>
    <p:sldId id="291" r:id="rId18"/>
    <p:sldId id="285" r:id="rId19"/>
    <p:sldId id="283" r:id="rId20"/>
    <p:sldId id="286" r:id="rId21"/>
    <p:sldId id="287" r:id="rId22"/>
    <p:sldId id="288" r:id="rId23"/>
    <p:sldId id="289" r:id="rId24"/>
    <p:sldId id="290" r:id="rId25"/>
    <p:sldId id="292" r:id="rId26"/>
    <p:sldId id="27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RA Lainie [Curriculum Support]" initials="GL[S" lastIdx="4" clrIdx="0">
    <p:extLst>
      <p:ext uri="{19B8F6BF-5375-455C-9EA6-DF929625EA0E}">
        <p15:presenceInfo xmlns:p15="http://schemas.microsoft.com/office/powerpoint/2012/main" userId="GARA Lainie [Curriculum Suppor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9F1"/>
    <a:srgbClr val="DA3F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A93D85-CA34-C046-9542-C68C74DFEE6D}" v="42" dt="2021-05-27T08:48:04.3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99" d="100"/>
          <a:sy n="99" d="100"/>
        </p:scale>
        <p:origin x="84" y="4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phie MCCLELLAND" userId="e080b7c1-6df1-4c89-b567-da041dd3d074" providerId="ADAL" clId="{EDA93D85-CA34-C046-9542-C68C74DFEE6D}"/>
    <pc:docChg chg="undo custSel modSld">
      <pc:chgData name="Sophie MCCLELLAND" userId="e080b7c1-6df1-4c89-b567-da041dd3d074" providerId="ADAL" clId="{EDA93D85-CA34-C046-9542-C68C74DFEE6D}" dt="2021-05-28T04:34:08.773" v="1518" actId="20577"/>
      <pc:docMkLst>
        <pc:docMk/>
      </pc:docMkLst>
      <pc:sldChg chg="addSp delSp modSp mod">
        <pc:chgData name="Sophie MCCLELLAND" userId="e080b7c1-6df1-4c89-b567-da041dd3d074" providerId="ADAL" clId="{EDA93D85-CA34-C046-9542-C68C74DFEE6D}" dt="2021-05-27T08:48:15.827" v="1501" actId="478"/>
        <pc:sldMkLst>
          <pc:docMk/>
          <pc:sldMk cId="2816152167" sldId="256"/>
        </pc:sldMkLst>
        <pc:spChg chg="add del mod">
          <ac:chgData name="Sophie MCCLELLAND" userId="e080b7c1-6df1-4c89-b567-da041dd3d074" providerId="ADAL" clId="{EDA93D85-CA34-C046-9542-C68C74DFEE6D}" dt="2021-05-27T07:25:32.898" v="21"/>
          <ac:spMkLst>
            <pc:docMk/>
            <pc:sldMk cId="2816152167" sldId="256"/>
            <ac:spMk id="2" creationId="{7A2244C9-5813-1A46-84E9-67E58E0DCC08}"/>
          </ac:spMkLst>
        </pc:spChg>
        <pc:spChg chg="del mod">
          <ac:chgData name="Sophie MCCLELLAND" userId="e080b7c1-6df1-4c89-b567-da041dd3d074" providerId="ADAL" clId="{EDA93D85-CA34-C046-9542-C68C74DFEE6D}" dt="2021-05-27T08:48:15.827" v="1501" actId="478"/>
          <ac:spMkLst>
            <pc:docMk/>
            <pc:sldMk cId="2816152167" sldId="256"/>
            <ac:spMk id="3" creationId="{00000000-0000-0000-0000-000000000000}"/>
          </ac:spMkLst>
        </pc:spChg>
        <pc:spChg chg="add del mod">
          <ac:chgData name="Sophie MCCLELLAND" userId="e080b7c1-6df1-4c89-b567-da041dd3d074" providerId="ADAL" clId="{EDA93D85-CA34-C046-9542-C68C74DFEE6D}" dt="2021-05-27T07:25:34.179" v="23"/>
          <ac:spMkLst>
            <pc:docMk/>
            <pc:sldMk cId="2816152167" sldId="256"/>
            <ac:spMk id="4" creationId="{F2DC4C6E-0502-F54F-8E42-7BAA243C533B}"/>
          </ac:spMkLst>
        </pc:spChg>
        <pc:spChg chg="add del mod">
          <ac:chgData name="Sophie MCCLELLAND" userId="e080b7c1-6df1-4c89-b567-da041dd3d074" providerId="ADAL" clId="{EDA93D85-CA34-C046-9542-C68C74DFEE6D}" dt="2021-05-27T07:25:42.056" v="29"/>
          <ac:spMkLst>
            <pc:docMk/>
            <pc:sldMk cId="2816152167" sldId="256"/>
            <ac:spMk id="5" creationId="{34C998A4-5F70-FC4C-92F6-7214BE6D0B30}"/>
          </ac:spMkLst>
        </pc:spChg>
        <pc:spChg chg="add del mod">
          <ac:chgData name="Sophie MCCLELLAND" userId="e080b7c1-6df1-4c89-b567-da041dd3d074" providerId="ADAL" clId="{EDA93D85-CA34-C046-9542-C68C74DFEE6D}" dt="2021-05-27T07:25:41.254" v="27"/>
          <ac:spMkLst>
            <pc:docMk/>
            <pc:sldMk cId="2816152167" sldId="256"/>
            <ac:spMk id="6" creationId="{38F4C83A-9781-4744-8224-C7D006BF2EBF}"/>
          </ac:spMkLst>
        </pc:spChg>
        <pc:spChg chg="mod">
          <ac:chgData name="Sophie MCCLELLAND" userId="e080b7c1-6df1-4c89-b567-da041dd3d074" providerId="ADAL" clId="{EDA93D85-CA34-C046-9542-C68C74DFEE6D}" dt="2021-05-27T08:48:10.145" v="1500" actId="13926"/>
          <ac:spMkLst>
            <pc:docMk/>
            <pc:sldMk cId="2816152167" sldId="256"/>
            <ac:spMk id="17" creationId="{00000000-0000-0000-0000-000000000000}"/>
          </ac:spMkLst>
        </pc:spChg>
      </pc:sldChg>
      <pc:sldChg chg="modSp mod">
        <pc:chgData name="Sophie MCCLELLAND" userId="e080b7c1-6df1-4c89-b567-da041dd3d074" providerId="ADAL" clId="{EDA93D85-CA34-C046-9542-C68C74DFEE6D}" dt="2021-05-28T04:34:08.773" v="1518" actId="20577"/>
        <pc:sldMkLst>
          <pc:docMk/>
          <pc:sldMk cId="2839639196" sldId="273"/>
        </pc:sldMkLst>
        <pc:spChg chg="mod">
          <ac:chgData name="Sophie MCCLELLAND" userId="e080b7c1-6df1-4c89-b567-da041dd3d074" providerId="ADAL" clId="{EDA93D85-CA34-C046-9542-C68C74DFEE6D}" dt="2021-05-28T04:34:08.773" v="1518" actId="20577"/>
          <ac:spMkLst>
            <pc:docMk/>
            <pc:sldMk cId="2839639196" sldId="273"/>
            <ac:spMk id="3" creationId="{00000000-0000-0000-0000-000000000000}"/>
          </ac:spMkLst>
        </pc:spChg>
        <pc:spChg chg="mod">
          <ac:chgData name="Sophie MCCLELLAND" userId="e080b7c1-6df1-4c89-b567-da041dd3d074" providerId="ADAL" clId="{EDA93D85-CA34-C046-9542-C68C74DFEE6D}" dt="2021-05-27T07:33:59.535" v="160"/>
          <ac:spMkLst>
            <pc:docMk/>
            <pc:sldMk cId="2839639196" sldId="273"/>
            <ac:spMk id="4" creationId="{00000000-0000-0000-0000-000000000000}"/>
          </ac:spMkLst>
        </pc:spChg>
      </pc:sldChg>
      <pc:sldChg chg="modSp mod">
        <pc:chgData name="Sophie MCCLELLAND" userId="e080b7c1-6df1-4c89-b567-da041dd3d074" providerId="ADAL" clId="{EDA93D85-CA34-C046-9542-C68C74DFEE6D}" dt="2021-05-27T07:41:29.820" v="301" actId="27636"/>
        <pc:sldMkLst>
          <pc:docMk/>
          <pc:sldMk cId="2851162524" sldId="274"/>
        </pc:sldMkLst>
        <pc:spChg chg="mod">
          <ac:chgData name="Sophie MCCLELLAND" userId="e080b7c1-6df1-4c89-b567-da041dd3d074" providerId="ADAL" clId="{EDA93D85-CA34-C046-9542-C68C74DFEE6D}" dt="2021-05-27T07:40:51.118" v="295" actId="1076"/>
          <ac:spMkLst>
            <pc:docMk/>
            <pc:sldMk cId="2851162524" sldId="274"/>
            <ac:spMk id="2" creationId="{00000000-0000-0000-0000-000000000000}"/>
          </ac:spMkLst>
        </pc:spChg>
        <pc:spChg chg="mod">
          <ac:chgData name="Sophie MCCLELLAND" userId="e080b7c1-6df1-4c89-b567-da041dd3d074" providerId="ADAL" clId="{EDA93D85-CA34-C046-9542-C68C74DFEE6D}" dt="2021-05-27T07:41:05.658" v="297" actId="13926"/>
          <ac:spMkLst>
            <pc:docMk/>
            <pc:sldMk cId="2851162524" sldId="274"/>
            <ac:spMk id="4" creationId="{00000000-0000-0000-0000-000000000000}"/>
          </ac:spMkLst>
        </pc:spChg>
        <pc:spChg chg="mod">
          <ac:chgData name="Sophie MCCLELLAND" userId="e080b7c1-6df1-4c89-b567-da041dd3d074" providerId="ADAL" clId="{EDA93D85-CA34-C046-9542-C68C74DFEE6D}" dt="2021-05-27T07:33:59.535" v="160"/>
          <ac:spMkLst>
            <pc:docMk/>
            <pc:sldMk cId="2851162524" sldId="274"/>
            <ac:spMk id="6" creationId="{00000000-0000-0000-0000-000000000000}"/>
          </ac:spMkLst>
        </pc:spChg>
        <pc:spChg chg="mod">
          <ac:chgData name="Sophie MCCLELLAND" userId="e080b7c1-6df1-4c89-b567-da041dd3d074" providerId="ADAL" clId="{EDA93D85-CA34-C046-9542-C68C74DFEE6D}" dt="2021-05-27T07:41:29.820" v="301" actId="27636"/>
          <ac:spMkLst>
            <pc:docMk/>
            <pc:sldMk cId="2851162524" sldId="274"/>
            <ac:spMk id="7" creationId="{00000000-0000-0000-0000-000000000000}"/>
          </ac:spMkLst>
        </pc:spChg>
      </pc:sldChg>
      <pc:sldChg chg="modSp mod">
        <pc:chgData name="Sophie MCCLELLAND" userId="e080b7c1-6df1-4c89-b567-da041dd3d074" providerId="ADAL" clId="{EDA93D85-CA34-C046-9542-C68C74DFEE6D}" dt="2021-05-27T07:53:26.066" v="592" actId="20577"/>
        <pc:sldMkLst>
          <pc:docMk/>
          <pc:sldMk cId="2634645519" sldId="275"/>
        </pc:sldMkLst>
        <pc:spChg chg="mod">
          <ac:chgData name="Sophie MCCLELLAND" userId="e080b7c1-6df1-4c89-b567-da041dd3d074" providerId="ADAL" clId="{EDA93D85-CA34-C046-9542-C68C74DFEE6D}" dt="2021-05-27T07:50:31.985" v="513" actId="20577"/>
          <ac:spMkLst>
            <pc:docMk/>
            <pc:sldMk cId="2634645519" sldId="275"/>
            <ac:spMk id="2" creationId="{00000000-0000-0000-0000-000000000000}"/>
          </ac:spMkLst>
        </pc:spChg>
        <pc:spChg chg="mod">
          <ac:chgData name="Sophie MCCLELLAND" userId="e080b7c1-6df1-4c89-b567-da041dd3d074" providerId="ADAL" clId="{EDA93D85-CA34-C046-9542-C68C74DFEE6D}" dt="2021-05-27T07:52:30.134" v="545" actId="27636"/>
          <ac:spMkLst>
            <pc:docMk/>
            <pc:sldMk cId="2634645519" sldId="275"/>
            <ac:spMk id="4" creationId="{00000000-0000-0000-0000-000000000000}"/>
          </ac:spMkLst>
        </pc:spChg>
        <pc:spChg chg="mod">
          <ac:chgData name="Sophie MCCLELLAND" userId="e080b7c1-6df1-4c89-b567-da041dd3d074" providerId="ADAL" clId="{EDA93D85-CA34-C046-9542-C68C74DFEE6D}" dt="2021-05-27T07:33:59.535" v="160"/>
          <ac:spMkLst>
            <pc:docMk/>
            <pc:sldMk cId="2634645519" sldId="275"/>
            <ac:spMk id="6" creationId="{00000000-0000-0000-0000-000000000000}"/>
          </ac:spMkLst>
        </pc:spChg>
        <pc:spChg chg="mod">
          <ac:chgData name="Sophie MCCLELLAND" userId="e080b7c1-6df1-4c89-b567-da041dd3d074" providerId="ADAL" clId="{EDA93D85-CA34-C046-9542-C68C74DFEE6D}" dt="2021-05-27T07:53:26.066" v="592" actId="20577"/>
          <ac:spMkLst>
            <pc:docMk/>
            <pc:sldMk cId="2634645519" sldId="275"/>
            <ac:spMk id="7" creationId="{00000000-0000-0000-0000-000000000000}"/>
          </ac:spMkLst>
        </pc:spChg>
      </pc:sldChg>
      <pc:sldChg chg="modSp mod">
        <pc:chgData name="Sophie MCCLELLAND" userId="e080b7c1-6df1-4c89-b567-da041dd3d074" providerId="ADAL" clId="{EDA93D85-CA34-C046-9542-C68C74DFEE6D}" dt="2021-05-27T07:32:22.825" v="143" actId="20577"/>
        <pc:sldMkLst>
          <pc:docMk/>
          <pc:sldMk cId="130124086" sldId="276"/>
        </pc:sldMkLst>
        <pc:spChg chg="mod">
          <ac:chgData name="Sophie MCCLELLAND" userId="e080b7c1-6df1-4c89-b567-da041dd3d074" providerId="ADAL" clId="{EDA93D85-CA34-C046-9542-C68C74DFEE6D}" dt="2021-05-27T07:26:58.911" v="31" actId="20577"/>
          <ac:spMkLst>
            <pc:docMk/>
            <pc:sldMk cId="130124086" sldId="276"/>
            <ac:spMk id="2" creationId="{00000000-0000-0000-0000-000000000000}"/>
          </ac:spMkLst>
        </pc:spChg>
        <pc:spChg chg="mod">
          <ac:chgData name="Sophie MCCLELLAND" userId="e080b7c1-6df1-4c89-b567-da041dd3d074" providerId="ADAL" clId="{EDA93D85-CA34-C046-9542-C68C74DFEE6D}" dt="2021-05-27T07:32:22.825" v="143" actId="20577"/>
          <ac:spMkLst>
            <pc:docMk/>
            <pc:sldMk cId="130124086" sldId="276"/>
            <ac:spMk id="3" creationId="{00000000-0000-0000-0000-000000000000}"/>
          </ac:spMkLst>
        </pc:spChg>
        <pc:spChg chg="mod">
          <ac:chgData name="Sophie MCCLELLAND" userId="e080b7c1-6df1-4c89-b567-da041dd3d074" providerId="ADAL" clId="{EDA93D85-CA34-C046-9542-C68C74DFEE6D}" dt="2021-05-27T07:24:49.609" v="9"/>
          <ac:spMkLst>
            <pc:docMk/>
            <pc:sldMk cId="130124086" sldId="276"/>
            <ac:spMk id="5" creationId="{00000000-0000-0000-0000-000000000000}"/>
          </ac:spMkLst>
        </pc:spChg>
      </pc:sldChg>
      <pc:sldChg chg="modSp mod">
        <pc:chgData name="Sophie MCCLELLAND" userId="e080b7c1-6df1-4c89-b567-da041dd3d074" providerId="ADAL" clId="{EDA93D85-CA34-C046-9542-C68C74DFEE6D}" dt="2021-05-27T08:00:06.905" v="745" actId="12"/>
        <pc:sldMkLst>
          <pc:docMk/>
          <pc:sldMk cId="3201629397" sldId="278"/>
        </pc:sldMkLst>
        <pc:spChg chg="mod">
          <ac:chgData name="Sophie MCCLELLAND" userId="e080b7c1-6df1-4c89-b567-da041dd3d074" providerId="ADAL" clId="{EDA93D85-CA34-C046-9542-C68C74DFEE6D}" dt="2021-05-27T08:00:06.905" v="745" actId="12"/>
          <ac:spMkLst>
            <pc:docMk/>
            <pc:sldMk cId="3201629397" sldId="278"/>
            <ac:spMk id="4" creationId="{00000000-0000-0000-0000-000000000000}"/>
          </ac:spMkLst>
        </pc:spChg>
        <pc:spChg chg="mod">
          <ac:chgData name="Sophie MCCLELLAND" userId="e080b7c1-6df1-4c89-b567-da041dd3d074" providerId="ADAL" clId="{EDA93D85-CA34-C046-9542-C68C74DFEE6D}" dt="2021-05-27T07:33:59.535" v="160"/>
          <ac:spMkLst>
            <pc:docMk/>
            <pc:sldMk cId="3201629397" sldId="278"/>
            <ac:spMk id="6" creationId="{00000000-0000-0000-0000-000000000000}"/>
          </ac:spMkLst>
        </pc:spChg>
      </pc:sldChg>
      <pc:sldChg chg="modSp mod">
        <pc:chgData name="Sophie MCCLELLAND" userId="e080b7c1-6df1-4c89-b567-da041dd3d074" providerId="ADAL" clId="{EDA93D85-CA34-C046-9542-C68C74DFEE6D}" dt="2021-05-28T02:51:36.056" v="1502" actId="255"/>
        <pc:sldMkLst>
          <pc:docMk/>
          <pc:sldMk cId="519948965" sldId="279"/>
        </pc:sldMkLst>
        <pc:spChg chg="mod">
          <ac:chgData name="Sophie MCCLELLAND" userId="e080b7c1-6df1-4c89-b567-da041dd3d074" providerId="ADAL" clId="{EDA93D85-CA34-C046-9542-C68C74DFEE6D}" dt="2021-05-27T07:42:06.563" v="330" actId="1076"/>
          <ac:spMkLst>
            <pc:docMk/>
            <pc:sldMk cId="519948965" sldId="279"/>
            <ac:spMk id="2" creationId="{00000000-0000-0000-0000-000000000000}"/>
          </ac:spMkLst>
        </pc:spChg>
        <pc:spChg chg="mod">
          <ac:chgData name="Sophie MCCLELLAND" userId="e080b7c1-6df1-4c89-b567-da041dd3d074" providerId="ADAL" clId="{EDA93D85-CA34-C046-9542-C68C74DFEE6D}" dt="2021-05-27T07:42:10.556" v="331" actId="14100"/>
          <ac:spMkLst>
            <pc:docMk/>
            <pc:sldMk cId="519948965" sldId="279"/>
            <ac:spMk id="4" creationId="{00000000-0000-0000-0000-000000000000}"/>
          </ac:spMkLst>
        </pc:spChg>
        <pc:spChg chg="mod">
          <ac:chgData name="Sophie MCCLELLAND" userId="e080b7c1-6df1-4c89-b567-da041dd3d074" providerId="ADAL" clId="{EDA93D85-CA34-C046-9542-C68C74DFEE6D}" dt="2021-05-27T07:33:59.535" v="160"/>
          <ac:spMkLst>
            <pc:docMk/>
            <pc:sldMk cId="519948965" sldId="279"/>
            <ac:spMk id="6" creationId="{00000000-0000-0000-0000-000000000000}"/>
          </ac:spMkLst>
        </pc:spChg>
        <pc:spChg chg="mod">
          <ac:chgData name="Sophie MCCLELLAND" userId="e080b7c1-6df1-4c89-b567-da041dd3d074" providerId="ADAL" clId="{EDA93D85-CA34-C046-9542-C68C74DFEE6D}" dt="2021-05-28T02:51:36.056" v="1502" actId="255"/>
          <ac:spMkLst>
            <pc:docMk/>
            <pc:sldMk cId="519948965" sldId="279"/>
            <ac:spMk id="7" creationId="{00000000-0000-0000-0000-000000000000}"/>
          </ac:spMkLst>
        </pc:spChg>
      </pc:sldChg>
      <pc:sldChg chg="modSp mod">
        <pc:chgData name="Sophie MCCLELLAND" userId="e080b7c1-6df1-4c89-b567-da041dd3d074" providerId="ADAL" clId="{EDA93D85-CA34-C046-9542-C68C74DFEE6D}" dt="2021-05-27T08:34:59.913" v="1314" actId="2"/>
        <pc:sldMkLst>
          <pc:docMk/>
          <pc:sldMk cId="3500806259" sldId="280"/>
        </pc:sldMkLst>
        <pc:spChg chg="mod">
          <ac:chgData name="Sophie MCCLELLAND" userId="e080b7c1-6df1-4c89-b567-da041dd3d074" providerId="ADAL" clId="{EDA93D85-CA34-C046-9542-C68C74DFEE6D}" dt="2021-05-27T08:00:34.668" v="749" actId="20577"/>
          <ac:spMkLst>
            <pc:docMk/>
            <pc:sldMk cId="3500806259" sldId="280"/>
            <ac:spMk id="2" creationId="{00000000-0000-0000-0000-000000000000}"/>
          </ac:spMkLst>
        </pc:spChg>
        <pc:spChg chg="mod">
          <ac:chgData name="Sophie MCCLELLAND" userId="e080b7c1-6df1-4c89-b567-da041dd3d074" providerId="ADAL" clId="{EDA93D85-CA34-C046-9542-C68C74DFEE6D}" dt="2021-05-27T08:34:56.809" v="1313" actId="2"/>
          <ac:spMkLst>
            <pc:docMk/>
            <pc:sldMk cId="3500806259" sldId="280"/>
            <ac:spMk id="4" creationId="{00000000-0000-0000-0000-000000000000}"/>
          </ac:spMkLst>
        </pc:spChg>
        <pc:spChg chg="mod">
          <ac:chgData name="Sophie MCCLELLAND" userId="e080b7c1-6df1-4c89-b567-da041dd3d074" providerId="ADAL" clId="{EDA93D85-CA34-C046-9542-C68C74DFEE6D}" dt="2021-05-27T07:33:59.535" v="160"/>
          <ac:spMkLst>
            <pc:docMk/>
            <pc:sldMk cId="3500806259" sldId="280"/>
            <ac:spMk id="6" creationId="{00000000-0000-0000-0000-000000000000}"/>
          </ac:spMkLst>
        </pc:spChg>
        <pc:spChg chg="mod">
          <ac:chgData name="Sophie MCCLELLAND" userId="e080b7c1-6df1-4c89-b567-da041dd3d074" providerId="ADAL" clId="{EDA93D85-CA34-C046-9542-C68C74DFEE6D}" dt="2021-05-27T08:34:59.913" v="1314" actId="2"/>
          <ac:spMkLst>
            <pc:docMk/>
            <pc:sldMk cId="3500806259" sldId="280"/>
            <ac:spMk id="7" creationId="{00000000-0000-0000-0000-000000000000}"/>
          </ac:spMkLst>
        </pc:spChg>
      </pc:sldChg>
      <pc:sldChg chg="modSp mod">
        <pc:chgData name="Sophie MCCLELLAND" userId="e080b7c1-6df1-4c89-b567-da041dd3d074" providerId="ADAL" clId="{EDA93D85-CA34-C046-9542-C68C74DFEE6D}" dt="2021-05-27T08:07:54.464" v="816" actId="20577"/>
        <pc:sldMkLst>
          <pc:docMk/>
          <pc:sldMk cId="190752707" sldId="281"/>
        </pc:sldMkLst>
        <pc:spChg chg="mod">
          <ac:chgData name="Sophie MCCLELLAND" userId="e080b7c1-6df1-4c89-b567-da041dd3d074" providerId="ADAL" clId="{EDA93D85-CA34-C046-9542-C68C74DFEE6D}" dt="2021-05-27T08:04:11.379" v="779" actId="20577"/>
          <ac:spMkLst>
            <pc:docMk/>
            <pc:sldMk cId="190752707" sldId="281"/>
            <ac:spMk id="2" creationId="{00000000-0000-0000-0000-000000000000}"/>
          </ac:spMkLst>
        </pc:spChg>
        <pc:spChg chg="mod">
          <ac:chgData name="Sophie MCCLELLAND" userId="e080b7c1-6df1-4c89-b567-da041dd3d074" providerId="ADAL" clId="{EDA93D85-CA34-C046-9542-C68C74DFEE6D}" dt="2021-05-27T08:07:54.464" v="816" actId="20577"/>
          <ac:spMkLst>
            <pc:docMk/>
            <pc:sldMk cId="190752707" sldId="281"/>
            <ac:spMk id="4" creationId="{00000000-0000-0000-0000-000000000000}"/>
          </ac:spMkLst>
        </pc:spChg>
        <pc:spChg chg="mod">
          <ac:chgData name="Sophie MCCLELLAND" userId="e080b7c1-6df1-4c89-b567-da041dd3d074" providerId="ADAL" clId="{EDA93D85-CA34-C046-9542-C68C74DFEE6D}" dt="2021-05-27T07:33:59.535" v="160"/>
          <ac:spMkLst>
            <pc:docMk/>
            <pc:sldMk cId="190752707" sldId="281"/>
            <ac:spMk id="6" creationId="{00000000-0000-0000-0000-000000000000}"/>
          </ac:spMkLst>
        </pc:spChg>
      </pc:sldChg>
      <pc:sldChg chg="modSp mod">
        <pc:chgData name="Sophie MCCLELLAND" userId="e080b7c1-6df1-4c89-b567-da041dd3d074" providerId="ADAL" clId="{EDA93D85-CA34-C046-9542-C68C74DFEE6D}" dt="2021-05-27T07:48:41.487" v="475" actId="27636"/>
        <pc:sldMkLst>
          <pc:docMk/>
          <pc:sldMk cId="4229287769" sldId="282"/>
        </pc:sldMkLst>
        <pc:spChg chg="mod">
          <ac:chgData name="Sophie MCCLELLAND" userId="e080b7c1-6df1-4c89-b567-da041dd3d074" providerId="ADAL" clId="{EDA93D85-CA34-C046-9542-C68C74DFEE6D}" dt="2021-05-27T07:42:45.994" v="336" actId="113"/>
          <ac:spMkLst>
            <pc:docMk/>
            <pc:sldMk cId="4229287769" sldId="282"/>
            <ac:spMk id="2" creationId="{00000000-0000-0000-0000-000000000000}"/>
          </ac:spMkLst>
        </pc:spChg>
        <pc:spChg chg="mod">
          <ac:chgData name="Sophie MCCLELLAND" userId="e080b7c1-6df1-4c89-b567-da041dd3d074" providerId="ADAL" clId="{EDA93D85-CA34-C046-9542-C68C74DFEE6D}" dt="2021-05-27T07:48:02.023" v="473" actId="20577"/>
          <ac:spMkLst>
            <pc:docMk/>
            <pc:sldMk cId="4229287769" sldId="282"/>
            <ac:spMk id="4" creationId="{00000000-0000-0000-0000-000000000000}"/>
          </ac:spMkLst>
        </pc:spChg>
        <pc:spChg chg="mod">
          <ac:chgData name="Sophie MCCLELLAND" userId="e080b7c1-6df1-4c89-b567-da041dd3d074" providerId="ADAL" clId="{EDA93D85-CA34-C046-9542-C68C74DFEE6D}" dt="2021-05-27T07:33:59.535" v="160"/>
          <ac:spMkLst>
            <pc:docMk/>
            <pc:sldMk cId="4229287769" sldId="282"/>
            <ac:spMk id="6" creationId="{00000000-0000-0000-0000-000000000000}"/>
          </ac:spMkLst>
        </pc:spChg>
        <pc:spChg chg="mod">
          <ac:chgData name="Sophie MCCLELLAND" userId="e080b7c1-6df1-4c89-b567-da041dd3d074" providerId="ADAL" clId="{EDA93D85-CA34-C046-9542-C68C74DFEE6D}" dt="2021-05-27T07:48:41.487" v="475" actId="27636"/>
          <ac:spMkLst>
            <pc:docMk/>
            <pc:sldMk cId="4229287769" sldId="282"/>
            <ac:spMk id="7" creationId="{00000000-0000-0000-0000-000000000000}"/>
          </ac:spMkLst>
        </pc:spChg>
      </pc:sldChg>
      <pc:sldChg chg="modSp mod">
        <pc:chgData name="Sophie MCCLELLAND" userId="e080b7c1-6df1-4c89-b567-da041dd3d074" providerId="ADAL" clId="{EDA93D85-CA34-C046-9542-C68C74DFEE6D}" dt="2021-05-27T08:15:17.452" v="939" actId="12"/>
        <pc:sldMkLst>
          <pc:docMk/>
          <pc:sldMk cId="771727206" sldId="283"/>
        </pc:sldMkLst>
        <pc:spChg chg="mod">
          <ac:chgData name="Sophie MCCLELLAND" userId="e080b7c1-6df1-4c89-b567-da041dd3d074" providerId="ADAL" clId="{EDA93D85-CA34-C046-9542-C68C74DFEE6D}" dt="2021-05-27T08:15:17.452" v="939" actId="12"/>
          <ac:spMkLst>
            <pc:docMk/>
            <pc:sldMk cId="771727206" sldId="283"/>
            <ac:spMk id="3" creationId="{00000000-0000-0000-0000-000000000000}"/>
          </ac:spMkLst>
        </pc:spChg>
        <pc:spChg chg="mod">
          <ac:chgData name="Sophie MCCLELLAND" userId="e080b7c1-6df1-4c89-b567-da041dd3d074" providerId="ADAL" clId="{EDA93D85-CA34-C046-9542-C68C74DFEE6D}" dt="2021-05-27T07:33:59.535" v="160"/>
          <ac:spMkLst>
            <pc:docMk/>
            <pc:sldMk cId="771727206" sldId="283"/>
            <ac:spMk id="5" creationId="{00000000-0000-0000-0000-000000000000}"/>
          </ac:spMkLst>
        </pc:spChg>
      </pc:sldChg>
      <pc:sldChg chg="modSp mod">
        <pc:chgData name="Sophie MCCLELLAND" userId="e080b7c1-6df1-4c89-b567-da041dd3d074" providerId="ADAL" clId="{EDA93D85-CA34-C046-9542-C68C74DFEE6D}" dt="2021-05-27T08:09:54.334" v="868" actId="255"/>
        <pc:sldMkLst>
          <pc:docMk/>
          <pc:sldMk cId="427294955" sldId="284"/>
        </pc:sldMkLst>
        <pc:spChg chg="mod">
          <ac:chgData name="Sophie MCCLELLAND" userId="e080b7c1-6df1-4c89-b567-da041dd3d074" providerId="ADAL" clId="{EDA93D85-CA34-C046-9542-C68C74DFEE6D}" dt="2021-05-27T08:08:03.668" v="818" actId="20577"/>
          <ac:spMkLst>
            <pc:docMk/>
            <pc:sldMk cId="427294955" sldId="284"/>
            <ac:spMk id="2" creationId="{00000000-0000-0000-0000-000000000000}"/>
          </ac:spMkLst>
        </pc:spChg>
        <pc:spChg chg="mod">
          <ac:chgData name="Sophie MCCLELLAND" userId="e080b7c1-6df1-4c89-b567-da041dd3d074" providerId="ADAL" clId="{EDA93D85-CA34-C046-9542-C68C74DFEE6D}" dt="2021-05-27T08:09:54.334" v="868" actId="255"/>
          <ac:spMkLst>
            <pc:docMk/>
            <pc:sldMk cId="427294955" sldId="284"/>
            <ac:spMk id="4" creationId="{00000000-0000-0000-0000-000000000000}"/>
          </ac:spMkLst>
        </pc:spChg>
        <pc:spChg chg="mod">
          <ac:chgData name="Sophie MCCLELLAND" userId="e080b7c1-6df1-4c89-b567-da041dd3d074" providerId="ADAL" clId="{EDA93D85-CA34-C046-9542-C68C74DFEE6D}" dt="2021-05-27T07:33:59.535" v="160"/>
          <ac:spMkLst>
            <pc:docMk/>
            <pc:sldMk cId="427294955" sldId="284"/>
            <ac:spMk id="6" creationId="{00000000-0000-0000-0000-000000000000}"/>
          </ac:spMkLst>
        </pc:spChg>
      </pc:sldChg>
      <pc:sldChg chg="modSp mod">
        <pc:chgData name="Sophie MCCLELLAND" userId="e080b7c1-6df1-4c89-b567-da041dd3d074" providerId="ADAL" clId="{EDA93D85-CA34-C046-9542-C68C74DFEE6D}" dt="2021-05-27T08:35:05.827" v="1317" actId="2"/>
        <pc:sldMkLst>
          <pc:docMk/>
          <pc:sldMk cId="1821119249" sldId="285"/>
        </pc:sldMkLst>
        <pc:spChg chg="mod">
          <ac:chgData name="Sophie MCCLELLAND" userId="e080b7c1-6df1-4c89-b567-da041dd3d074" providerId="ADAL" clId="{EDA93D85-CA34-C046-9542-C68C74DFEE6D}" dt="2021-05-27T08:35:05.827" v="1317" actId="2"/>
          <ac:spMkLst>
            <pc:docMk/>
            <pc:sldMk cId="1821119249" sldId="285"/>
            <ac:spMk id="4" creationId="{00000000-0000-0000-0000-000000000000}"/>
          </ac:spMkLst>
        </pc:spChg>
        <pc:spChg chg="mod">
          <ac:chgData name="Sophie MCCLELLAND" userId="e080b7c1-6df1-4c89-b567-da041dd3d074" providerId="ADAL" clId="{EDA93D85-CA34-C046-9542-C68C74DFEE6D}" dt="2021-05-27T07:33:59.535" v="160"/>
          <ac:spMkLst>
            <pc:docMk/>
            <pc:sldMk cId="1821119249" sldId="285"/>
            <ac:spMk id="6" creationId="{00000000-0000-0000-0000-000000000000}"/>
          </ac:spMkLst>
        </pc:spChg>
      </pc:sldChg>
      <pc:sldChg chg="modSp mod">
        <pc:chgData name="Sophie MCCLELLAND" userId="e080b7c1-6df1-4c89-b567-da041dd3d074" providerId="ADAL" clId="{EDA93D85-CA34-C046-9542-C68C74DFEE6D}" dt="2021-05-27T08:16:00.556" v="951" actId="12"/>
        <pc:sldMkLst>
          <pc:docMk/>
          <pc:sldMk cId="2075969729" sldId="286"/>
        </pc:sldMkLst>
        <pc:spChg chg="mod">
          <ac:chgData name="Sophie MCCLELLAND" userId="e080b7c1-6df1-4c89-b567-da041dd3d074" providerId="ADAL" clId="{EDA93D85-CA34-C046-9542-C68C74DFEE6D}" dt="2021-05-27T08:16:00.556" v="951" actId="12"/>
          <ac:spMkLst>
            <pc:docMk/>
            <pc:sldMk cId="2075969729" sldId="286"/>
            <ac:spMk id="3" creationId="{00000000-0000-0000-0000-000000000000}"/>
          </ac:spMkLst>
        </pc:spChg>
        <pc:spChg chg="mod">
          <ac:chgData name="Sophie MCCLELLAND" userId="e080b7c1-6df1-4c89-b567-da041dd3d074" providerId="ADAL" clId="{EDA93D85-CA34-C046-9542-C68C74DFEE6D}" dt="2021-05-27T07:33:59.535" v="160"/>
          <ac:spMkLst>
            <pc:docMk/>
            <pc:sldMk cId="2075969729" sldId="286"/>
            <ac:spMk id="5" creationId="{00000000-0000-0000-0000-000000000000}"/>
          </ac:spMkLst>
        </pc:spChg>
      </pc:sldChg>
      <pc:sldChg chg="modSp mod">
        <pc:chgData name="Sophie MCCLELLAND" userId="e080b7c1-6df1-4c89-b567-da041dd3d074" providerId="ADAL" clId="{EDA93D85-CA34-C046-9542-C68C74DFEE6D}" dt="2021-05-27T08:17:51.895" v="961" actId="20577"/>
        <pc:sldMkLst>
          <pc:docMk/>
          <pc:sldMk cId="817363228" sldId="287"/>
        </pc:sldMkLst>
        <pc:spChg chg="mod">
          <ac:chgData name="Sophie MCCLELLAND" userId="e080b7c1-6df1-4c89-b567-da041dd3d074" providerId="ADAL" clId="{EDA93D85-CA34-C046-9542-C68C74DFEE6D}" dt="2021-05-27T08:17:51.895" v="961" actId="20577"/>
          <ac:spMkLst>
            <pc:docMk/>
            <pc:sldMk cId="817363228" sldId="287"/>
            <ac:spMk id="4" creationId="{00000000-0000-0000-0000-000000000000}"/>
          </ac:spMkLst>
        </pc:spChg>
        <pc:spChg chg="mod">
          <ac:chgData name="Sophie MCCLELLAND" userId="e080b7c1-6df1-4c89-b567-da041dd3d074" providerId="ADAL" clId="{EDA93D85-CA34-C046-9542-C68C74DFEE6D}" dt="2021-05-27T07:33:59.535" v="160"/>
          <ac:spMkLst>
            <pc:docMk/>
            <pc:sldMk cId="817363228" sldId="287"/>
            <ac:spMk id="6" creationId="{00000000-0000-0000-0000-000000000000}"/>
          </ac:spMkLst>
        </pc:spChg>
      </pc:sldChg>
      <pc:sldChg chg="modSp mod">
        <pc:chgData name="Sophie MCCLELLAND" userId="e080b7c1-6df1-4c89-b567-da041dd3d074" providerId="ADAL" clId="{EDA93D85-CA34-C046-9542-C68C74DFEE6D}" dt="2021-05-27T08:25:28.316" v="1015" actId="20577"/>
        <pc:sldMkLst>
          <pc:docMk/>
          <pc:sldMk cId="3107034265" sldId="288"/>
        </pc:sldMkLst>
        <pc:spChg chg="mod">
          <ac:chgData name="Sophie MCCLELLAND" userId="e080b7c1-6df1-4c89-b567-da041dd3d074" providerId="ADAL" clId="{EDA93D85-CA34-C046-9542-C68C74DFEE6D}" dt="2021-05-27T08:18:06.082" v="963" actId="20577"/>
          <ac:spMkLst>
            <pc:docMk/>
            <pc:sldMk cId="3107034265" sldId="288"/>
            <ac:spMk id="2" creationId="{00000000-0000-0000-0000-000000000000}"/>
          </ac:spMkLst>
        </pc:spChg>
        <pc:spChg chg="mod">
          <ac:chgData name="Sophie MCCLELLAND" userId="e080b7c1-6df1-4c89-b567-da041dd3d074" providerId="ADAL" clId="{EDA93D85-CA34-C046-9542-C68C74DFEE6D}" dt="2021-05-27T08:25:28.316" v="1015" actId="20577"/>
          <ac:spMkLst>
            <pc:docMk/>
            <pc:sldMk cId="3107034265" sldId="288"/>
            <ac:spMk id="4" creationId="{00000000-0000-0000-0000-000000000000}"/>
          </ac:spMkLst>
        </pc:spChg>
        <pc:spChg chg="mod">
          <ac:chgData name="Sophie MCCLELLAND" userId="e080b7c1-6df1-4c89-b567-da041dd3d074" providerId="ADAL" clId="{EDA93D85-CA34-C046-9542-C68C74DFEE6D}" dt="2021-05-27T07:33:59.535" v="160"/>
          <ac:spMkLst>
            <pc:docMk/>
            <pc:sldMk cId="3107034265" sldId="288"/>
            <ac:spMk id="6" creationId="{00000000-0000-0000-0000-000000000000}"/>
          </ac:spMkLst>
        </pc:spChg>
      </pc:sldChg>
      <pc:sldChg chg="modSp mod">
        <pc:chgData name="Sophie MCCLELLAND" userId="e080b7c1-6df1-4c89-b567-da041dd3d074" providerId="ADAL" clId="{EDA93D85-CA34-C046-9542-C68C74DFEE6D}" dt="2021-05-27T08:26:17.879" v="1027" actId="20577"/>
        <pc:sldMkLst>
          <pc:docMk/>
          <pc:sldMk cId="4017130595" sldId="289"/>
        </pc:sldMkLst>
        <pc:spChg chg="mod">
          <ac:chgData name="Sophie MCCLELLAND" userId="e080b7c1-6df1-4c89-b567-da041dd3d074" providerId="ADAL" clId="{EDA93D85-CA34-C046-9542-C68C74DFEE6D}" dt="2021-05-27T08:26:17.879" v="1027" actId="20577"/>
          <ac:spMkLst>
            <pc:docMk/>
            <pc:sldMk cId="4017130595" sldId="289"/>
            <ac:spMk id="4" creationId="{00000000-0000-0000-0000-000000000000}"/>
          </ac:spMkLst>
        </pc:spChg>
        <pc:spChg chg="mod">
          <ac:chgData name="Sophie MCCLELLAND" userId="e080b7c1-6df1-4c89-b567-da041dd3d074" providerId="ADAL" clId="{EDA93D85-CA34-C046-9542-C68C74DFEE6D}" dt="2021-05-27T07:33:59.535" v="160"/>
          <ac:spMkLst>
            <pc:docMk/>
            <pc:sldMk cId="4017130595" sldId="289"/>
            <ac:spMk id="6" creationId="{00000000-0000-0000-0000-000000000000}"/>
          </ac:spMkLst>
        </pc:spChg>
      </pc:sldChg>
      <pc:sldChg chg="modSp mod">
        <pc:chgData name="Sophie MCCLELLAND" userId="e080b7c1-6df1-4c89-b567-da041dd3d074" providerId="ADAL" clId="{EDA93D85-CA34-C046-9542-C68C74DFEE6D}" dt="2021-05-27T08:31:29.948" v="1162" actId="20577"/>
        <pc:sldMkLst>
          <pc:docMk/>
          <pc:sldMk cId="3102298099" sldId="290"/>
        </pc:sldMkLst>
        <pc:spChg chg="mod">
          <ac:chgData name="Sophie MCCLELLAND" userId="e080b7c1-6df1-4c89-b567-da041dd3d074" providerId="ADAL" clId="{EDA93D85-CA34-C046-9542-C68C74DFEE6D}" dt="2021-05-27T08:31:06.355" v="1157" actId="1076"/>
          <ac:spMkLst>
            <pc:docMk/>
            <pc:sldMk cId="3102298099" sldId="290"/>
            <ac:spMk id="2" creationId="{00000000-0000-0000-0000-000000000000}"/>
          </ac:spMkLst>
        </pc:spChg>
        <pc:spChg chg="mod">
          <ac:chgData name="Sophie MCCLELLAND" userId="e080b7c1-6df1-4c89-b567-da041dd3d074" providerId="ADAL" clId="{EDA93D85-CA34-C046-9542-C68C74DFEE6D}" dt="2021-05-27T08:31:29.948" v="1162" actId="20577"/>
          <ac:spMkLst>
            <pc:docMk/>
            <pc:sldMk cId="3102298099" sldId="290"/>
            <ac:spMk id="4" creationId="{00000000-0000-0000-0000-000000000000}"/>
          </ac:spMkLst>
        </pc:spChg>
        <pc:spChg chg="mod">
          <ac:chgData name="Sophie MCCLELLAND" userId="e080b7c1-6df1-4c89-b567-da041dd3d074" providerId="ADAL" clId="{EDA93D85-CA34-C046-9542-C68C74DFEE6D}" dt="2021-05-27T07:33:59.535" v="160"/>
          <ac:spMkLst>
            <pc:docMk/>
            <pc:sldMk cId="3102298099" sldId="290"/>
            <ac:spMk id="6" creationId="{00000000-0000-0000-0000-000000000000}"/>
          </ac:spMkLst>
        </pc:spChg>
      </pc:sldChg>
      <pc:sldChg chg="modSp mod">
        <pc:chgData name="Sophie MCCLELLAND" userId="e080b7c1-6df1-4c89-b567-da041dd3d074" providerId="ADAL" clId="{EDA93D85-CA34-C046-9542-C68C74DFEE6D}" dt="2021-05-27T08:35:03.183" v="1316" actId="2"/>
        <pc:sldMkLst>
          <pc:docMk/>
          <pc:sldMk cId="1398523632" sldId="291"/>
        </pc:sldMkLst>
        <pc:spChg chg="mod">
          <ac:chgData name="Sophie MCCLELLAND" userId="e080b7c1-6df1-4c89-b567-da041dd3d074" providerId="ADAL" clId="{EDA93D85-CA34-C046-9542-C68C74DFEE6D}" dt="2021-05-27T08:10:18.903" v="869" actId="113"/>
          <ac:spMkLst>
            <pc:docMk/>
            <pc:sldMk cId="1398523632" sldId="291"/>
            <ac:spMk id="2" creationId="{00000000-0000-0000-0000-000000000000}"/>
          </ac:spMkLst>
        </pc:spChg>
        <pc:spChg chg="mod">
          <ac:chgData name="Sophie MCCLELLAND" userId="e080b7c1-6df1-4c89-b567-da041dd3d074" providerId="ADAL" clId="{EDA93D85-CA34-C046-9542-C68C74DFEE6D}" dt="2021-05-27T08:35:03.183" v="1316" actId="2"/>
          <ac:spMkLst>
            <pc:docMk/>
            <pc:sldMk cId="1398523632" sldId="291"/>
            <ac:spMk id="4" creationId="{00000000-0000-0000-0000-000000000000}"/>
          </ac:spMkLst>
        </pc:spChg>
        <pc:spChg chg="mod">
          <ac:chgData name="Sophie MCCLELLAND" userId="e080b7c1-6df1-4c89-b567-da041dd3d074" providerId="ADAL" clId="{EDA93D85-CA34-C046-9542-C68C74DFEE6D}" dt="2021-05-27T07:33:59.535" v="160"/>
          <ac:spMkLst>
            <pc:docMk/>
            <pc:sldMk cId="1398523632" sldId="291"/>
            <ac:spMk id="6" creationId="{00000000-0000-0000-0000-000000000000}"/>
          </ac:spMkLst>
        </pc:spChg>
      </pc:sldChg>
      <pc:sldChg chg="modSp mod">
        <pc:chgData name="Sophie MCCLELLAND" userId="e080b7c1-6df1-4c89-b567-da041dd3d074" providerId="ADAL" clId="{EDA93D85-CA34-C046-9542-C68C74DFEE6D}" dt="2021-05-27T08:33:09.123" v="1182" actId="20577"/>
        <pc:sldMkLst>
          <pc:docMk/>
          <pc:sldMk cId="1829088542" sldId="292"/>
        </pc:sldMkLst>
        <pc:spChg chg="mod">
          <ac:chgData name="Sophie MCCLELLAND" userId="e080b7c1-6df1-4c89-b567-da041dd3d074" providerId="ADAL" clId="{EDA93D85-CA34-C046-9542-C68C74DFEE6D}" dt="2021-05-27T08:33:09.123" v="1182" actId="20577"/>
          <ac:spMkLst>
            <pc:docMk/>
            <pc:sldMk cId="1829088542" sldId="292"/>
            <ac:spMk id="4" creationId="{00000000-0000-0000-0000-000000000000}"/>
          </ac:spMkLst>
        </pc:spChg>
        <pc:spChg chg="mod">
          <ac:chgData name="Sophie MCCLELLAND" userId="e080b7c1-6df1-4c89-b567-da041dd3d074" providerId="ADAL" clId="{EDA93D85-CA34-C046-9542-C68C74DFEE6D}" dt="2021-05-27T07:33:59.535" v="160"/>
          <ac:spMkLst>
            <pc:docMk/>
            <pc:sldMk cId="1829088542" sldId="292"/>
            <ac:spMk id="6" creationId="{00000000-0000-0000-0000-000000000000}"/>
          </ac:spMkLst>
        </pc:spChg>
      </pc:sldChg>
      <pc:sldChg chg="modSp mod">
        <pc:chgData name="Sophie MCCLELLAND" userId="e080b7c1-6df1-4c89-b567-da041dd3d074" providerId="ADAL" clId="{EDA93D85-CA34-C046-9542-C68C74DFEE6D}" dt="2021-05-27T07:58:01.667" v="727" actId="27636"/>
        <pc:sldMkLst>
          <pc:docMk/>
          <pc:sldMk cId="261218094" sldId="293"/>
        </pc:sldMkLst>
        <pc:spChg chg="mod">
          <ac:chgData name="Sophie MCCLELLAND" userId="e080b7c1-6df1-4c89-b567-da041dd3d074" providerId="ADAL" clId="{EDA93D85-CA34-C046-9542-C68C74DFEE6D}" dt="2021-05-27T07:58:01.667" v="727" actId="27636"/>
          <ac:spMkLst>
            <pc:docMk/>
            <pc:sldMk cId="261218094" sldId="293"/>
            <ac:spMk id="4" creationId="{00000000-0000-0000-0000-000000000000}"/>
          </ac:spMkLst>
        </pc:spChg>
        <pc:spChg chg="mod">
          <ac:chgData name="Sophie MCCLELLAND" userId="e080b7c1-6df1-4c89-b567-da041dd3d074" providerId="ADAL" clId="{EDA93D85-CA34-C046-9542-C68C74DFEE6D}" dt="2021-05-27T07:33:59.535" v="160"/>
          <ac:spMkLst>
            <pc:docMk/>
            <pc:sldMk cId="261218094" sldId="293"/>
            <ac:spMk id="6" creationId="{00000000-0000-0000-0000-000000000000}"/>
          </ac:spMkLst>
        </pc:spChg>
      </pc:sldChg>
      <pc:sldChg chg="modSp mod">
        <pc:chgData name="Sophie MCCLELLAND" userId="e080b7c1-6df1-4c89-b567-da041dd3d074" providerId="ADAL" clId="{EDA93D85-CA34-C046-9542-C68C74DFEE6D}" dt="2021-05-27T08:34:47.171" v="1312" actId="2"/>
        <pc:sldMkLst>
          <pc:docMk/>
          <pc:sldMk cId="2508545144" sldId="295"/>
        </pc:sldMkLst>
        <pc:spChg chg="mod">
          <ac:chgData name="Sophie MCCLELLAND" userId="e080b7c1-6df1-4c89-b567-da041dd3d074" providerId="ADAL" clId="{EDA93D85-CA34-C046-9542-C68C74DFEE6D}" dt="2021-05-27T07:52:37.565" v="546" actId="20577"/>
          <ac:spMkLst>
            <pc:docMk/>
            <pc:sldMk cId="2508545144" sldId="295"/>
            <ac:spMk id="2" creationId="{00000000-0000-0000-0000-000000000000}"/>
          </ac:spMkLst>
        </pc:spChg>
        <pc:spChg chg="mod">
          <ac:chgData name="Sophie MCCLELLAND" userId="e080b7c1-6df1-4c89-b567-da041dd3d074" providerId="ADAL" clId="{EDA93D85-CA34-C046-9542-C68C74DFEE6D}" dt="2021-05-27T07:55:53.170" v="678" actId="20577"/>
          <ac:spMkLst>
            <pc:docMk/>
            <pc:sldMk cId="2508545144" sldId="295"/>
            <ac:spMk id="4" creationId="{00000000-0000-0000-0000-000000000000}"/>
          </ac:spMkLst>
        </pc:spChg>
        <pc:spChg chg="mod">
          <ac:chgData name="Sophie MCCLELLAND" userId="e080b7c1-6df1-4c89-b567-da041dd3d074" providerId="ADAL" clId="{EDA93D85-CA34-C046-9542-C68C74DFEE6D}" dt="2021-05-27T07:33:59.535" v="160"/>
          <ac:spMkLst>
            <pc:docMk/>
            <pc:sldMk cId="2508545144" sldId="295"/>
            <ac:spMk id="6" creationId="{00000000-0000-0000-0000-000000000000}"/>
          </ac:spMkLst>
        </pc:spChg>
        <pc:spChg chg="mod">
          <ac:chgData name="Sophie MCCLELLAND" userId="e080b7c1-6df1-4c89-b567-da041dd3d074" providerId="ADAL" clId="{EDA93D85-CA34-C046-9542-C68C74DFEE6D}" dt="2021-05-27T08:34:47.171" v="1312" actId="2"/>
          <ac:spMkLst>
            <pc:docMk/>
            <pc:sldMk cId="2508545144" sldId="295"/>
            <ac:spMk id="7" creationId="{00000000-0000-0000-0000-000000000000}"/>
          </ac:spMkLst>
        </pc:spChg>
      </pc:sldChg>
      <pc:sldChg chg="addSp delSp modSp mod">
        <pc:chgData name="Sophie MCCLELLAND" userId="e080b7c1-6df1-4c89-b567-da041dd3d074" providerId="ADAL" clId="{EDA93D85-CA34-C046-9542-C68C74DFEE6D}" dt="2021-05-27T07:33:49.594" v="159"/>
        <pc:sldMkLst>
          <pc:docMk/>
          <pc:sldMk cId="1304147826" sldId="296"/>
        </pc:sldMkLst>
        <pc:spChg chg="mod">
          <ac:chgData name="Sophie MCCLELLAND" userId="e080b7c1-6df1-4c89-b567-da041dd3d074" providerId="ADAL" clId="{EDA93D85-CA34-C046-9542-C68C74DFEE6D}" dt="2021-05-27T07:32:31.863" v="144" actId="20577"/>
          <ac:spMkLst>
            <pc:docMk/>
            <pc:sldMk cId="1304147826" sldId="296"/>
            <ac:spMk id="2" creationId="{00000000-0000-0000-0000-000000000000}"/>
          </ac:spMkLst>
        </pc:spChg>
        <pc:spChg chg="mod">
          <ac:chgData name="Sophie MCCLELLAND" userId="e080b7c1-6df1-4c89-b567-da041dd3d074" providerId="ADAL" clId="{EDA93D85-CA34-C046-9542-C68C74DFEE6D}" dt="2021-05-27T07:33:02.991" v="156" actId="20577"/>
          <ac:spMkLst>
            <pc:docMk/>
            <pc:sldMk cId="1304147826" sldId="296"/>
            <ac:spMk id="3" creationId="{00000000-0000-0000-0000-000000000000}"/>
          </ac:spMkLst>
        </pc:spChg>
        <pc:spChg chg="mod">
          <ac:chgData name="Sophie MCCLELLAND" userId="e080b7c1-6df1-4c89-b567-da041dd3d074" providerId="ADAL" clId="{EDA93D85-CA34-C046-9542-C68C74DFEE6D}" dt="2021-05-27T07:26:46.568" v="30"/>
          <ac:spMkLst>
            <pc:docMk/>
            <pc:sldMk cId="1304147826" sldId="296"/>
            <ac:spMk id="5" creationId="{00000000-0000-0000-0000-000000000000}"/>
          </ac:spMkLst>
        </pc:spChg>
        <pc:spChg chg="add del mod">
          <ac:chgData name="Sophie MCCLELLAND" userId="e080b7c1-6df1-4c89-b567-da041dd3d074" providerId="ADAL" clId="{EDA93D85-CA34-C046-9542-C68C74DFEE6D}" dt="2021-05-27T07:33:49.594" v="159"/>
          <ac:spMkLst>
            <pc:docMk/>
            <pc:sldMk cId="1304147826" sldId="296"/>
            <ac:spMk id="6" creationId="{72D2297A-E0B4-AB4A-BB3C-B7A5C3C4BC04}"/>
          </ac:spMkLst>
        </pc:spChg>
      </pc:sldChg>
    </pc:docChg>
  </pc:docChgLst>
  <pc:docChgLst>
    <pc:chgData name="WEBSTER Dave [SIDE - Sch of Isol &amp; Dist Edu]" userId="S::dave.webster@education.wa.edu.au::536c7ff3-dd1b-4f25-a72d-16ffebc13452" providerId="AD" clId="Web-{CCACB7CC-4226-49E6-9A7A-F7C6E60DA87E}"/>
    <pc:docChg chg="modSld">
      <pc:chgData name="WEBSTER Dave [SIDE - Sch of Isol &amp; Dist Edu]" userId="S::dave.webster@education.wa.edu.au::536c7ff3-dd1b-4f25-a72d-16ffebc13452" providerId="AD" clId="Web-{CCACB7CC-4226-49E6-9A7A-F7C6E60DA87E}" dt="2020-10-19T09:13:11.877" v="26" actId="20577"/>
      <pc:docMkLst>
        <pc:docMk/>
      </pc:docMkLst>
      <pc:sldChg chg="modSp">
        <pc:chgData name="WEBSTER Dave [SIDE - Sch of Isol &amp; Dist Edu]" userId="S::dave.webster@education.wa.edu.au::536c7ff3-dd1b-4f25-a72d-16ffebc13452" providerId="AD" clId="Web-{CCACB7CC-4226-49E6-9A7A-F7C6E60DA87E}" dt="2020-10-19T09:12:11.954" v="2" actId="20577"/>
        <pc:sldMkLst>
          <pc:docMk/>
          <pc:sldMk cId="2816152167" sldId="256"/>
        </pc:sldMkLst>
        <pc:spChg chg="mod">
          <ac:chgData name="WEBSTER Dave [SIDE - Sch of Isol &amp; Dist Edu]" userId="S::dave.webster@education.wa.edu.au::536c7ff3-dd1b-4f25-a72d-16ffebc13452" providerId="AD" clId="Web-{CCACB7CC-4226-49E6-9A7A-F7C6E60DA87E}" dt="2020-10-19T09:12:11.954" v="2" actId="20577"/>
          <ac:spMkLst>
            <pc:docMk/>
            <pc:sldMk cId="2816152167" sldId="256"/>
            <ac:spMk id="17" creationId="{00000000-0000-0000-0000-000000000000}"/>
          </ac:spMkLst>
        </pc:spChg>
      </pc:sldChg>
      <pc:sldChg chg="modSp">
        <pc:chgData name="WEBSTER Dave [SIDE - Sch of Isol &amp; Dist Edu]" userId="S::dave.webster@education.wa.edu.au::536c7ff3-dd1b-4f25-a72d-16ffebc13452" providerId="AD" clId="Web-{CCACB7CC-4226-49E6-9A7A-F7C6E60DA87E}" dt="2020-10-19T09:13:11.877" v="25" actId="20577"/>
        <pc:sldMkLst>
          <pc:docMk/>
          <pc:sldMk cId="130124086" sldId="276"/>
        </pc:sldMkLst>
        <pc:spChg chg="mod">
          <ac:chgData name="WEBSTER Dave [SIDE - Sch of Isol &amp; Dist Edu]" userId="S::dave.webster@education.wa.edu.au::536c7ff3-dd1b-4f25-a72d-16ffebc13452" providerId="AD" clId="Web-{CCACB7CC-4226-49E6-9A7A-F7C6E60DA87E}" dt="2020-10-19T09:13:11.877" v="25" actId="20577"/>
          <ac:spMkLst>
            <pc:docMk/>
            <pc:sldMk cId="130124086" sldId="276"/>
            <ac:spMk id="3" creationId="{00000000-0000-0000-0000-000000000000}"/>
          </ac:spMkLst>
        </pc:spChg>
      </pc:sldChg>
    </pc:docChg>
  </pc:docChgLst>
  <pc:docChgLst>
    <pc:chgData name="WEBSTER Dave [SIDE - Sch of Isol &amp; Dist Edu]" userId="536c7ff3-dd1b-4f25-a72d-16ffebc13452" providerId="ADAL" clId="{D65427F7-ACB0-4184-AF5A-6759A1D39118}"/>
    <pc:docChg chg="custSel delSld modSld">
      <pc:chgData name="WEBSTER Dave [SIDE - Sch of Isol &amp; Dist Edu]" userId="536c7ff3-dd1b-4f25-a72d-16ffebc13452" providerId="ADAL" clId="{D65427F7-ACB0-4184-AF5A-6759A1D39118}" dt="2021-05-10T08:54:35.595" v="145" actId="20577"/>
      <pc:docMkLst>
        <pc:docMk/>
      </pc:docMkLst>
      <pc:sldChg chg="addSp delSp modSp mod">
        <pc:chgData name="WEBSTER Dave [SIDE - Sch of Isol &amp; Dist Edu]" userId="536c7ff3-dd1b-4f25-a72d-16ffebc13452" providerId="ADAL" clId="{D65427F7-ACB0-4184-AF5A-6759A1D39118}" dt="2021-05-10T04:04:36.063" v="2" actId="20577"/>
        <pc:sldMkLst>
          <pc:docMk/>
          <pc:sldMk cId="2851162524" sldId="274"/>
        </pc:sldMkLst>
        <pc:spChg chg="mod">
          <ac:chgData name="WEBSTER Dave [SIDE - Sch of Isol &amp; Dist Edu]" userId="536c7ff3-dd1b-4f25-a72d-16ffebc13452" providerId="ADAL" clId="{D65427F7-ACB0-4184-AF5A-6759A1D39118}" dt="2021-05-10T04:04:36.063" v="2" actId="20577"/>
          <ac:spMkLst>
            <pc:docMk/>
            <pc:sldMk cId="2851162524" sldId="274"/>
            <ac:spMk id="7" creationId="{00000000-0000-0000-0000-000000000000}"/>
          </ac:spMkLst>
        </pc:spChg>
        <pc:picChg chg="add del mod">
          <ac:chgData name="WEBSTER Dave [SIDE - Sch of Isol &amp; Dist Edu]" userId="536c7ff3-dd1b-4f25-a72d-16ffebc13452" providerId="ADAL" clId="{D65427F7-ACB0-4184-AF5A-6759A1D39118}" dt="2021-05-10T04:03:38.164" v="1"/>
          <ac:picMkLst>
            <pc:docMk/>
            <pc:sldMk cId="2851162524" sldId="274"/>
            <ac:picMk id="8" creationId="{6C42DF68-E569-430A-A69C-F8FF92AE1870}"/>
          </ac:picMkLst>
        </pc:picChg>
      </pc:sldChg>
      <pc:sldChg chg="addSp delSp modSp">
        <pc:chgData name="WEBSTER Dave [SIDE - Sch of Isol &amp; Dist Edu]" userId="536c7ff3-dd1b-4f25-a72d-16ffebc13452" providerId="ADAL" clId="{D65427F7-ACB0-4184-AF5A-6759A1D39118}" dt="2021-05-10T04:17:43.426" v="5"/>
        <pc:sldMkLst>
          <pc:docMk/>
          <pc:sldMk cId="3500806259" sldId="280"/>
        </pc:sldMkLst>
        <pc:picChg chg="add del mod">
          <ac:chgData name="WEBSTER Dave [SIDE - Sch of Isol &amp; Dist Edu]" userId="536c7ff3-dd1b-4f25-a72d-16ffebc13452" providerId="ADAL" clId="{D65427F7-ACB0-4184-AF5A-6759A1D39118}" dt="2021-05-10T04:17:43.426" v="5"/>
          <ac:picMkLst>
            <pc:docMk/>
            <pc:sldMk cId="3500806259" sldId="280"/>
            <ac:picMk id="8" creationId="{247CF3DC-70E9-4145-926C-EE115B492AF7}"/>
          </ac:picMkLst>
        </pc:picChg>
      </pc:sldChg>
      <pc:sldChg chg="addSp mod">
        <pc:chgData name="WEBSTER Dave [SIDE - Sch of Isol &amp; Dist Edu]" userId="536c7ff3-dd1b-4f25-a72d-16ffebc13452" providerId="ADAL" clId="{D65427F7-ACB0-4184-AF5A-6759A1D39118}" dt="2021-05-10T05:01:55.495" v="45" actId="22"/>
        <pc:sldMkLst>
          <pc:docMk/>
          <pc:sldMk cId="190752707" sldId="281"/>
        </pc:sldMkLst>
        <pc:spChg chg="add">
          <ac:chgData name="WEBSTER Dave [SIDE - Sch of Isol &amp; Dist Edu]" userId="536c7ff3-dd1b-4f25-a72d-16ffebc13452" providerId="ADAL" clId="{D65427F7-ACB0-4184-AF5A-6759A1D39118}" dt="2021-05-10T05:01:55.495" v="45" actId="22"/>
          <ac:spMkLst>
            <pc:docMk/>
            <pc:sldMk cId="190752707" sldId="281"/>
            <ac:spMk id="9" creationId="{E2F922E5-D1E5-4FDC-B78C-A1096E8174A3}"/>
          </ac:spMkLst>
        </pc:spChg>
      </pc:sldChg>
      <pc:sldChg chg="modSp mod">
        <pc:chgData name="WEBSTER Dave [SIDE - Sch of Isol &amp; Dist Edu]" userId="536c7ff3-dd1b-4f25-a72d-16ffebc13452" providerId="ADAL" clId="{D65427F7-ACB0-4184-AF5A-6759A1D39118}" dt="2021-05-10T04:07:23.554" v="3" actId="20577"/>
        <pc:sldMkLst>
          <pc:docMk/>
          <pc:sldMk cId="4229287769" sldId="282"/>
        </pc:sldMkLst>
        <pc:spChg chg="mod">
          <ac:chgData name="WEBSTER Dave [SIDE - Sch of Isol &amp; Dist Edu]" userId="536c7ff3-dd1b-4f25-a72d-16ffebc13452" providerId="ADAL" clId="{D65427F7-ACB0-4184-AF5A-6759A1D39118}" dt="2021-05-10T04:07:23.554" v="3" actId="20577"/>
          <ac:spMkLst>
            <pc:docMk/>
            <pc:sldMk cId="4229287769" sldId="282"/>
            <ac:spMk id="7" creationId="{00000000-0000-0000-0000-000000000000}"/>
          </ac:spMkLst>
        </pc:spChg>
      </pc:sldChg>
      <pc:sldChg chg="modSp mod">
        <pc:chgData name="WEBSTER Dave [SIDE - Sch of Isol &amp; Dist Edu]" userId="536c7ff3-dd1b-4f25-a72d-16ffebc13452" providerId="ADAL" clId="{D65427F7-ACB0-4184-AF5A-6759A1D39118}" dt="2021-05-10T04:24:36.397" v="6" actId="20577"/>
        <pc:sldMkLst>
          <pc:docMk/>
          <pc:sldMk cId="427294955" sldId="284"/>
        </pc:sldMkLst>
        <pc:spChg chg="mod">
          <ac:chgData name="WEBSTER Dave [SIDE - Sch of Isol &amp; Dist Edu]" userId="536c7ff3-dd1b-4f25-a72d-16ffebc13452" providerId="ADAL" clId="{D65427F7-ACB0-4184-AF5A-6759A1D39118}" dt="2021-05-10T04:24:36.397" v="6" actId="20577"/>
          <ac:spMkLst>
            <pc:docMk/>
            <pc:sldMk cId="427294955" sldId="284"/>
            <ac:spMk id="7" creationId="{00000000-0000-0000-0000-000000000000}"/>
          </ac:spMkLst>
        </pc:spChg>
      </pc:sldChg>
      <pc:sldChg chg="modSp mod">
        <pc:chgData name="WEBSTER Dave [SIDE - Sch of Isol &amp; Dist Edu]" userId="536c7ff3-dd1b-4f25-a72d-16ffebc13452" providerId="ADAL" clId="{D65427F7-ACB0-4184-AF5A-6759A1D39118}" dt="2021-05-10T04:26:38.684" v="7" actId="1076"/>
        <pc:sldMkLst>
          <pc:docMk/>
          <pc:sldMk cId="1821119249" sldId="285"/>
        </pc:sldMkLst>
        <pc:spChg chg="mod">
          <ac:chgData name="WEBSTER Dave [SIDE - Sch of Isol &amp; Dist Edu]" userId="536c7ff3-dd1b-4f25-a72d-16ffebc13452" providerId="ADAL" clId="{D65427F7-ACB0-4184-AF5A-6759A1D39118}" dt="2021-05-10T04:26:38.684" v="7" actId="1076"/>
          <ac:spMkLst>
            <pc:docMk/>
            <pc:sldMk cId="1821119249" sldId="285"/>
            <ac:spMk id="6" creationId="{00000000-0000-0000-0000-000000000000}"/>
          </ac:spMkLst>
        </pc:spChg>
        <pc:spChg chg="mod">
          <ac:chgData name="WEBSTER Dave [SIDE - Sch of Isol &amp; Dist Edu]" userId="536c7ff3-dd1b-4f25-a72d-16ffebc13452" providerId="ADAL" clId="{D65427F7-ACB0-4184-AF5A-6759A1D39118}" dt="2021-05-10T04:26:38.684" v="7" actId="1076"/>
          <ac:spMkLst>
            <pc:docMk/>
            <pc:sldMk cId="1821119249" sldId="285"/>
            <ac:spMk id="7" creationId="{00000000-0000-0000-0000-000000000000}"/>
          </ac:spMkLst>
        </pc:spChg>
      </pc:sldChg>
      <pc:sldChg chg="modSp mod">
        <pc:chgData name="WEBSTER Dave [SIDE - Sch of Isol &amp; Dist Edu]" userId="536c7ff3-dd1b-4f25-a72d-16ffebc13452" providerId="ADAL" clId="{D65427F7-ACB0-4184-AF5A-6759A1D39118}" dt="2021-05-10T08:54:35.595" v="145" actId="20577"/>
        <pc:sldMkLst>
          <pc:docMk/>
          <pc:sldMk cId="3102298099" sldId="290"/>
        </pc:sldMkLst>
        <pc:spChg chg="mod">
          <ac:chgData name="WEBSTER Dave [SIDE - Sch of Isol &amp; Dist Edu]" userId="536c7ff3-dd1b-4f25-a72d-16ffebc13452" providerId="ADAL" clId="{D65427F7-ACB0-4184-AF5A-6759A1D39118}" dt="2021-05-10T08:52:56.155" v="81" actId="20577"/>
          <ac:spMkLst>
            <pc:docMk/>
            <pc:sldMk cId="3102298099" sldId="290"/>
            <ac:spMk id="2" creationId="{00000000-0000-0000-0000-000000000000}"/>
          </ac:spMkLst>
        </pc:spChg>
        <pc:spChg chg="mod">
          <ac:chgData name="WEBSTER Dave [SIDE - Sch of Isol &amp; Dist Edu]" userId="536c7ff3-dd1b-4f25-a72d-16ffebc13452" providerId="ADAL" clId="{D65427F7-ACB0-4184-AF5A-6759A1D39118}" dt="2021-05-10T08:54:35.595" v="145" actId="20577"/>
          <ac:spMkLst>
            <pc:docMk/>
            <pc:sldMk cId="3102298099" sldId="290"/>
            <ac:spMk id="4" creationId="{00000000-0000-0000-0000-000000000000}"/>
          </ac:spMkLst>
        </pc:spChg>
      </pc:sldChg>
      <pc:sldChg chg="modSp mod">
        <pc:chgData name="WEBSTER Dave [SIDE - Sch of Isol &amp; Dist Edu]" userId="536c7ff3-dd1b-4f25-a72d-16ffebc13452" providerId="ADAL" clId="{D65427F7-ACB0-4184-AF5A-6759A1D39118}" dt="2021-05-10T04:47:00.707" v="44" actId="20577"/>
        <pc:sldMkLst>
          <pc:docMk/>
          <pc:sldMk cId="1398523632" sldId="291"/>
        </pc:sldMkLst>
        <pc:spChg chg="mod">
          <ac:chgData name="WEBSTER Dave [SIDE - Sch of Isol &amp; Dist Edu]" userId="536c7ff3-dd1b-4f25-a72d-16ffebc13452" providerId="ADAL" clId="{D65427F7-ACB0-4184-AF5A-6759A1D39118}" dt="2021-05-10T04:47:00.707" v="44" actId="20577"/>
          <ac:spMkLst>
            <pc:docMk/>
            <pc:sldMk cId="1398523632" sldId="291"/>
            <ac:spMk id="2" creationId="{00000000-0000-0000-0000-000000000000}"/>
          </ac:spMkLst>
        </pc:spChg>
      </pc:sldChg>
      <pc:sldChg chg="del">
        <pc:chgData name="WEBSTER Dave [SIDE - Sch of Isol &amp; Dist Edu]" userId="536c7ff3-dd1b-4f25-a72d-16ffebc13452" providerId="ADAL" clId="{D65427F7-ACB0-4184-AF5A-6759A1D39118}" dt="2021-05-10T08:49:56.292" v="46" actId="2696"/>
        <pc:sldMkLst>
          <pc:docMk/>
          <pc:sldMk cId="2768120990" sldId="294"/>
        </pc:sldMkLst>
      </pc:sldChg>
    </pc:docChg>
  </pc:docChgLst>
  <pc:docChgLst>
    <pc:chgData name="WEBSTER Dave [SIDE - Sch of Isol &amp; Dist Edu]" userId="536c7ff3-dd1b-4f25-a72d-16ffebc13452" providerId="ADAL" clId="{72ECE29D-8A8D-4D6C-86AB-8428923D30AD}"/>
    <pc:docChg chg="undo custSel modSld">
      <pc:chgData name="WEBSTER Dave [SIDE - Sch of Isol &amp; Dist Edu]" userId="536c7ff3-dd1b-4f25-a72d-16ffebc13452" providerId="ADAL" clId="{72ECE29D-8A8D-4D6C-86AB-8428923D30AD}" dt="2021-02-10T06:12:14.622" v="4411" actId="207"/>
      <pc:docMkLst>
        <pc:docMk/>
      </pc:docMkLst>
      <pc:sldChg chg="modSp mod">
        <pc:chgData name="WEBSTER Dave [SIDE - Sch of Isol &amp; Dist Edu]" userId="536c7ff3-dd1b-4f25-a72d-16ffebc13452" providerId="ADAL" clId="{72ECE29D-8A8D-4D6C-86AB-8428923D30AD}" dt="2021-02-10T04:14:30.669" v="57" actId="114"/>
        <pc:sldMkLst>
          <pc:docMk/>
          <pc:sldMk cId="2816152167" sldId="256"/>
        </pc:sldMkLst>
        <pc:spChg chg="mod">
          <ac:chgData name="WEBSTER Dave [SIDE - Sch of Isol &amp; Dist Edu]" userId="536c7ff3-dd1b-4f25-a72d-16ffebc13452" providerId="ADAL" clId="{72ECE29D-8A8D-4D6C-86AB-8428923D30AD}" dt="2021-02-10T04:14:18.865" v="55" actId="20577"/>
          <ac:spMkLst>
            <pc:docMk/>
            <pc:sldMk cId="2816152167" sldId="256"/>
            <ac:spMk id="3" creationId="{00000000-0000-0000-0000-000000000000}"/>
          </ac:spMkLst>
        </pc:spChg>
        <pc:spChg chg="mod">
          <ac:chgData name="WEBSTER Dave [SIDE - Sch of Isol &amp; Dist Edu]" userId="536c7ff3-dd1b-4f25-a72d-16ffebc13452" providerId="ADAL" clId="{72ECE29D-8A8D-4D6C-86AB-8428923D30AD}" dt="2021-02-10T04:14:30.669" v="57" actId="114"/>
          <ac:spMkLst>
            <pc:docMk/>
            <pc:sldMk cId="2816152167" sldId="256"/>
            <ac:spMk id="17" creationId="{00000000-0000-0000-0000-000000000000}"/>
          </ac:spMkLst>
        </pc:spChg>
      </pc:sldChg>
      <pc:sldChg chg="modSp mod">
        <pc:chgData name="WEBSTER Dave [SIDE - Sch of Isol &amp; Dist Edu]" userId="536c7ff3-dd1b-4f25-a72d-16ffebc13452" providerId="ADAL" clId="{72ECE29D-8A8D-4D6C-86AB-8428923D30AD}" dt="2021-02-10T04:58:17.292" v="2091" actId="20577"/>
        <pc:sldMkLst>
          <pc:docMk/>
          <pc:sldMk cId="2839639196" sldId="273"/>
        </pc:sldMkLst>
        <pc:spChg chg="mod">
          <ac:chgData name="WEBSTER Dave [SIDE - Sch of Isol &amp; Dist Edu]" userId="536c7ff3-dd1b-4f25-a72d-16ffebc13452" providerId="ADAL" clId="{72ECE29D-8A8D-4D6C-86AB-8428923D30AD}" dt="2021-02-10T04:58:17.292" v="2091" actId="20577"/>
          <ac:spMkLst>
            <pc:docMk/>
            <pc:sldMk cId="2839639196" sldId="273"/>
            <ac:spMk id="3" creationId="{00000000-0000-0000-0000-000000000000}"/>
          </ac:spMkLst>
        </pc:spChg>
        <pc:spChg chg="mod">
          <ac:chgData name="WEBSTER Dave [SIDE - Sch of Isol &amp; Dist Edu]" userId="536c7ff3-dd1b-4f25-a72d-16ffebc13452" providerId="ADAL" clId="{72ECE29D-8A8D-4D6C-86AB-8428923D30AD}" dt="2021-02-10T04:21:44.888" v="1005"/>
          <ac:spMkLst>
            <pc:docMk/>
            <pc:sldMk cId="2839639196" sldId="273"/>
            <ac:spMk id="4" creationId="{00000000-0000-0000-0000-000000000000}"/>
          </ac:spMkLst>
        </pc:spChg>
      </pc:sldChg>
      <pc:sldChg chg="modSp mod">
        <pc:chgData name="WEBSTER Dave [SIDE - Sch of Isol &amp; Dist Edu]" userId="536c7ff3-dd1b-4f25-a72d-16ffebc13452" providerId="ADAL" clId="{72ECE29D-8A8D-4D6C-86AB-8428923D30AD}" dt="2021-02-10T04:30:00.061" v="1187" actId="20577"/>
        <pc:sldMkLst>
          <pc:docMk/>
          <pc:sldMk cId="2851162524" sldId="274"/>
        </pc:sldMkLst>
        <pc:spChg chg="mod">
          <ac:chgData name="WEBSTER Dave [SIDE - Sch of Isol &amp; Dist Edu]" userId="536c7ff3-dd1b-4f25-a72d-16ffebc13452" providerId="ADAL" clId="{72ECE29D-8A8D-4D6C-86AB-8428923D30AD}" dt="2021-02-10T04:18:02.309" v="187"/>
          <ac:spMkLst>
            <pc:docMk/>
            <pc:sldMk cId="2851162524" sldId="274"/>
            <ac:spMk id="6" creationId="{00000000-0000-0000-0000-000000000000}"/>
          </ac:spMkLst>
        </pc:spChg>
        <pc:spChg chg="mod">
          <ac:chgData name="WEBSTER Dave [SIDE - Sch of Isol &amp; Dist Edu]" userId="536c7ff3-dd1b-4f25-a72d-16ffebc13452" providerId="ADAL" clId="{72ECE29D-8A8D-4D6C-86AB-8428923D30AD}" dt="2021-02-10T04:30:00.061" v="1187" actId="20577"/>
          <ac:spMkLst>
            <pc:docMk/>
            <pc:sldMk cId="2851162524" sldId="274"/>
            <ac:spMk id="7" creationId="{00000000-0000-0000-0000-000000000000}"/>
          </ac:spMkLst>
        </pc:spChg>
      </pc:sldChg>
      <pc:sldChg chg="modSp mod">
        <pc:chgData name="WEBSTER Dave [SIDE - Sch of Isol &amp; Dist Edu]" userId="536c7ff3-dd1b-4f25-a72d-16ffebc13452" providerId="ADAL" clId="{72ECE29D-8A8D-4D6C-86AB-8428923D30AD}" dt="2021-02-10T04:41:13.708" v="1579" actId="20577"/>
        <pc:sldMkLst>
          <pc:docMk/>
          <pc:sldMk cId="2634645519" sldId="275"/>
        </pc:sldMkLst>
        <pc:spChg chg="mod">
          <ac:chgData name="WEBSTER Dave [SIDE - Sch of Isol &amp; Dist Edu]" userId="536c7ff3-dd1b-4f25-a72d-16ffebc13452" providerId="ADAL" clId="{72ECE29D-8A8D-4D6C-86AB-8428923D30AD}" dt="2021-02-10T04:18:33.379" v="283"/>
          <ac:spMkLst>
            <pc:docMk/>
            <pc:sldMk cId="2634645519" sldId="275"/>
            <ac:spMk id="6" creationId="{00000000-0000-0000-0000-000000000000}"/>
          </ac:spMkLst>
        </pc:spChg>
        <pc:spChg chg="mod">
          <ac:chgData name="WEBSTER Dave [SIDE - Sch of Isol &amp; Dist Edu]" userId="536c7ff3-dd1b-4f25-a72d-16ffebc13452" providerId="ADAL" clId="{72ECE29D-8A8D-4D6C-86AB-8428923D30AD}" dt="2021-02-10T04:41:13.708" v="1579" actId="20577"/>
          <ac:spMkLst>
            <pc:docMk/>
            <pc:sldMk cId="2634645519" sldId="275"/>
            <ac:spMk id="7" creationId="{00000000-0000-0000-0000-000000000000}"/>
          </ac:spMkLst>
        </pc:spChg>
      </pc:sldChg>
      <pc:sldChg chg="modSp mod">
        <pc:chgData name="WEBSTER Dave [SIDE - Sch of Isol &amp; Dist Edu]" userId="536c7ff3-dd1b-4f25-a72d-16ffebc13452" providerId="ADAL" clId="{72ECE29D-8A8D-4D6C-86AB-8428923D30AD}" dt="2021-02-10T06:12:14.622" v="4411" actId="207"/>
        <pc:sldMkLst>
          <pc:docMk/>
          <pc:sldMk cId="130124086" sldId="276"/>
        </pc:sldMkLst>
        <pc:spChg chg="mod">
          <ac:chgData name="WEBSTER Dave [SIDE - Sch of Isol &amp; Dist Edu]" userId="536c7ff3-dd1b-4f25-a72d-16ffebc13452" providerId="ADAL" clId="{72ECE29D-8A8D-4D6C-86AB-8428923D30AD}" dt="2021-02-10T06:12:14.622" v="4411" actId="207"/>
          <ac:spMkLst>
            <pc:docMk/>
            <pc:sldMk cId="130124086" sldId="276"/>
            <ac:spMk id="3" creationId="{00000000-0000-0000-0000-000000000000}"/>
          </ac:spMkLst>
        </pc:spChg>
        <pc:spChg chg="mod">
          <ac:chgData name="WEBSTER Dave [SIDE - Sch of Isol &amp; Dist Edu]" userId="536c7ff3-dd1b-4f25-a72d-16ffebc13452" providerId="ADAL" clId="{72ECE29D-8A8D-4D6C-86AB-8428923D30AD}" dt="2021-02-10T04:17:31.210" v="139" actId="20577"/>
          <ac:spMkLst>
            <pc:docMk/>
            <pc:sldMk cId="130124086" sldId="276"/>
            <ac:spMk id="5" creationId="{00000000-0000-0000-0000-000000000000}"/>
          </ac:spMkLst>
        </pc:spChg>
      </pc:sldChg>
      <pc:sldChg chg="modSp mod">
        <pc:chgData name="WEBSTER Dave [SIDE - Sch of Isol &amp; Dist Edu]" userId="536c7ff3-dd1b-4f25-a72d-16ffebc13452" providerId="ADAL" clId="{72ECE29D-8A8D-4D6C-86AB-8428923D30AD}" dt="2021-02-10T04:47:31.243" v="1767" actId="20577"/>
        <pc:sldMkLst>
          <pc:docMk/>
          <pc:sldMk cId="3201629397" sldId="278"/>
        </pc:sldMkLst>
        <pc:spChg chg="mod">
          <ac:chgData name="WEBSTER Dave [SIDE - Sch of Isol &amp; Dist Edu]" userId="536c7ff3-dd1b-4f25-a72d-16ffebc13452" providerId="ADAL" clId="{72ECE29D-8A8D-4D6C-86AB-8428923D30AD}" dt="2021-02-10T04:19:21.225" v="427"/>
          <ac:spMkLst>
            <pc:docMk/>
            <pc:sldMk cId="3201629397" sldId="278"/>
            <ac:spMk id="6" creationId="{00000000-0000-0000-0000-000000000000}"/>
          </ac:spMkLst>
        </pc:spChg>
        <pc:spChg chg="mod">
          <ac:chgData name="WEBSTER Dave [SIDE - Sch of Isol &amp; Dist Edu]" userId="536c7ff3-dd1b-4f25-a72d-16ffebc13452" providerId="ADAL" clId="{72ECE29D-8A8D-4D6C-86AB-8428923D30AD}" dt="2021-02-10T04:47:31.243" v="1767" actId="20577"/>
          <ac:spMkLst>
            <pc:docMk/>
            <pc:sldMk cId="3201629397" sldId="278"/>
            <ac:spMk id="7" creationId="{00000000-0000-0000-0000-000000000000}"/>
          </ac:spMkLst>
        </pc:spChg>
      </pc:sldChg>
      <pc:sldChg chg="modSp mod">
        <pc:chgData name="WEBSTER Dave [SIDE - Sch of Isol &amp; Dist Edu]" userId="536c7ff3-dd1b-4f25-a72d-16ffebc13452" providerId="ADAL" clId="{72ECE29D-8A8D-4D6C-86AB-8428923D30AD}" dt="2021-02-10T04:26:30.790" v="1092" actId="20577"/>
        <pc:sldMkLst>
          <pc:docMk/>
          <pc:sldMk cId="519948965" sldId="279"/>
        </pc:sldMkLst>
        <pc:spChg chg="mod">
          <ac:chgData name="WEBSTER Dave [SIDE - Sch of Isol &amp; Dist Edu]" userId="536c7ff3-dd1b-4f25-a72d-16ffebc13452" providerId="ADAL" clId="{72ECE29D-8A8D-4D6C-86AB-8428923D30AD}" dt="2021-02-10T04:16:10.059" v="77" actId="20577"/>
          <ac:spMkLst>
            <pc:docMk/>
            <pc:sldMk cId="519948965" sldId="279"/>
            <ac:spMk id="6" creationId="{00000000-0000-0000-0000-000000000000}"/>
          </ac:spMkLst>
        </pc:spChg>
        <pc:spChg chg="mod">
          <ac:chgData name="WEBSTER Dave [SIDE - Sch of Isol &amp; Dist Edu]" userId="536c7ff3-dd1b-4f25-a72d-16ffebc13452" providerId="ADAL" clId="{72ECE29D-8A8D-4D6C-86AB-8428923D30AD}" dt="2021-02-10T04:26:30.790" v="1092" actId="20577"/>
          <ac:spMkLst>
            <pc:docMk/>
            <pc:sldMk cId="519948965" sldId="279"/>
            <ac:spMk id="7" creationId="{00000000-0000-0000-0000-000000000000}"/>
          </ac:spMkLst>
        </pc:spChg>
      </pc:sldChg>
      <pc:sldChg chg="modSp mod">
        <pc:chgData name="WEBSTER Dave [SIDE - Sch of Isol &amp; Dist Edu]" userId="536c7ff3-dd1b-4f25-a72d-16ffebc13452" providerId="ADAL" clId="{72ECE29D-8A8D-4D6C-86AB-8428923D30AD}" dt="2021-02-10T04:49:37.555" v="1823" actId="20577"/>
        <pc:sldMkLst>
          <pc:docMk/>
          <pc:sldMk cId="3500806259" sldId="280"/>
        </pc:sldMkLst>
        <pc:spChg chg="mod">
          <ac:chgData name="WEBSTER Dave [SIDE - Sch of Isol &amp; Dist Edu]" userId="536c7ff3-dd1b-4f25-a72d-16ffebc13452" providerId="ADAL" clId="{72ECE29D-8A8D-4D6C-86AB-8428923D30AD}" dt="2021-02-10T04:19:34.543" v="475"/>
          <ac:spMkLst>
            <pc:docMk/>
            <pc:sldMk cId="3500806259" sldId="280"/>
            <ac:spMk id="6" creationId="{00000000-0000-0000-0000-000000000000}"/>
          </ac:spMkLst>
        </pc:spChg>
        <pc:spChg chg="mod">
          <ac:chgData name="WEBSTER Dave [SIDE - Sch of Isol &amp; Dist Edu]" userId="536c7ff3-dd1b-4f25-a72d-16ffebc13452" providerId="ADAL" clId="{72ECE29D-8A8D-4D6C-86AB-8428923D30AD}" dt="2021-02-10T04:49:37.555" v="1823" actId="20577"/>
          <ac:spMkLst>
            <pc:docMk/>
            <pc:sldMk cId="3500806259" sldId="280"/>
            <ac:spMk id="7" creationId="{00000000-0000-0000-0000-000000000000}"/>
          </ac:spMkLst>
        </pc:spChg>
      </pc:sldChg>
      <pc:sldChg chg="addSp delSp modSp mod">
        <pc:chgData name="WEBSTER Dave [SIDE - Sch of Isol &amp; Dist Edu]" userId="536c7ff3-dd1b-4f25-a72d-16ffebc13452" providerId="ADAL" clId="{72ECE29D-8A8D-4D6C-86AB-8428923D30AD}" dt="2021-02-10T04:59:13.965" v="2163" actId="20577"/>
        <pc:sldMkLst>
          <pc:docMk/>
          <pc:sldMk cId="190752707" sldId="281"/>
        </pc:sldMkLst>
        <pc:spChg chg="mod">
          <ac:chgData name="WEBSTER Dave [SIDE - Sch of Isol &amp; Dist Edu]" userId="536c7ff3-dd1b-4f25-a72d-16ffebc13452" providerId="ADAL" clId="{72ECE29D-8A8D-4D6C-86AB-8428923D30AD}" dt="2021-02-10T04:19:44.847" v="523"/>
          <ac:spMkLst>
            <pc:docMk/>
            <pc:sldMk cId="190752707" sldId="281"/>
            <ac:spMk id="6" creationId="{00000000-0000-0000-0000-000000000000}"/>
          </ac:spMkLst>
        </pc:spChg>
        <pc:spChg chg="mod">
          <ac:chgData name="WEBSTER Dave [SIDE - Sch of Isol &amp; Dist Edu]" userId="536c7ff3-dd1b-4f25-a72d-16ffebc13452" providerId="ADAL" clId="{72ECE29D-8A8D-4D6C-86AB-8428923D30AD}" dt="2021-02-10T04:59:13.965" v="2163" actId="20577"/>
          <ac:spMkLst>
            <pc:docMk/>
            <pc:sldMk cId="190752707" sldId="281"/>
            <ac:spMk id="7" creationId="{00000000-0000-0000-0000-000000000000}"/>
          </ac:spMkLst>
        </pc:spChg>
        <pc:spChg chg="add del mod">
          <ac:chgData name="WEBSTER Dave [SIDE - Sch of Isol &amp; Dist Edu]" userId="536c7ff3-dd1b-4f25-a72d-16ffebc13452" providerId="ADAL" clId="{72ECE29D-8A8D-4D6C-86AB-8428923D30AD}" dt="2021-02-10T04:55:03.244" v="1827"/>
          <ac:spMkLst>
            <pc:docMk/>
            <pc:sldMk cId="190752707" sldId="281"/>
            <ac:spMk id="9" creationId="{B938B332-04FE-464B-A3BE-0C611AE5D3B3}"/>
          </ac:spMkLst>
        </pc:spChg>
        <pc:picChg chg="del">
          <ac:chgData name="WEBSTER Dave [SIDE - Sch of Isol &amp; Dist Edu]" userId="536c7ff3-dd1b-4f25-a72d-16ffebc13452" providerId="ADAL" clId="{72ECE29D-8A8D-4D6C-86AB-8428923D30AD}" dt="2021-02-10T04:54:50.764" v="1824" actId="478"/>
          <ac:picMkLst>
            <pc:docMk/>
            <pc:sldMk cId="190752707" sldId="281"/>
            <ac:picMk id="8" creationId="{00000000-0000-0000-0000-000000000000}"/>
          </ac:picMkLst>
        </pc:picChg>
        <pc:picChg chg="add del">
          <ac:chgData name="WEBSTER Dave [SIDE - Sch of Isol &amp; Dist Edu]" userId="536c7ff3-dd1b-4f25-a72d-16ffebc13452" providerId="ADAL" clId="{72ECE29D-8A8D-4D6C-86AB-8428923D30AD}" dt="2021-02-10T04:55:00.158" v="1826"/>
          <ac:picMkLst>
            <pc:docMk/>
            <pc:sldMk cId="190752707" sldId="281"/>
            <ac:picMk id="2050" creationId="{D76E62C8-7E3F-44D4-A92F-1D05DB39E03F}"/>
          </ac:picMkLst>
        </pc:picChg>
        <pc:picChg chg="add mod">
          <ac:chgData name="WEBSTER Dave [SIDE - Sch of Isol &amp; Dist Edu]" userId="536c7ff3-dd1b-4f25-a72d-16ffebc13452" providerId="ADAL" clId="{72ECE29D-8A8D-4D6C-86AB-8428923D30AD}" dt="2021-02-10T04:55:03.244" v="1827"/>
          <ac:picMkLst>
            <pc:docMk/>
            <pc:sldMk cId="190752707" sldId="281"/>
            <ac:picMk id="2052" creationId="{1513DB36-39DB-4E31-9258-3776F9665262}"/>
          </ac:picMkLst>
        </pc:picChg>
      </pc:sldChg>
      <pc:sldChg chg="addSp delSp modSp mod">
        <pc:chgData name="WEBSTER Dave [SIDE - Sch of Isol &amp; Dist Edu]" userId="536c7ff3-dd1b-4f25-a72d-16ffebc13452" providerId="ADAL" clId="{72ECE29D-8A8D-4D6C-86AB-8428923D30AD}" dt="2021-02-10T04:36:09.924" v="1364" actId="20577"/>
        <pc:sldMkLst>
          <pc:docMk/>
          <pc:sldMk cId="4229287769" sldId="282"/>
        </pc:sldMkLst>
        <pc:spChg chg="add del mod">
          <ac:chgData name="WEBSTER Dave [SIDE - Sch of Isol &amp; Dist Edu]" userId="536c7ff3-dd1b-4f25-a72d-16ffebc13452" providerId="ADAL" clId="{72ECE29D-8A8D-4D6C-86AB-8428923D30AD}" dt="2021-02-10T04:32:59.941" v="1270"/>
          <ac:spMkLst>
            <pc:docMk/>
            <pc:sldMk cId="4229287769" sldId="282"/>
            <ac:spMk id="3" creationId="{2A626BA2-12AD-477E-9586-7DC4F580BD44}"/>
          </ac:spMkLst>
        </pc:spChg>
        <pc:spChg chg="mod">
          <ac:chgData name="WEBSTER Dave [SIDE - Sch of Isol &amp; Dist Edu]" userId="536c7ff3-dd1b-4f25-a72d-16ffebc13452" providerId="ADAL" clId="{72ECE29D-8A8D-4D6C-86AB-8428923D30AD}" dt="2021-02-10T04:18:18.008" v="235"/>
          <ac:spMkLst>
            <pc:docMk/>
            <pc:sldMk cId="4229287769" sldId="282"/>
            <ac:spMk id="6" creationId="{00000000-0000-0000-0000-000000000000}"/>
          </ac:spMkLst>
        </pc:spChg>
        <pc:spChg chg="mod">
          <ac:chgData name="WEBSTER Dave [SIDE - Sch of Isol &amp; Dist Edu]" userId="536c7ff3-dd1b-4f25-a72d-16ffebc13452" providerId="ADAL" clId="{72ECE29D-8A8D-4D6C-86AB-8428923D30AD}" dt="2021-02-10T04:36:09.924" v="1364" actId="20577"/>
          <ac:spMkLst>
            <pc:docMk/>
            <pc:sldMk cId="4229287769" sldId="282"/>
            <ac:spMk id="7" creationId="{00000000-0000-0000-0000-000000000000}"/>
          </ac:spMkLst>
        </pc:spChg>
        <pc:picChg chg="add mod">
          <ac:chgData name="WEBSTER Dave [SIDE - Sch of Isol &amp; Dist Edu]" userId="536c7ff3-dd1b-4f25-a72d-16ffebc13452" providerId="ADAL" clId="{72ECE29D-8A8D-4D6C-86AB-8428923D30AD}" dt="2021-02-10T04:32:59.941" v="1270"/>
          <ac:picMkLst>
            <pc:docMk/>
            <pc:sldMk cId="4229287769" sldId="282"/>
            <ac:picMk id="8" creationId="{D9025741-D48C-492F-B44B-CBFC101BD952}"/>
          </ac:picMkLst>
        </pc:picChg>
        <pc:picChg chg="del">
          <ac:chgData name="WEBSTER Dave [SIDE - Sch of Isol &amp; Dist Edu]" userId="536c7ff3-dd1b-4f25-a72d-16ffebc13452" providerId="ADAL" clId="{72ECE29D-8A8D-4D6C-86AB-8428923D30AD}" dt="2021-02-10T04:32:55.682" v="1269" actId="478"/>
          <ac:picMkLst>
            <pc:docMk/>
            <pc:sldMk cId="4229287769" sldId="282"/>
            <ac:picMk id="1026" creationId="{00000000-0000-0000-0000-000000000000}"/>
          </ac:picMkLst>
        </pc:picChg>
      </pc:sldChg>
      <pc:sldChg chg="modSp mod">
        <pc:chgData name="WEBSTER Dave [SIDE - Sch of Isol &amp; Dist Edu]" userId="536c7ff3-dd1b-4f25-a72d-16ffebc13452" providerId="ADAL" clId="{72ECE29D-8A8D-4D6C-86AB-8428923D30AD}" dt="2021-02-10T05:25:47.489" v="2499" actId="20577"/>
        <pc:sldMkLst>
          <pc:docMk/>
          <pc:sldMk cId="771727206" sldId="283"/>
        </pc:sldMkLst>
        <pc:spChg chg="mod">
          <ac:chgData name="WEBSTER Dave [SIDE - Sch of Isol &amp; Dist Edu]" userId="536c7ff3-dd1b-4f25-a72d-16ffebc13452" providerId="ADAL" clId="{72ECE29D-8A8D-4D6C-86AB-8428923D30AD}" dt="2021-02-10T05:25:47.489" v="2499" actId="20577"/>
          <ac:spMkLst>
            <pc:docMk/>
            <pc:sldMk cId="771727206" sldId="283"/>
            <ac:spMk id="3" creationId="{00000000-0000-0000-0000-000000000000}"/>
          </ac:spMkLst>
        </pc:spChg>
        <pc:spChg chg="mod">
          <ac:chgData name="WEBSTER Dave [SIDE - Sch of Isol &amp; Dist Edu]" userId="536c7ff3-dd1b-4f25-a72d-16ffebc13452" providerId="ADAL" clId="{72ECE29D-8A8D-4D6C-86AB-8428923D30AD}" dt="2021-02-10T04:20:18.121" v="667"/>
          <ac:spMkLst>
            <pc:docMk/>
            <pc:sldMk cId="771727206" sldId="283"/>
            <ac:spMk id="5" creationId="{00000000-0000-0000-0000-000000000000}"/>
          </ac:spMkLst>
        </pc:spChg>
      </pc:sldChg>
      <pc:sldChg chg="modSp mod">
        <pc:chgData name="WEBSTER Dave [SIDE - Sch of Isol &amp; Dist Edu]" userId="536c7ff3-dd1b-4f25-a72d-16ffebc13452" providerId="ADAL" clId="{72ECE29D-8A8D-4D6C-86AB-8428923D30AD}" dt="2021-02-10T05:18:51.336" v="2226" actId="20577"/>
        <pc:sldMkLst>
          <pc:docMk/>
          <pc:sldMk cId="427294955" sldId="284"/>
        </pc:sldMkLst>
        <pc:spChg chg="mod">
          <ac:chgData name="WEBSTER Dave [SIDE - Sch of Isol &amp; Dist Edu]" userId="536c7ff3-dd1b-4f25-a72d-16ffebc13452" providerId="ADAL" clId="{72ECE29D-8A8D-4D6C-86AB-8428923D30AD}" dt="2021-02-10T04:19:54.607" v="571"/>
          <ac:spMkLst>
            <pc:docMk/>
            <pc:sldMk cId="427294955" sldId="284"/>
            <ac:spMk id="6" creationId="{00000000-0000-0000-0000-000000000000}"/>
          </ac:spMkLst>
        </pc:spChg>
        <pc:spChg chg="mod">
          <ac:chgData name="WEBSTER Dave [SIDE - Sch of Isol &amp; Dist Edu]" userId="536c7ff3-dd1b-4f25-a72d-16ffebc13452" providerId="ADAL" clId="{72ECE29D-8A8D-4D6C-86AB-8428923D30AD}" dt="2021-02-10T05:18:51.336" v="2226" actId="20577"/>
          <ac:spMkLst>
            <pc:docMk/>
            <pc:sldMk cId="427294955" sldId="284"/>
            <ac:spMk id="7" creationId="{00000000-0000-0000-0000-000000000000}"/>
          </ac:spMkLst>
        </pc:spChg>
      </pc:sldChg>
      <pc:sldChg chg="modSp mod">
        <pc:chgData name="WEBSTER Dave [SIDE - Sch of Isol &amp; Dist Edu]" userId="536c7ff3-dd1b-4f25-a72d-16ffebc13452" providerId="ADAL" clId="{72ECE29D-8A8D-4D6C-86AB-8428923D30AD}" dt="2021-02-10T05:24:23.120" v="2473"/>
        <pc:sldMkLst>
          <pc:docMk/>
          <pc:sldMk cId="1821119249" sldId="285"/>
        </pc:sldMkLst>
        <pc:spChg chg="mod">
          <ac:chgData name="WEBSTER Dave [SIDE - Sch of Isol &amp; Dist Edu]" userId="536c7ff3-dd1b-4f25-a72d-16ffebc13452" providerId="ADAL" clId="{72ECE29D-8A8D-4D6C-86AB-8428923D30AD}" dt="2021-02-10T05:24:23.120" v="2473"/>
          <ac:spMkLst>
            <pc:docMk/>
            <pc:sldMk cId="1821119249" sldId="285"/>
            <ac:spMk id="6" creationId="{00000000-0000-0000-0000-000000000000}"/>
          </ac:spMkLst>
        </pc:spChg>
        <pc:spChg chg="mod">
          <ac:chgData name="WEBSTER Dave [SIDE - Sch of Isol &amp; Dist Edu]" userId="536c7ff3-dd1b-4f25-a72d-16ffebc13452" providerId="ADAL" clId="{72ECE29D-8A8D-4D6C-86AB-8428923D30AD}" dt="2021-02-10T05:23:46.723" v="2425" actId="20577"/>
          <ac:spMkLst>
            <pc:docMk/>
            <pc:sldMk cId="1821119249" sldId="285"/>
            <ac:spMk id="7" creationId="{00000000-0000-0000-0000-000000000000}"/>
          </ac:spMkLst>
        </pc:spChg>
      </pc:sldChg>
      <pc:sldChg chg="modSp mod">
        <pc:chgData name="WEBSTER Dave [SIDE - Sch of Isol &amp; Dist Edu]" userId="536c7ff3-dd1b-4f25-a72d-16ffebc13452" providerId="ADAL" clId="{72ECE29D-8A8D-4D6C-86AB-8428923D30AD}" dt="2021-02-10T05:28:31.980" v="2657"/>
        <pc:sldMkLst>
          <pc:docMk/>
          <pc:sldMk cId="2075969729" sldId="286"/>
        </pc:sldMkLst>
        <pc:spChg chg="mod">
          <ac:chgData name="WEBSTER Dave [SIDE - Sch of Isol &amp; Dist Edu]" userId="536c7ff3-dd1b-4f25-a72d-16ffebc13452" providerId="ADAL" clId="{72ECE29D-8A8D-4D6C-86AB-8428923D30AD}" dt="2021-02-10T05:27:54.248" v="2609" actId="27636"/>
          <ac:spMkLst>
            <pc:docMk/>
            <pc:sldMk cId="2075969729" sldId="286"/>
            <ac:spMk id="3" creationId="{00000000-0000-0000-0000-000000000000}"/>
          </ac:spMkLst>
        </pc:spChg>
        <pc:spChg chg="mod">
          <ac:chgData name="WEBSTER Dave [SIDE - Sch of Isol &amp; Dist Edu]" userId="536c7ff3-dd1b-4f25-a72d-16ffebc13452" providerId="ADAL" clId="{72ECE29D-8A8D-4D6C-86AB-8428923D30AD}" dt="2021-02-10T05:28:31.980" v="2657"/>
          <ac:spMkLst>
            <pc:docMk/>
            <pc:sldMk cId="2075969729" sldId="286"/>
            <ac:spMk id="5" creationId="{00000000-0000-0000-0000-000000000000}"/>
          </ac:spMkLst>
        </pc:spChg>
      </pc:sldChg>
      <pc:sldChg chg="addSp delSp modSp mod">
        <pc:chgData name="WEBSTER Dave [SIDE - Sch of Isol &amp; Dist Edu]" userId="536c7ff3-dd1b-4f25-a72d-16ffebc13452" providerId="ADAL" clId="{72ECE29D-8A8D-4D6C-86AB-8428923D30AD}" dt="2021-02-10T05:47:47.398" v="3337" actId="20577"/>
        <pc:sldMkLst>
          <pc:docMk/>
          <pc:sldMk cId="817363228" sldId="287"/>
        </pc:sldMkLst>
        <pc:spChg chg="mod">
          <ac:chgData name="WEBSTER Dave [SIDE - Sch of Isol &amp; Dist Edu]" userId="536c7ff3-dd1b-4f25-a72d-16ffebc13452" providerId="ADAL" clId="{72ECE29D-8A8D-4D6C-86AB-8428923D30AD}" dt="2021-02-10T05:47:47.398" v="3337" actId="20577"/>
          <ac:spMkLst>
            <pc:docMk/>
            <pc:sldMk cId="817363228" sldId="287"/>
            <ac:spMk id="4" creationId="{00000000-0000-0000-0000-000000000000}"/>
          </ac:spMkLst>
        </pc:spChg>
        <pc:spChg chg="mod">
          <ac:chgData name="WEBSTER Dave [SIDE - Sch of Isol &amp; Dist Edu]" userId="536c7ff3-dd1b-4f25-a72d-16ffebc13452" providerId="ADAL" clId="{72ECE29D-8A8D-4D6C-86AB-8428923D30AD}" dt="2021-02-10T04:20:40.271" v="765"/>
          <ac:spMkLst>
            <pc:docMk/>
            <pc:sldMk cId="817363228" sldId="287"/>
            <ac:spMk id="6" creationId="{00000000-0000-0000-0000-000000000000}"/>
          </ac:spMkLst>
        </pc:spChg>
        <pc:spChg chg="mod">
          <ac:chgData name="WEBSTER Dave [SIDE - Sch of Isol &amp; Dist Edu]" userId="536c7ff3-dd1b-4f25-a72d-16ffebc13452" providerId="ADAL" clId="{72ECE29D-8A8D-4D6C-86AB-8428923D30AD}" dt="2021-02-10T05:46:52.081" v="3335" actId="20577"/>
          <ac:spMkLst>
            <pc:docMk/>
            <pc:sldMk cId="817363228" sldId="287"/>
            <ac:spMk id="7" creationId="{00000000-0000-0000-0000-000000000000}"/>
          </ac:spMkLst>
        </pc:spChg>
        <pc:spChg chg="add del mod">
          <ac:chgData name="WEBSTER Dave [SIDE - Sch of Isol &amp; Dist Edu]" userId="536c7ff3-dd1b-4f25-a72d-16ffebc13452" providerId="ADAL" clId="{72ECE29D-8A8D-4D6C-86AB-8428923D30AD}" dt="2021-02-10T05:31:58.106" v="2659" actId="478"/>
          <ac:spMkLst>
            <pc:docMk/>
            <pc:sldMk cId="817363228" sldId="287"/>
            <ac:spMk id="9" creationId="{E44C2501-62AC-4705-95E6-05955D7A596D}"/>
          </ac:spMkLst>
        </pc:spChg>
        <pc:picChg chg="del">
          <ac:chgData name="WEBSTER Dave [SIDE - Sch of Isol &amp; Dist Edu]" userId="536c7ff3-dd1b-4f25-a72d-16ffebc13452" providerId="ADAL" clId="{72ECE29D-8A8D-4D6C-86AB-8428923D30AD}" dt="2021-02-10T05:30:47.801" v="2658" actId="478"/>
          <ac:picMkLst>
            <pc:docMk/>
            <pc:sldMk cId="817363228" sldId="287"/>
            <ac:picMk id="8" creationId="{00000000-0000-0000-0000-000000000000}"/>
          </ac:picMkLst>
        </pc:picChg>
        <pc:picChg chg="add mod">
          <ac:chgData name="WEBSTER Dave [SIDE - Sch of Isol &amp; Dist Edu]" userId="536c7ff3-dd1b-4f25-a72d-16ffebc13452" providerId="ADAL" clId="{72ECE29D-8A8D-4D6C-86AB-8428923D30AD}" dt="2021-02-10T05:42:22.599" v="3166" actId="14100"/>
          <ac:picMkLst>
            <pc:docMk/>
            <pc:sldMk cId="817363228" sldId="287"/>
            <ac:picMk id="10" creationId="{79E3F057-388C-4EA1-8761-822D7A21BED9}"/>
          </ac:picMkLst>
        </pc:picChg>
        <pc:picChg chg="mod">
          <ac:chgData name="WEBSTER Dave [SIDE - Sch of Isol &amp; Dist Edu]" userId="536c7ff3-dd1b-4f25-a72d-16ffebc13452" providerId="ADAL" clId="{72ECE29D-8A8D-4D6C-86AB-8428923D30AD}" dt="2021-02-10T05:42:09.761" v="3164" actId="1076"/>
          <ac:picMkLst>
            <pc:docMk/>
            <pc:sldMk cId="817363228" sldId="287"/>
            <ac:picMk id="4098" creationId="{00000000-0000-0000-0000-000000000000}"/>
          </ac:picMkLst>
        </pc:picChg>
        <pc:picChg chg="del">
          <ac:chgData name="WEBSTER Dave [SIDE - Sch of Isol &amp; Dist Edu]" userId="536c7ff3-dd1b-4f25-a72d-16ffebc13452" providerId="ADAL" clId="{72ECE29D-8A8D-4D6C-86AB-8428923D30AD}" dt="2021-02-10T05:37:22.097" v="3132" actId="478"/>
          <ac:picMkLst>
            <pc:docMk/>
            <pc:sldMk cId="817363228" sldId="287"/>
            <ac:picMk id="4100" creationId="{00000000-0000-0000-0000-000000000000}"/>
          </ac:picMkLst>
        </pc:picChg>
        <pc:picChg chg="del mod">
          <ac:chgData name="WEBSTER Dave [SIDE - Sch of Isol &amp; Dist Edu]" userId="536c7ff3-dd1b-4f25-a72d-16ffebc13452" providerId="ADAL" clId="{72ECE29D-8A8D-4D6C-86AB-8428923D30AD}" dt="2021-02-10T05:32:02.197" v="2661" actId="478"/>
          <ac:picMkLst>
            <pc:docMk/>
            <pc:sldMk cId="817363228" sldId="287"/>
            <ac:picMk id="4102" creationId="{00000000-0000-0000-0000-000000000000}"/>
          </ac:picMkLst>
        </pc:picChg>
      </pc:sldChg>
      <pc:sldChg chg="addSp delSp modSp mod">
        <pc:chgData name="WEBSTER Dave [SIDE - Sch of Isol &amp; Dist Edu]" userId="536c7ff3-dd1b-4f25-a72d-16ffebc13452" providerId="ADAL" clId="{72ECE29D-8A8D-4D6C-86AB-8428923D30AD}" dt="2021-02-10T05:54:16.979" v="3673" actId="20577"/>
        <pc:sldMkLst>
          <pc:docMk/>
          <pc:sldMk cId="3107034265" sldId="288"/>
        </pc:sldMkLst>
        <pc:spChg chg="add del mod">
          <ac:chgData name="WEBSTER Dave [SIDE - Sch of Isol &amp; Dist Edu]" userId="536c7ff3-dd1b-4f25-a72d-16ffebc13452" providerId="ADAL" clId="{72ECE29D-8A8D-4D6C-86AB-8428923D30AD}" dt="2021-02-10T05:50:11.759" v="3341"/>
          <ac:spMkLst>
            <pc:docMk/>
            <pc:sldMk cId="3107034265" sldId="288"/>
            <ac:spMk id="3" creationId="{4630ACFE-E3EE-43CD-A982-BF5B8EBE4BC1}"/>
          </ac:spMkLst>
        </pc:spChg>
        <pc:spChg chg="mod">
          <ac:chgData name="WEBSTER Dave [SIDE - Sch of Isol &amp; Dist Edu]" userId="536c7ff3-dd1b-4f25-a72d-16ffebc13452" providerId="ADAL" clId="{72ECE29D-8A8D-4D6C-86AB-8428923D30AD}" dt="2021-02-10T05:54:16.979" v="3673" actId="20577"/>
          <ac:spMkLst>
            <pc:docMk/>
            <pc:sldMk cId="3107034265" sldId="288"/>
            <ac:spMk id="4" creationId="{00000000-0000-0000-0000-000000000000}"/>
          </ac:spMkLst>
        </pc:spChg>
        <pc:spChg chg="mod">
          <ac:chgData name="WEBSTER Dave [SIDE - Sch of Isol &amp; Dist Edu]" userId="536c7ff3-dd1b-4f25-a72d-16ffebc13452" providerId="ADAL" clId="{72ECE29D-8A8D-4D6C-86AB-8428923D30AD}" dt="2021-02-10T04:20:54.530" v="813"/>
          <ac:spMkLst>
            <pc:docMk/>
            <pc:sldMk cId="3107034265" sldId="288"/>
            <ac:spMk id="6" creationId="{00000000-0000-0000-0000-000000000000}"/>
          </ac:spMkLst>
        </pc:spChg>
        <pc:spChg chg="mod">
          <ac:chgData name="WEBSTER Dave [SIDE - Sch of Isol &amp; Dist Edu]" userId="536c7ff3-dd1b-4f25-a72d-16ffebc13452" providerId="ADAL" clId="{72ECE29D-8A8D-4D6C-86AB-8428923D30AD}" dt="2021-02-10T05:52:48.284" v="3563" actId="20577"/>
          <ac:spMkLst>
            <pc:docMk/>
            <pc:sldMk cId="3107034265" sldId="288"/>
            <ac:spMk id="7" creationId="{00000000-0000-0000-0000-000000000000}"/>
          </ac:spMkLst>
        </pc:spChg>
        <pc:picChg chg="add del mod">
          <ac:chgData name="WEBSTER Dave [SIDE - Sch of Isol &amp; Dist Edu]" userId="536c7ff3-dd1b-4f25-a72d-16ffebc13452" providerId="ADAL" clId="{72ECE29D-8A8D-4D6C-86AB-8428923D30AD}" dt="2021-02-10T05:49:26.201" v="3340"/>
          <ac:picMkLst>
            <pc:docMk/>
            <pc:sldMk cId="3107034265" sldId="288"/>
            <ac:picMk id="4098" creationId="{A31FBA47-E39C-457B-8E02-4BF8E414727A}"/>
          </ac:picMkLst>
        </pc:picChg>
        <pc:picChg chg="add mod">
          <ac:chgData name="WEBSTER Dave [SIDE - Sch of Isol &amp; Dist Edu]" userId="536c7ff3-dd1b-4f25-a72d-16ffebc13452" providerId="ADAL" clId="{72ECE29D-8A8D-4D6C-86AB-8428923D30AD}" dt="2021-02-10T05:50:11.759" v="3341"/>
          <ac:picMkLst>
            <pc:docMk/>
            <pc:sldMk cId="3107034265" sldId="288"/>
            <ac:picMk id="4100" creationId="{9519812B-89B1-4085-9A13-D405E95CE2DB}"/>
          </ac:picMkLst>
        </pc:picChg>
        <pc:picChg chg="del">
          <ac:chgData name="WEBSTER Dave [SIDE - Sch of Isol &amp; Dist Edu]" userId="536c7ff3-dd1b-4f25-a72d-16ffebc13452" providerId="ADAL" clId="{72ECE29D-8A8D-4D6C-86AB-8428923D30AD}" dt="2021-02-10T05:49:11.923" v="3338" actId="478"/>
          <ac:picMkLst>
            <pc:docMk/>
            <pc:sldMk cId="3107034265" sldId="288"/>
            <ac:picMk id="6148" creationId="{00000000-0000-0000-0000-000000000000}"/>
          </ac:picMkLst>
        </pc:picChg>
      </pc:sldChg>
      <pc:sldChg chg="addSp delSp modSp mod">
        <pc:chgData name="WEBSTER Dave [SIDE - Sch of Isol &amp; Dist Edu]" userId="536c7ff3-dd1b-4f25-a72d-16ffebc13452" providerId="ADAL" clId="{72ECE29D-8A8D-4D6C-86AB-8428923D30AD}" dt="2021-02-10T05:59:09.728" v="3907" actId="20577"/>
        <pc:sldMkLst>
          <pc:docMk/>
          <pc:sldMk cId="4017130595" sldId="289"/>
        </pc:sldMkLst>
        <pc:spChg chg="add del mod">
          <ac:chgData name="WEBSTER Dave [SIDE - Sch of Isol &amp; Dist Edu]" userId="536c7ff3-dd1b-4f25-a72d-16ffebc13452" providerId="ADAL" clId="{72ECE29D-8A8D-4D6C-86AB-8428923D30AD}" dt="2021-02-10T05:56:34.966" v="3675"/>
          <ac:spMkLst>
            <pc:docMk/>
            <pc:sldMk cId="4017130595" sldId="289"/>
            <ac:spMk id="3" creationId="{FBF14013-9599-4695-8F6B-DFA82D69EACF}"/>
          </ac:spMkLst>
        </pc:spChg>
        <pc:spChg chg="mod">
          <ac:chgData name="WEBSTER Dave [SIDE - Sch of Isol &amp; Dist Edu]" userId="536c7ff3-dd1b-4f25-a72d-16ffebc13452" providerId="ADAL" clId="{72ECE29D-8A8D-4D6C-86AB-8428923D30AD}" dt="2021-02-10T05:57:44.408" v="3858" actId="20577"/>
          <ac:spMkLst>
            <pc:docMk/>
            <pc:sldMk cId="4017130595" sldId="289"/>
            <ac:spMk id="4" creationId="{00000000-0000-0000-0000-000000000000}"/>
          </ac:spMkLst>
        </pc:spChg>
        <pc:spChg chg="mod">
          <ac:chgData name="WEBSTER Dave [SIDE - Sch of Isol &amp; Dist Edu]" userId="536c7ff3-dd1b-4f25-a72d-16ffebc13452" providerId="ADAL" clId="{72ECE29D-8A8D-4D6C-86AB-8428923D30AD}" dt="2021-02-10T04:21:07.320" v="861"/>
          <ac:spMkLst>
            <pc:docMk/>
            <pc:sldMk cId="4017130595" sldId="289"/>
            <ac:spMk id="6" creationId="{00000000-0000-0000-0000-000000000000}"/>
          </ac:spMkLst>
        </pc:spChg>
        <pc:spChg chg="mod">
          <ac:chgData name="WEBSTER Dave [SIDE - Sch of Isol &amp; Dist Edu]" userId="536c7ff3-dd1b-4f25-a72d-16ffebc13452" providerId="ADAL" clId="{72ECE29D-8A8D-4D6C-86AB-8428923D30AD}" dt="2021-02-10T05:59:09.728" v="3907" actId="20577"/>
          <ac:spMkLst>
            <pc:docMk/>
            <pc:sldMk cId="4017130595" sldId="289"/>
            <ac:spMk id="7" creationId="{00000000-0000-0000-0000-000000000000}"/>
          </ac:spMkLst>
        </pc:spChg>
        <pc:picChg chg="add mod">
          <ac:chgData name="WEBSTER Dave [SIDE - Sch of Isol &amp; Dist Edu]" userId="536c7ff3-dd1b-4f25-a72d-16ffebc13452" providerId="ADAL" clId="{72ECE29D-8A8D-4D6C-86AB-8428923D30AD}" dt="2021-02-10T05:56:34.966" v="3675"/>
          <ac:picMkLst>
            <pc:docMk/>
            <pc:sldMk cId="4017130595" sldId="289"/>
            <ac:picMk id="5122" creationId="{4E06A9D4-9EE4-4753-A60C-33FD4C469207}"/>
          </ac:picMkLst>
        </pc:picChg>
        <pc:picChg chg="del">
          <ac:chgData name="WEBSTER Dave [SIDE - Sch of Isol &amp; Dist Edu]" userId="536c7ff3-dd1b-4f25-a72d-16ffebc13452" providerId="ADAL" clId="{72ECE29D-8A8D-4D6C-86AB-8428923D30AD}" dt="2021-02-10T05:54:58.009" v="3674" actId="478"/>
          <ac:picMkLst>
            <pc:docMk/>
            <pc:sldMk cId="4017130595" sldId="289"/>
            <ac:picMk id="7170" creationId="{00000000-0000-0000-0000-000000000000}"/>
          </ac:picMkLst>
        </pc:picChg>
      </pc:sldChg>
      <pc:sldChg chg="modSp mod">
        <pc:chgData name="WEBSTER Dave [SIDE - Sch of Isol &amp; Dist Edu]" userId="536c7ff3-dd1b-4f25-a72d-16ffebc13452" providerId="ADAL" clId="{72ECE29D-8A8D-4D6C-86AB-8428923D30AD}" dt="2021-02-10T06:00:59.479" v="3955" actId="20577"/>
        <pc:sldMkLst>
          <pc:docMk/>
          <pc:sldMk cId="3102298099" sldId="290"/>
        </pc:sldMkLst>
        <pc:spChg chg="mod">
          <ac:chgData name="WEBSTER Dave [SIDE - Sch of Isol &amp; Dist Edu]" userId="536c7ff3-dd1b-4f25-a72d-16ffebc13452" providerId="ADAL" clId="{72ECE29D-8A8D-4D6C-86AB-8428923D30AD}" dt="2021-02-10T04:21:21.484" v="909"/>
          <ac:spMkLst>
            <pc:docMk/>
            <pc:sldMk cId="3102298099" sldId="290"/>
            <ac:spMk id="6" creationId="{00000000-0000-0000-0000-000000000000}"/>
          </ac:spMkLst>
        </pc:spChg>
        <pc:spChg chg="mod">
          <ac:chgData name="WEBSTER Dave [SIDE - Sch of Isol &amp; Dist Edu]" userId="536c7ff3-dd1b-4f25-a72d-16ffebc13452" providerId="ADAL" clId="{72ECE29D-8A8D-4D6C-86AB-8428923D30AD}" dt="2021-02-10T06:00:59.479" v="3955" actId="20577"/>
          <ac:spMkLst>
            <pc:docMk/>
            <pc:sldMk cId="3102298099" sldId="290"/>
            <ac:spMk id="7" creationId="{00000000-0000-0000-0000-000000000000}"/>
          </ac:spMkLst>
        </pc:spChg>
      </pc:sldChg>
      <pc:sldChg chg="addSp delSp modSp mod">
        <pc:chgData name="WEBSTER Dave [SIDE - Sch of Isol &amp; Dist Edu]" userId="536c7ff3-dd1b-4f25-a72d-16ffebc13452" providerId="ADAL" clId="{72ECE29D-8A8D-4D6C-86AB-8428923D30AD}" dt="2021-02-10T05:22:05.733" v="2376" actId="20577"/>
        <pc:sldMkLst>
          <pc:docMk/>
          <pc:sldMk cId="1398523632" sldId="291"/>
        </pc:sldMkLst>
        <pc:spChg chg="mod">
          <ac:chgData name="WEBSTER Dave [SIDE - Sch of Isol &amp; Dist Edu]" userId="536c7ff3-dd1b-4f25-a72d-16ffebc13452" providerId="ADAL" clId="{72ECE29D-8A8D-4D6C-86AB-8428923D30AD}" dt="2021-02-10T04:20:08.071" v="619"/>
          <ac:spMkLst>
            <pc:docMk/>
            <pc:sldMk cId="1398523632" sldId="291"/>
            <ac:spMk id="6" creationId="{00000000-0000-0000-0000-000000000000}"/>
          </ac:spMkLst>
        </pc:spChg>
        <pc:spChg chg="mod">
          <ac:chgData name="WEBSTER Dave [SIDE - Sch of Isol &amp; Dist Edu]" userId="536c7ff3-dd1b-4f25-a72d-16ffebc13452" providerId="ADAL" clId="{72ECE29D-8A8D-4D6C-86AB-8428923D30AD}" dt="2021-02-10T05:22:05.733" v="2376" actId="20577"/>
          <ac:spMkLst>
            <pc:docMk/>
            <pc:sldMk cId="1398523632" sldId="291"/>
            <ac:spMk id="7" creationId="{00000000-0000-0000-0000-000000000000}"/>
          </ac:spMkLst>
        </pc:spChg>
        <pc:spChg chg="add del mod">
          <ac:chgData name="WEBSTER Dave [SIDE - Sch of Isol &amp; Dist Edu]" userId="536c7ff3-dd1b-4f25-a72d-16ffebc13452" providerId="ADAL" clId="{72ECE29D-8A8D-4D6C-86AB-8428923D30AD}" dt="2021-02-10T05:20:40.483" v="2228"/>
          <ac:spMkLst>
            <pc:docMk/>
            <pc:sldMk cId="1398523632" sldId="291"/>
            <ac:spMk id="8" creationId="{576DA45D-3D09-40A3-9CF7-A1A6651F1BD5}"/>
          </ac:spMkLst>
        </pc:spChg>
        <pc:picChg chg="del">
          <ac:chgData name="WEBSTER Dave [SIDE - Sch of Isol &amp; Dist Edu]" userId="536c7ff3-dd1b-4f25-a72d-16ffebc13452" providerId="ADAL" clId="{72ECE29D-8A8D-4D6C-86AB-8428923D30AD}" dt="2021-02-10T05:20:37.334" v="2227" actId="478"/>
          <ac:picMkLst>
            <pc:docMk/>
            <pc:sldMk cId="1398523632" sldId="291"/>
            <ac:picMk id="9" creationId="{00000000-0000-0000-0000-000000000000}"/>
          </ac:picMkLst>
        </pc:picChg>
        <pc:picChg chg="add mod">
          <ac:chgData name="WEBSTER Dave [SIDE - Sch of Isol &amp; Dist Edu]" userId="536c7ff3-dd1b-4f25-a72d-16ffebc13452" providerId="ADAL" clId="{72ECE29D-8A8D-4D6C-86AB-8428923D30AD}" dt="2021-02-10T05:20:40.483" v="2228"/>
          <ac:picMkLst>
            <pc:docMk/>
            <pc:sldMk cId="1398523632" sldId="291"/>
            <ac:picMk id="3074" creationId="{863FF8B3-BA2C-49DA-BCF0-69A114927F14}"/>
          </ac:picMkLst>
        </pc:picChg>
      </pc:sldChg>
      <pc:sldChg chg="addSp delSp modSp mod">
        <pc:chgData name="WEBSTER Dave [SIDE - Sch of Isol &amp; Dist Edu]" userId="536c7ff3-dd1b-4f25-a72d-16ffebc13452" providerId="ADAL" clId="{72ECE29D-8A8D-4D6C-86AB-8428923D30AD}" dt="2021-02-10T06:10:28.400" v="4410" actId="20577"/>
        <pc:sldMkLst>
          <pc:docMk/>
          <pc:sldMk cId="1829088542" sldId="292"/>
        </pc:sldMkLst>
        <pc:spChg chg="mod">
          <ac:chgData name="WEBSTER Dave [SIDE - Sch of Isol &amp; Dist Edu]" userId="536c7ff3-dd1b-4f25-a72d-16ffebc13452" providerId="ADAL" clId="{72ECE29D-8A8D-4D6C-86AB-8428923D30AD}" dt="2021-02-10T06:03:44.126" v="4066" actId="26606"/>
          <ac:spMkLst>
            <pc:docMk/>
            <pc:sldMk cId="1829088542" sldId="292"/>
            <ac:spMk id="2" creationId="{00000000-0000-0000-0000-000000000000}"/>
          </ac:spMkLst>
        </pc:spChg>
        <pc:spChg chg="add del mod">
          <ac:chgData name="WEBSTER Dave [SIDE - Sch of Isol &amp; Dist Edu]" userId="536c7ff3-dd1b-4f25-a72d-16ffebc13452" providerId="ADAL" clId="{72ECE29D-8A8D-4D6C-86AB-8428923D30AD}" dt="2021-02-10T06:03:44.126" v="4066" actId="26606"/>
          <ac:spMkLst>
            <pc:docMk/>
            <pc:sldMk cId="1829088542" sldId="292"/>
            <ac:spMk id="3" creationId="{0F871525-3757-4C0F-94DE-7A3D2DAE6FDB}"/>
          </ac:spMkLst>
        </pc:spChg>
        <pc:spChg chg="mod">
          <ac:chgData name="WEBSTER Dave [SIDE - Sch of Isol &amp; Dist Edu]" userId="536c7ff3-dd1b-4f25-a72d-16ffebc13452" providerId="ADAL" clId="{72ECE29D-8A8D-4D6C-86AB-8428923D30AD}" dt="2021-02-10T06:10:28.400" v="4410" actId="20577"/>
          <ac:spMkLst>
            <pc:docMk/>
            <pc:sldMk cId="1829088542" sldId="292"/>
            <ac:spMk id="4" creationId="{00000000-0000-0000-0000-000000000000}"/>
          </ac:spMkLst>
        </pc:spChg>
        <pc:spChg chg="mod">
          <ac:chgData name="WEBSTER Dave [SIDE - Sch of Isol &amp; Dist Edu]" userId="536c7ff3-dd1b-4f25-a72d-16ffebc13452" providerId="ADAL" clId="{72ECE29D-8A8D-4D6C-86AB-8428923D30AD}" dt="2021-02-10T06:03:44.126" v="4066" actId="26606"/>
          <ac:spMkLst>
            <pc:docMk/>
            <pc:sldMk cId="1829088542" sldId="292"/>
            <ac:spMk id="5" creationId="{00000000-0000-0000-0000-000000000000}"/>
          </ac:spMkLst>
        </pc:spChg>
        <pc:spChg chg="mod">
          <ac:chgData name="WEBSTER Dave [SIDE - Sch of Isol &amp; Dist Edu]" userId="536c7ff3-dd1b-4f25-a72d-16ffebc13452" providerId="ADAL" clId="{72ECE29D-8A8D-4D6C-86AB-8428923D30AD}" dt="2021-02-10T06:03:44.126" v="4066" actId="26606"/>
          <ac:spMkLst>
            <pc:docMk/>
            <pc:sldMk cId="1829088542" sldId="292"/>
            <ac:spMk id="6" creationId="{00000000-0000-0000-0000-000000000000}"/>
          </ac:spMkLst>
        </pc:spChg>
        <pc:spChg chg="del mod">
          <ac:chgData name="WEBSTER Dave [SIDE - Sch of Isol &amp; Dist Edu]" userId="536c7ff3-dd1b-4f25-a72d-16ffebc13452" providerId="ADAL" clId="{72ECE29D-8A8D-4D6C-86AB-8428923D30AD}" dt="2021-02-10T06:03:44.126" v="4066" actId="26606"/>
          <ac:spMkLst>
            <pc:docMk/>
            <pc:sldMk cId="1829088542" sldId="292"/>
            <ac:spMk id="7" creationId="{00000000-0000-0000-0000-000000000000}"/>
          </ac:spMkLst>
        </pc:spChg>
        <pc:spChg chg="add mod">
          <ac:chgData name="WEBSTER Dave [SIDE - Sch of Isol &amp; Dist Edu]" userId="536c7ff3-dd1b-4f25-a72d-16ffebc13452" providerId="ADAL" clId="{72ECE29D-8A8D-4D6C-86AB-8428923D30AD}" dt="2021-02-10T06:07:53.813" v="4204" actId="20577"/>
          <ac:spMkLst>
            <pc:docMk/>
            <pc:sldMk cId="1829088542" sldId="292"/>
            <ac:spMk id="73" creationId="{A3111339-B218-4565-BE7A-01231552BDB8}"/>
          </ac:spMkLst>
        </pc:spChg>
        <pc:picChg chg="del">
          <ac:chgData name="WEBSTER Dave [SIDE - Sch of Isol &amp; Dist Edu]" userId="536c7ff3-dd1b-4f25-a72d-16ffebc13452" providerId="ADAL" clId="{72ECE29D-8A8D-4D6C-86AB-8428923D30AD}" dt="2021-02-10T06:01:29.783" v="3956" actId="478"/>
          <ac:picMkLst>
            <pc:docMk/>
            <pc:sldMk cId="1829088542" sldId="292"/>
            <ac:picMk id="1026" creationId="{00000000-0000-0000-0000-000000000000}"/>
          </ac:picMkLst>
        </pc:picChg>
        <pc:picChg chg="add del mod">
          <ac:chgData name="WEBSTER Dave [SIDE - Sch of Isol &amp; Dist Edu]" userId="536c7ff3-dd1b-4f25-a72d-16ffebc13452" providerId="ADAL" clId="{72ECE29D-8A8D-4D6C-86AB-8428923D30AD}" dt="2021-02-10T06:03:28.999" v="4064"/>
          <ac:picMkLst>
            <pc:docMk/>
            <pc:sldMk cId="1829088542" sldId="292"/>
            <ac:picMk id="6146" creationId="{AEEDC1AF-E073-4DF6-B1A3-FB4263744BE4}"/>
          </ac:picMkLst>
        </pc:picChg>
        <pc:picChg chg="add mod ord">
          <ac:chgData name="WEBSTER Dave [SIDE - Sch of Isol &amp; Dist Edu]" userId="536c7ff3-dd1b-4f25-a72d-16ffebc13452" providerId="ADAL" clId="{72ECE29D-8A8D-4D6C-86AB-8428923D30AD}" dt="2021-02-10T06:03:44.126" v="4066" actId="26606"/>
          <ac:picMkLst>
            <pc:docMk/>
            <pc:sldMk cId="1829088542" sldId="292"/>
            <ac:picMk id="6148" creationId="{3F12B040-4AE1-4BDC-BBD5-3E65976A0E46}"/>
          </ac:picMkLst>
        </pc:picChg>
      </pc:sldChg>
      <pc:sldChg chg="modSp mod">
        <pc:chgData name="WEBSTER Dave [SIDE - Sch of Isol &amp; Dist Edu]" userId="536c7ff3-dd1b-4f25-a72d-16ffebc13452" providerId="ADAL" clId="{72ECE29D-8A8D-4D6C-86AB-8428923D30AD}" dt="2021-02-10T04:45:27.762" v="1702" actId="20577"/>
        <pc:sldMkLst>
          <pc:docMk/>
          <pc:sldMk cId="261218094" sldId="293"/>
        </pc:sldMkLst>
        <pc:spChg chg="mod">
          <ac:chgData name="WEBSTER Dave [SIDE - Sch of Isol &amp; Dist Edu]" userId="536c7ff3-dd1b-4f25-a72d-16ffebc13452" providerId="ADAL" clId="{72ECE29D-8A8D-4D6C-86AB-8428923D30AD}" dt="2021-02-10T04:19:06.793" v="379"/>
          <ac:spMkLst>
            <pc:docMk/>
            <pc:sldMk cId="261218094" sldId="293"/>
            <ac:spMk id="6" creationId="{00000000-0000-0000-0000-000000000000}"/>
          </ac:spMkLst>
        </pc:spChg>
        <pc:spChg chg="mod">
          <ac:chgData name="WEBSTER Dave [SIDE - Sch of Isol &amp; Dist Edu]" userId="536c7ff3-dd1b-4f25-a72d-16ffebc13452" providerId="ADAL" clId="{72ECE29D-8A8D-4D6C-86AB-8428923D30AD}" dt="2021-02-10T04:45:27.762" v="1702" actId="20577"/>
          <ac:spMkLst>
            <pc:docMk/>
            <pc:sldMk cId="261218094" sldId="293"/>
            <ac:spMk id="7" creationId="{00000000-0000-0000-0000-000000000000}"/>
          </ac:spMkLst>
        </pc:spChg>
      </pc:sldChg>
      <pc:sldChg chg="modSp mod">
        <pc:chgData name="WEBSTER Dave [SIDE - Sch of Isol &amp; Dist Edu]" userId="536c7ff3-dd1b-4f25-a72d-16ffebc13452" providerId="ADAL" clId="{72ECE29D-8A8D-4D6C-86AB-8428923D30AD}" dt="2021-02-10T04:20:29.649" v="717"/>
        <pc:sldMkLst>
          <pc:docMk/>
          <pc:sldMk cId="2768120990" sldId="294"/>
        </pc:sldMkLst>
        <pc:spChg chg="mod">
          <ac:chgData name="WEBSTER Dave [SIDE - Sch of Isol &amp; Dist Edu]" userId="536c7ff3-dd1b-4f25-a72d-16ffebc13452" providerId="ADAL" clId="{72ECE29D-8A8D-4D6C-86AB-8428923D30AD}" dt="2021-02-10T04:20:29.649" v="717"/>
          <ac:spMkLst>
            <pc:docMk/>
            <pc:sldMk cId="2768120990" sldId="294"/>
            <ac:spMk id="5" creationId="{00000000-0000-0000-0000-000000000000}"/>
          </ac:spMkLst>
        </pc:spChg>
      </pc:sldChg>
      <pc:sldChg chg="modSp mod">
        <pc:chgData name="WEBSTER Dave [SIDE - Sch of Isol &amp; Dist Edu]" userId="536c7ff3-dd1b-4f25-a72d-16ffebc13452" providerId="ADAL" clId="{72ECE29D-8A8D-4D6C-86AB-8428923D30AD}" dt="2021-02-10T04:43:31.436" v="1644" actId="20577"/>
        <pc:sldMkLst>
          <pc:docMk/>
          <pc:sldMk cId="2508545144" sldId="295"/>
        </pc:sldMkLst>
        <pc:spChg chg="mod">
          <ac:chgData name="WEBSTER Dave [SIDE - Sch of Isol &amp; Dist Edu]" userId="536c7ff3-dd1b-4f25-a72d-16ffebc13452" providerId="ADAL" clId="{72ECE29D-8A8D-4D6C-86AB-8428923D30AD}" dt="2021-02-10T04:18:45.618" v="331"/>
          <ac:spMkLst>
            <pc:docMk/>
            <pc:sldMk cId="2508545144" sldId="295"/>
            <ac:spMk id="6" creationId="{00000000-0000-0000-0000-000000000000}"/>
          </ac:spMkLst>
        </pc:spChg>
        <pc:spChg chg="mod">
          <ac:chgData name="WEBSTER Dave [SIDE - Sch of Isol &amp; Dist Edu]" userId="536c7ff3-dd1b-4f25-a72d-16ffebc13452" providerId="ADAL" clId="{72ECE29D-8A8D-4D6C-86AB-8428923D30AD}" dt="2021-02-10T04:43:31.436" v="1644" actId="20577"/>
          <ac:spMkLst>
            <pc:docMk/>
            <pc:sldMk cId="2508545144" sldId="295"/>
            <ac:spMk id="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0DCB57-F73C-4E4F-8814-23D3B9A290B3}" type="datetimeFigureOut">
              <a:rPr lang="en-AU" smtClean="0"/>
              <a:t>14/06/2021</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554B38-D4C3-469F-AB3D-42D4D5DD128E}" type="slidenum">
              <a:rPr lang="en-AU" smtClean="0"/>
              <a:t>‹#›</a:t>
            </a:fld>
            <a:endParaRPr lang="en-AU" dirty="0"/>
          </a:p>
        </p:txBody>
      </p:sp>
    </p:spTree>
    <p:extLst>
      <p:ext uri="{BB962C8B-B14F-4D97-AF65-F5344CB8AC3E}">
        <p14:creationId xmlns:p14="http://schemas.microsoft.com/office/powerpoint/2010/main" val="3724126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5766486" cy="2387600"/>
          </a:xfrm>
        </p:spPr>
        <p:txBody>
          <a:bodyPr anchor="b">
            <a:normAutofit/>
          </a:bodyPr>
          <a:lstStyle>
            <a:lvl1pPr algn="ctr">
              <a:defRPr sz="4400" b="1">
                <a:solidFill>
                  <a:schemeClr val="accent6">
                    <a:lumMod val="75000"/>
                  </a:schemeClr>
                </a:solidFill>
                <a:latin typeface="Arial" panose="020B0604020202020204" pitchFamily="34" charset="0"/>
                <a:cs typeface="Arial" panose="020B0604020202020204" pitchFamily="34" charset="0"/>
              </a:defRPr>
            </a:lvl1pPr>
          </a:lstStyle>
          <a:p>
            <a:r>
              <a:rPr lang="en-US"/>
              <a:t>Click to edit Master title style</a:t>
            </a:r>
            <a:endParaRPr lang="en-AU"/>
          </a:p>
        </p:txBody>
      </p:sp>
      <p:sp>
        <p:nvSpPr>
          <p:cNvPr id="3" name="Subtitle 2"/>
          <p:cNvSpPr>
            <a:spLocks noGrp="1"/>
          </p:cNvSpPr>
          <p:nvPr>
            <p:ph type="subTitle" idx="1"/>
          </p:nvPr>
        </p:nvSpPr>
        <p:spPr>
          <a:xfrm>
            <a:off x="1524000" y="3602038"/>
            <a:ext cx="5766486" cy="1655762"/>
          </a:xfrm>
        </p:spPr>
        <p:txBody>
          <a:bodyPr/>
          <a:lstStyle>
            <a:lvl1pPr marL="0" indent="0" algn="ctr">
              <a:buNone/>
              <a:defRPr sz="24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dirty="0"/>
          </a:p>
        </p:txBody>
      </p:sp>
      <p:sp>
        <p:nvSpPr>
          <p:cNvPr id="6" name="Slide Number Placeholder 5"/>
          <p:cNvSpPr>
            <a:spLocks noGrp="1"/>
          </p:cNvSpPr>
          <p:nvPr>
            <p:ph type="sldNum" sz="quarter" idx="12"/>
          </p:nvPr>
        </p:nvSpPr>
        <p:spPr>
          <a:xfrm>
            <a:off x="8610600" y="6356350"/>
            <a:ext cx="2371863" cy="365125"/>
          </a:xfrm>
        </p:spPr>
        <p:txBody>
          <a:bodyPr/>
          <a:lstStyle/>
          <a:p>
            <a:fld id="{134130E5-E61B-4CBB-BE4D-E8692FE607E9}" type="slidenum">
              <a:rPr lang="en-AU" smtClean="0"/>
              <a:t>‹#›</a:t>
            </a:fld>
            <a:endParaRPr lang="en-AU" dirty="0"/>
          </a:p>
        </p:txBody>
      </p:sp>
      <p:sp>
        <p:nvSpPr>
          <p:cNvPr id="20" name="Footer Placeholder 4"/>
          <p:cNvSpPr>
            <a:spLocks noGrp="1"/>
          </p:cNvSpPr>
          <p:nvPr>
            <p:ph type="ftr" sz="quarter" idx="3"/>
          </p:nvPr>
        </p:nvSpPr>
        <p:spPr>
          <a:xfrm>
            <a:off x="838200" y="6356350"/>
            <a:ext cx="7315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AU" smtClean="0"/>
              <a:t>PRIMED8TL001 | Science | Life under cover | Introducing cells and systems </a:t>
            </a:r>
            <a:endParaRPr lang="en-AU" dirty="0"/>
          </a:p>
        </p:txBody>
      </p:sp>
      <p:sp>
        <p:nvSpPr>
          <p:cNvPr id="4" name="TextBox 3"/>
          <p:cNvSpPr txBox="1"/>
          <p:nvPr userDrawn="1"/>
        </p:nvSpPr>
        <p:spPr>
          <a:xfrm>
            <a:off x="9596519" y="495068"/>
            <a:ext cx="958917" cy="369332"/>
          </a:xfrm>
          <a:prstGeom prst="rect">
            <a:avLst/>
          </a:prstGeom>
          <a:noFill/>
        </p:spPr>
        <p:txBody>
          <a:bodyPr wrap="none" rtlCol="0">
            <a:spAutoFit/>
          </a:bodyPr>
          <a:lstStyle/>
          <a:p>
            <a:r>
              <a:rPr lang="en-AU" b="1" dirty="0">
                <a:solidFill>
                  <a:schemeClr val="accent6">
                    <a:lumMod val="75000"/>
                  </a:schemeClr>
                </a:solidFill>
              </a:rPr>
              <a:t>PRIMED</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1733" y="195092"/>
            <a:ext cx="3661756" cy="540327"/>
          </a:xfrm>
          <a:prstGeom prst="rect">
            <a:avLst/>
          </a:prstGeom>
        </p:spPr>
      </p:pic>
      <p:grpSp>
        <p:nvGrpSpPr>
          <p:cNvPr id="7" name="Group 6"/>
          <p:cNvGrpSpPr/>
          <p:nvPr userDrawn="1"/>
        </p:nvGrpSpPr>
        <p:grpSpPr>
          <a:xfrm>
            <a:off x="1161733" y="37465"/>
            <a:ext cx="9868534" cy="6783070"/>
            <a:chOff x="0" y="0"/>
            <a:chExt cx="9869005" cy="6783070"/>
          </a:xfrm>
        </p:grpSpPr>
        <p:cxnSp>
          <p:nvCxnSpPr>
            <p:cNvPr id="8" name="Straight Connector 7"/>
            <p:cNvCxnSpPr/>
            <p:nvPr/>
          </p:nvCxnSpPr>
          <p:spPr>
            <a:xfrm flipH="1" flipV="1">
              <a:off x="0" y="826935"/>
              <a:ext cx="6480000" cy="0"/>
            </a:xfrm>
            <a:prstGeom prst="line">
              <a:avLst/>
            </a:prstGeom>
            <a:ln w="3175">
              <a:solidFill>
                <a:schemeClr val="accent6">
                  <a:lumMod val="75000"/>
                </a:schemeClr>
              </a:solidFill>
            </a:ln>
          </p:spPr>
          <p:style>
            <a:lnRef idx="1">
              <a:schemeClr val="accent2"/>
            </a:lnRef>
            <a:fillRef idx="0">
              <a:schemeClr val="accent2"/>
            </a:fillRef>
            <a:effectRef idx="0">
              <a:schemeClr val="accent2"/>
            </a:effectRef>
            <a:fontRef idx="minor">
              <a:schemeClr val="tx1"/>
            </a:fontRef>
          </p:style>
        </p:cxnSp>
        <p:grpSp>
          <p:nvGrpSpPr>
            <p:cNvPr id="9" name="Group 8"/>
            <p:cNvGrpSpPr/>
            <p:nvPr/>
          </p:nvGrpSpPr>
          <p:grpSpPr>
            <a:xfrm>
              <a:off x="6488265" y="0"/>
              <a:ext cx="3380740" cy="6783070"/>
              <a:chOff x="0" y="0"/>
              <a:chExt cx="3381185" cy="678368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21" y="5130140"/>
                <a:ext cx="1903038" cy="165354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410015"/>
                <a:ext cx="1903730" cy="1650581"/>
              </a:xfrm>
              <a:prstGeom prst="rect">
                <a:avLst/>
              </a:prstGeom>
            </p:spPr>
          </p:pic>
          <p:grpSp>
            <p:nvGrpSpPr>
              <p:cNvPr id="12" name="Group 11"/>
              <p:cNvGrpSpPr/>
              <p:nvPr/>
            </p:nvGrpSpPr>
            <p:grpSpPr>
              <a:xfrm>
                <a:off x="11875" y="0"/>
                <a:ext cx="3369310" cy="5912485"/>
                <a:chOff x="0" y="0"/>
                <a:chExt cx="3368500" cy="5915876"/>
              </a:xfrm>
            </p:grpSpPr>
            <p:grpSp>
              <p:nvGrpSpPr>
                <p:cNvPr id="13" name="Group 12"/>
                <p:cNvGrpSpPr/>
                <p:nvPr/>
              </p:nvGrpSpPr>
              <p:grpSpPr>
                <a:xfrm>
                  <a:off x="0" y="0"/>
                  <a:ext cx="3368500" cy="4202350"/>
                  <a:chOff x="0" y="0"/>
                  <a:chExt cx="3368500" cy="4202350"/>
                </a:xfrm>
              </p:grpSpPr>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695450"/>
                    <a:ext cx="1905635" cy="1655445"/>
                  </a:xfrm>
                  <a:prstGeom prst="rect">
                    <a:avLst/>
                  </a:prstGeom>
                </p:spPr>
              </p:pic>
              <p:grpSp>
                <p:nvGrpSpPr>
                  <p:cNvPr id="16" name="Group 15"/>
                  <p:cNvGrpSpPr/>
                  <p:nvPr/>
                </p:nvGrpSpPr>
                <p:grpSpPr>
                  <a:xfrm>
                    <a:off x="0" y="0"/>
                    <a:ext cx="3368500" cy="4202350"/>
                    <a:chOff x="0" y="0"/>
                    <a:chExt cx="3368500" cy="4202350"/>
                  </a:xfrm>
                </p:grpSpPr>
                <p:sp>
                  <p:nvSpPr>
                    <p:cNvPr id="17" name="Hexagon 16"/>
                    <p:cNvSpPr/>
                    <p:nvPr/>
                  </p:nvSpPr>
                  <p:spPr>
                    <a:xfrm>
                      <a:off x="1460500" y="844550"/>
                      <a:ext cx="1907540" cy="1655445"/>
                    </a:xfrm>
                    <a:prstGeom prst="hexagon">
                      <a:avLst>
                        <a:gd name="adj" fmla="val 29199"/>
                        <a:gd name="vf" fmla="val 11547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en-AU" sz="72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8</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8" name="Hexagon 17"/>
                    <p:cNvSpPr/>
                    <p:nvPr/>
                  </p:nvSpPr>
                  <p:spPr>
                    <a:xfrm>
                      <a:off x="0" y="0"/>
                      <a:ext cx="1907540" cy="1655445"/>
                    </a:xfrm>
                    <a:prstGeom prst="hexagon">
                      <a:avLst>
                        <a:gd name="adj" fmla="val 29199"/>
                        <a:gd name="vf" fmla="val 11547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en-AU" sz="40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Year</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9" name="Hexagon 18"/>
                    <p:cNvSpPr/>
                    <p:nvPr/>
                  </p:nvSpPr>
                  <p:spPr>
                    <a:xfrm>
                      <a:off x="1460500" y="2546350"/>
                      <a:ext cx="1908000" cy="1656000"/>
                    </a:xfrm>
                    <a:prstGeom prst="hexagon">
                      <a:avLst>
                        <a:gd name="adj" fmla="val 29199"/>
                        <a:gd name="vf" fmla="val 11547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en-AU" sz="2400" b="1" dirty="0" smtClean="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Science</a:t>
                      </a:r>
                      <a:endParaRPr lang="en-AU" sz="2400" dirty="0">
                        <a:effectLst/>
                        <a:latin typeface="Arial" panose="020B0604020202020204" pitchFamily="34" charset="0"/>
                        <a:ea typeface="Times New Roman" panose="02020603050405020304" pitchFamily="18" charset="0"/>
                        <a:cs typeface="Times New Roman" panose="02020603050405020304" pitchFamily="18" charset="0"/>
                      </a:endParaRPr>
                    </a:p>
                  </p:txBody>
                </p:sp>
              </p:grpSp>
            </p:grpSp>
            <p:sp>
              <p:nvSpPr>
                <p:cNvPr id="14" name="Hexagon 13"/>
                <p:cNvSpPr/>
                <p:nvPr/>
              </p:nvSpPr>
              <p:spPr>
                <a:xfrm>
                  <a:off x="1460761" y="4260095"/>
                  <a:ext cx="1907739" cy="1655781"/>
                </a:xfrm>
                <a:prstGeom prst="hexagon">
                  <a:avLst>
                    <a:gd name="adj" fmla="val 29199"/>
                    <a:gd name="vf" fmla="val 11547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p:txBody>
            </p:sp>
          </p:grpSp>
        </p:grpSp>
      </p:grpSp>
      <p:pic>
        <p:nvPicPr>
          <p:cNvPr id="21" name="Picture 2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131457" y="4304769"/>
            <a:ext cx="1905870" cy="1656000"/>
          </a:xfrm>
          <a:prstGeom prst="rect">
            <a:avLst/>
          </a:prstGeom>
        </p:spPr>
      </p:pic>
    </p:spTree>
    <p:extLst>
      <p:ext uri="{BB962C8B-B14F-4D97-AF65-F5344CB8AC3E}">
        <p14:creationId xmlns:p14="http://schemas.microsoft.com/office/powerpoint/2010/main" val="321277313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6">
                    <a:lumMod val="75000"/>
                  </a:schemeClr>
                </a:solidFill>
              </a:defRPr>
            </a:lvl1pPr>
          </a:lstStyle>
          <a:p>
            <a:r>
              <a:rPr lang="en-US"/>
              <a:t>Click to edit Master title style</a:t>
            </a:r>
            <a:endParaRPr lang="en-AU"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Slide Number Placeholder 5"/>
          <p:cNvSpPr>
            <a:spLocks noGrp="1"/>
          </p:cNvSpPr>
          <p:nvPr>
            <p:ph type="sldNum" sz="quarter" idx="12"/>
          </p:nvPr>
        </p:nvSpPr>
        <p:spPr/>
        <p:txBody>
          <a:bodyPr/>
          <a:lstStyle/>
          <a:p>
            <a:fld id="{134130E5-E61B-4CBB-BE4D-E8692FE607E9}" type="slidenum">
              <a:rPr lang="en-AU" smtClean="0"/>
              <a:t>‹#›</a:t>
            </a:fld>
            <a:endParaRPr lang="en-AU" dirty="0"/>
          </a:p>
        </p:txBody>
      </p:sp>
      <p:sp>
        <p:nvSpPr>
          <p:cNvPr id="7" name="Footer Placeholder 4"/>
          <p:cNvSpPr>
            <a:spLocks noGrp="1"/>
          </p:cNvSpPr>
          <p:nvPr>
            <p:ph type="ftr" sz="quarter" idx="3"/>
          </p:nvPr>
        </p:nvSpPr>
        <p:spPr>
          <a:xfrm>
            <a:off x="838200" y="6356350"/>
            <a:ext cx="7315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AU" smtClean="0"/>
              <a:t>PRIMED8TL001 | Science | Life under cover | Introducing cells and systems </a:t>
            </a:r>
            <a:endParaRPr lang="en-AU" dirty="0"/>
          </a:p>
        </p:txBody>
      </p:sp>
    </p:spTree>
    <p:extLst>
      <p:ext uri="{BB962C8B-B14F-4D97-AF65-F5344CB8AC3E}">
        <p14:creationId xmlns:p14="http://schemas.microsoft.com/office/powerpoint/2010/main" val="137898884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b="1">
                <a:solidFill>
                  <a:schemeClr val="accent6">
                    <a:lumMod val="75000"/>
                  </a:schemeClr>
                </a:solidFill>
              </a:defRPr>
            </a:lvl1pPr>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Slide Number Placeholder 5"/>
          <p:cNvSpPr>
            <a:spLocks noGrp="1"/>
          </p:cNvSpPr>
          <p:nvPr>
            <p:ph type="sldNum" sz="quarter" idx="12"/>
          </p:nvPr>
        </p:nvSpPr>
        <p:spPr/>
        <p:txBody>
          <a:bodyPr/>
          <a:lstStyle/>
          <a:p>
            <a:fld id="{134130E5-E61B-4CBB-BE4D-E8692FE607E9}" type="slidenum">
              <a:rPr lang="en-AU" smtClean="0"/>
              <a:t>‹#›</a:t>
            </a:fld>
            <a:endParaRPr lang="en-AU" dirty="0"/>
          </a:p>
        </p:txBody>
      </p:sp>
      <p:sp>
        <p:nvSpPr>
          <p:cNvPr id="7" name="Footer Placeholder 4"/>
          <p:cNvSpPr>
            <a:spLocks noGrp="1"/>
          </p:cNvSpPr>
          <p:nvPr>
            <p:ph type="ftr" sz="quarter" idx="3"/>
          </p:nvPr>
        </p:nvSpPr>
        <p:spPr>
          <a:xfrm>
            <a:off x="838200" y="6356350"/>
            <a:ext cx="7315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AU" smtClean="0"/>
              <a:t>PRIMED8TL001 | Science | Life under cover | Introducing cells and systems </a:t>
            </a:r>
            <a:endParaRPr lang="en-AU" dirty="0"/>
          </a:p>
        </p:txBody>
      </p:sp>
    </p:spTree>
    <p:extLst>
      <p:ext uri="{BB962C8B-B14F-4D97-AF65-F5344CB8AC3E}">
        <p14:creationId xmlns:p14="http://schemas.microsoft.com/office/powerpoint/2010/main" val="411463789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6">
                    <a:lumMod val="75000"/>
                  </a:schemeClr>
                </a:solidFill>
              </a:defRPr>
            </a:lvl1pPr>
          </a:lstStyle>
          <a:p>
            <a:r>
              <a:rPr lang="en-US"/>
              <a:t>Click to edit Master title style</a:t>
            </a:r>
            <a:endParaRPr lang="en-US" dirty="0"/>
          </a:p>
        </p:txBody>
      </p:sp>
      <p:sp>
        <p:nvSpPr>
          <p:cNvPr id="5" name="Date Placeholder 4"/>
          <p:cNvSpPr>
            <a:spLocks noGrp="1"/>
          </p:cNvSpPr>
          <p:nvPr>
            <p:ph type="dt" sz="half" idx="10"/>
          </p:nvPr>
        </p:nvSpPr>
        <p:spPr/>
        <p:txBody>
          <a:bodyPr/>
          <a:lstStyle/>
          <a:p>
            <a:endParaRPr lang="en-AU" dirty="0"/>
          </a:p>
        </p:txBody>
      </p:sp>
      <p:sp>
        <p:nvSpPr>
          <p:cNvPr id="6" name="Footer Placeholder 5"/>
          <p:cNvSpPr>
            <a:spLocks noGrp="1"/>
          </p:cNvSpPr>
          <p:nvPr>
            <p:ph type="ftr" sz="quarter" idx="11"/>
          </p:nvPr>
        </p:nvSpPr>
        <p:spPr/>
        <p:txBody>
          <a:bodyPr/>
          <a:lstStyle/>
          <a:p>
            <a:r>
              <a:rPr lang="en-AU" smtClean="0"/>
              <a:t>PRIMED8TL001 | Science | Life under cover | Introducing cells and systems </a:t>
            </a:r>
            <a:endParaRPr lang="en-AU" dirty="0"/>
          </a:p>
        </p:txBody>
      </p:sp>
      <p:sp>
        <p:nvSpPr>
          <p:cNvPr id="7" name="Slide Number Placeholder 6"/>
          <p:cNvSpPr>
            <a:spLocks noGrp="1"/>
          </p:cNvSpPr>
          <p:nvPr>
            <p:ph type="sldNum" sz="quarter" idx="12"/>
          </p:nvPr>
        </p:nvSpPr>
        <p:spPr/>
        <p:txBody>
          <a:bodyPr/>
          <a:lstStyle/>
          <a:p>
            <a:fld id="{FF82B52C-C974-455C-8BEA-1DEC0A0EFF6E}" type="slidenum">
              <a:rPr lang="en-AU" smtClean="0"/>
              <a:t>‹#›</a:t>
            </a:fld>
            <a:endParaRPr lang="en-AU" dirty="0"/>
          </a:p>
        </p:txBody>
      </p:sp>
      <p:sp>
        <p:nvSpPr>
          <p:cNvPr id="9" name="Content Placeholder 8"/>
          <p:cNvSpPr>
            <a:spLocks noGrp="1"/>
          </p:cNvSpPr>
          <p:nvPr>
            <p:ph sz="quarter" idx="13"/>
          </p:nvPr>
        </p:nvSpPr>
        <p:spPr>
          <a:xfrm>
            <a:off x="1389888" y="2313432"/>
            <a:ext cx="4559808"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6193536" y="2313431"/>
            <a:ext cx="4559808"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7923998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6">
                    <a:lumMod val="75000"/>
                  </a:schemeClr>
                </a:solidFill>
                <a:latin typeface="Arial" panose="020B0604020202020204" pitchFamily="34" charset="0"/>
                <a:cs typeface="Arial" panose="020B0604020202020204" pitchFamily="34" charset="0"/>
              </a:defRPr>
            </a:lvl1pPr>
          </a:lstStyle>
          <a:p>
            <a:r>
              <a:rPr lang="en-US"/>
              <a:t>Click to edit Master title style</a:t>
            </a:r>
            <a:endParaRPr lang="en-AU"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6" name="Slide Number Placeholder 5"/>
          <p:cNvSpPr>
            <a:spLocks noGrp="1"/>
          </p:cNvSpPr>
          <p:nvPr>
            <p:ph type="sldNum" sz="quarter" idx="12"/>
          </p:nvPr>
        </p:nvSpPr>
        <p:spPr/>
        <p:txBody>
          <a:bodyPr/>
          <a:lstStyle/>
          <a:p>
            <a:fld id="{134130E5-E61B-4CBB-BE4D-E8692FE607E9}" type="slidenum">
              <a:rPr lang="en-AU" smtClean="0"/>
              <a:t>‹#›</a:t>
            </a:fld>
            <a:endParaRPr lang="en-AU" dirty="0"/>
          </a:p>
        </p:txBody>
      </p:sp>
      <p:sp>
        <p:nvSpPr>
          <p:cNvPr id="7" name="Footer Placeholder 4"/>
          <p:cNvSpPr>
            <a:spLocks noGrp="1"/>
          </p:cNvSpPr>
          <p:nvPr>
            <p:ph type="ftr" sz="quarter" idx="3"/>
          </p:nvPr>
        </p:nvSpPr>
        <p:spPr>
          <a:xfrm>
            <a:off x="838200" y="6356350"/>
            <a:ext cx="7315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AU" smtClean="0"/>
              <a:t>PRIMED8TL001 | Science | Life under cover | Introducing cells and systems </a:t>
            </a:r>
            <a:endParaRPr lang="en-AU" dirty="0"/>
          </a:p>
        </p:txBody>
      </p:sp>
    </p:spTree>
    <p:extLst>
      <p:ext uri="{BB962C8B-B14F-4D97-AF65-F5344CB8AC3E}">
        <p14:creationId xmlns:p14="http://schemas.microsoft.com/office/powerpoint/2010/main" val="1664432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defRPr sz="5400" b="1">
                <a:solidFill>
                  <a:schemeClr val="accent6">
                    <a:lumMod val="75000"/>
                  </a:schemeClr>
                </a:solidFill>
                <a:latin typeface="Arial" panose="020B0604020202020204" pitchFamily="34" charset="0"/>
                <a:cs typeface="Arial" panose="020B0604020202020204" pitchFamily="34" charset="0"/>
              </a:defRPr>
            </a:lvl1pPr>
          </a:lstStyle>
          <a:p>
            <a:r>
              <a:rPr lang="en-US"/>
              <a:t>Click to edit Master title style</a:t>
            </a:r>
            <a:endParaRPr lang="en-AU"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accent6"/>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134130E5-E61B-4CBB-BE4D-E8692FE607E9}" type="slidenum">
              <a:rPr lang="en-AU" smtClean="0"/>
              <a:t>‹#›</a:t>
            </a:fld>
            <a:endParaRPr lang="en-AU" dirty="0"/>
          </a:p>
        </p:txBody>
      </p:sp>
      <p:sp>
        <p:nvSpPr>
          <p:cNvPr id="7" name="Footer Placeholder 4"/>
          <p:cNvSpPr>
            <a:spLocks noGrp="1"/>
          </p:cNvSpPr>
          <p:nvPr>
            <p:ph type="ftr" sz="quarter" idx="3"/>
          </p:nvPr>
        </p:nvSpPr>
        <p:spPr>
          <a:xfrm>
            <a:off x="838200" y="6356350"/>
            <a:ext cx="7315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r>
              <a:rPr lang="en-AU" smtClean="0"/>
              <a:t>PRIMED8TL001 | Science | Life under cover | Introducing cells and systems </a:t>
            </a:r>
            <a:endParaRPr lang="en-AU" dirty="0"/>
          </a:p>
        </p:txBody>
      </p:sp>
    </p:spTree>
    <p:extLst>
      <p:ext uri="{BB962C8B-B14F-4D97-AF65-F5344CB8AC3E}">
        <p14:creationId xmlns:p14="http://schemas.microsoft.com/office/powerpoint/2010/main" val="67744653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6">
                    <a:lumMod val="75000"/>
                  </a:schemeClr>
                </a:solidFill>
              </a:defRPr>
            </a:lvl1pPr>
          </a:lstStyle>
          <a:p>
            <a:r>
              <a:rPr lang="en-US"/>
              <a:t>Click to edit Master title style</a:t>
            </a:r>
            <a:endParaRPr lang="en-AU"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7" name="Slide Number Placeholder 6"/>
          <p:cNvSpPr>
            <a:spLocks noGrp="1"/>
          </p:cNvSpPr>
          <p:nvPr>
            <p:ph type="sldNum" sz="quarter" idx="12"/>
          </p:nvPr>
        </p:nvSpPr>
        <p:spPr/>
        <p:txBody>
          <a:bodyPr/>
          <a:lstStyle/>
          <a:p>
            <a:fld id="{134130E5-E61B-4CBB-BE4D-E8692FE607E9}" type="slidenum">
              <a:rPr lang="en-AU" smtClean="0"/>
              <a:t>‹#›</a:t>
            </a:fld>
            <a:endParaRPr lang="en-AU" dirty="0"/>
          </a:p>
        </p:txBody>
      </p:sp>
      <p:sp>
        <p:nvSpPr>
          <p:cNvPr id="8" name="Footer Placeholder 4"/>
          <p:cNvSpPr>
            <a:spLocks noGrp="1"/>
          </p:cNvSpPr>
          <p:nvPr>
            <p:ph type="ftr" sz="quarter" idx="3"/>
          </p:nvPr>
        </p:nvSpPr>
        <p:spPr>
          <a:xfrm>
            <a:off x="838200" y="6356350"/>
            <a:ext cx="7315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AU" smtClean="0"/>
              <a:t>PRIMED8TL001 | Science | Life under cover | Introducing cells and systems </a:t>
            </a:r>
            <a:endParaRPr lang="en-AU" dirty="0"/>
          </a:p>
        </p:txBody>
      </p:sp>
    </p:spTree>
    <p:extLst>
      <p:ext uri="{BB962C8B-B14F-4D97-AF65-F5344CB8AC3E}">
        <p14:creationId xmlns:p14="http://schemas.microsoft.com/office/powerpoint/2010/main" val="326002025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1">
                <a:solidFill>
                  <a:schemeClr val="accent6">
                    <a:lumMod val="75000"/>
                  </a:schemeClr>
                </a:solidFill>
              </a:defRPr>
            </a:lvl1pPr>
          </a:lstStyle>
          <a:p>
            <a:r>
              <a:rPr lang="en-US"/>
              <a:t>Click to edit Master title style</a:t>
            </a:r>
            <a:endParaRPr lang="en-AU"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9" name="Slide Number Placeholder 8"/>
          <p:cNvSpPr>
            <a:spLocks noGrp="1"/>
          </p:cNvSpPr>
          <p:nvPr>
            <p:ph type="sldNum" sz="quarter" idx="12"/>
          </p:nvPr>
        </p:nvSpPr>
        <p:spPr/>
        <p:txBody>
          <a:bodyPr/>
          <a:lstStyle/>
          <a:p>
            <a:fld id="{134130E5-E61B-4CBB-BE4D-E8692FE607E9}" type="slidenum">
              <a:rPr lang="en-AU" smtClean="0"/>
              <a:t>‹#›</a:t>
            </a:fld>
            <a:endParaRPr lang="en-AU" dirty="0"/>
          </a:p>
        </p:txBody>
      </p:sp>
      <p:sp>
        <p:nvSpPr>
          <p:cNvPr id="10" name="Footer Placeholder 4"/>
          <p:cNvSpPr>
            <a:spLocks noGrp="1"/>
          </p:cNvSpPr>
          <p:nvPr>
            <p:ph type="ftr" sz="quarter" idx="13"/>
          </p:nvPr>
        </p:nvSpPr>
        <p:spPr>
          <a:xfrm>
            <a:off x="838200" y="6356350"/>
            <a:ext cx="7315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AU" smtClean="0"/>
              <a:t>PRIMED8TL001 | Science | Life under cover | Introducing cells and systems </a:t>
            </a:r>
            <a:endParaRPr lang="en-AU" dirty="0"/>
          </a:p>
        </p:txBody>
      </p:sp>
    </p:spTree>
    <p:extLst>
      <p:ext uri="{BB962C8B-B14F-4D97-AF65-F5344CB8AC3E}">
        <p14:creationId xmlns:p14="http://schemas.microsoft.com/office/powerpoint/2010/main" val="84220784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a:solidFill>
                  <a:schemeClr val="accent6">
                    <a:lumMod val="75000"/>
                  </a:schemeClr>
                </a:solidFill>
              </a:defRPr>
            </a:lvl1pPr>
          </a:lstStyle>
          <a:p>
            <a:r>
              <a:rPr lang="en-US"/>
              <a:t>Click to edit Master title style</a:t>
            </a:r>
            <a:endParaRPr lang="en-AU" dirty="0"/>
          </a:p>
        </p:txBody>
      </p:sp>
      <p:sp>
        <p:nvSpPr>
          <p:cNvPr id="5" name="Slide Number Placeholder 4"/>
          <p:cNvSpPr>
            <a:spLocks noGrp="1"/>
          </p:cNvSpPr>
          <p:nvPr>
            <p:ph type="sldNum" sz="quarter" idx="12"/>
          </p:nvPr>
        </p:nvSpPr>
        <p:spPr/>
        <p:txBody>
          <a:bodyPr/>
          <a:lstStyle/>
          <a:p>
            <a:fld id="{134130E5-E61B-4CBB-BE4D-E8692FE607E9}" type="slidenum">
              <a:rPr lang="en-AU" smtClean="0"/>
              <a:t>‹#›</a:t>
            </a:fld>
            <a:endParaRPr lang="en-AU" dirty="0"/>
          </a:p>
        </p:txBody>
      </p:sp>
      <p:sp>
        <p:nvSpPr>
          <p:cNvPr id="6" name="Footer Placeholder 4"/>
          <p:cNvSpPr>
            <a:spLocks noGrp="1"/>
          </p:cNvSpPr>
          <p:nvPr>
            <p:ph type="ftr" sz="quarter" idx="3"/>
          </p:nvPr>
        </p:nvSpPr>
        <p:spPr>
          <a:xfrm>
            <a:off x="838200" y="6356350"/>
            <a:ext cx="7315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AU" smtClean="0"/>
              <a:t>PRIMED8TL001 | Science | Life under cover | Introducing cells and systems </a:t>
            </a:r>
            <a:endParaRPr lang="en-AU" dirty="0"/>
          </a:p>
        </p:txBody>
      </p:sp>
    </p:spTree>
    <p:extLst>
      <p:ext uri="{BB962C8B-B14F-4D97-AF65-F5344CB8AC3E}">
        <p14:creationId xmlns:p14="http://schemas.microsoft.com/office/powerpoint/2010/main" val="379566283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4130E5-E61B-4CBB-BE4D-E8692FE607E9}" type="slidenum">
              <a:rPr lang="en-AU" smtClean="0"/>
              <a:t>‹#›</a:t>
            </a:fld>
            <a:endParaRPr lang="en-AU" dirty="0"/>
          </a:p>
        </p:txBody>
      </p:sp>
      <p:sp>
        <p:nvSpPr>
          <p:cNvPr id="5" name="Footer Placeholder 4"/>
          <p:cNvSpPr>
            <a:spLocks noGrp="1"/>
          </p:cNvSpPr>
          <p:nvPr>
            <p:ph type="ftr" sz="quarter" idx="3"/>
          </p:nvPr>
        </p:nvSpPr>
        <p:spPr>
          <a:xfrm>
            <a:off x="838200" y="6504634"/>
            <a:ext cx="7315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AU" smtClean="0"/>
              <a:t>PRIMED8TL001 | Science | Life under cover | Introducing cells and systems </a:t>
            </a:r>
            <a:endParaRPr lang="en-AU" dirty="0"/>
          </a:p>
        </p:txBody>
      </p:sp>
    </p:spTree>
    <p:extLst>
      <p:ext uri="{BB962C8B-B14F-4D97-AF65-F5344CB8AC3E}">
        <p14:creationId xmlns:p14="http://schemas.microsoft.com/office/powerpoint/2010/main" val="416369274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solidFill>
                  <a:schemeClr val="accent6">
                    <a:lumMod val="75000"/>
                  </a:schemeClr>
                </a:solidFill>
              </a:defRPr>
            </a:lvl1pPr>
          </a:lstStyle>
          <a:p>
            <a:r>
              <a:rPr lang="en-US"/>
              <a:t>Click to edit Master title style</a:t>
            </a:r>
            <a:endParaRPr lang="en-AU"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134130E5-E61B-4CBB-BE4D-E8692FE607E9}" type="slidenum">
              <a:rPr lang="en-AU" smtClean="0"/>
              <a:t>‹#›</a:t>
            </a:fld>
            <a:endParaRPr lang="en-AU" dirty="0"/>
          </a:p>
        </p:txBody>
      </p:sp>
      <p:sp>
        <p:nvSpPr>
          <p:cNvPr id="8" name="Footer Placeholder 4"/>
          <p:cNvSpPr>
            <a:spLocks noGrp="1"/>
          </p:cNvSpPr>
          <p:nvPr>
            <p:ph type="ftr" sz="quarter" idx="3"/>
          </p:nvPr>
        </p:nvSpPr>
        <p:spPr>
          <a:xfrm>
            <a:off x="838200" y="6356350"/>
            <a:ext cx="7315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AU" smtClean="0"/>
              <a:t>PRIMED8TL001 | Science | Life under cover | Introducing cells and systems </a:t>
            </a:r>
            <a:endParaRPr lang="en-AU" dirty="0"/>
          </a:p>
        </p:txBody>
      </p:sp>
    </p:spTree>
    <p:extLst>
      <p:ext uri="{BB962C8B-B14F-4D97-AF65-F5344CB8AC3E}">
        <p14:creationId xmlns:p14="http://schemas.microsoft.com/office/powerpoint/2010/main" val="318320324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23151" y="457200"/>
            <a:ext cx="3932237" cy="1600200"/>
          </a:xfrm>
        </p:spPr>
        <p:txBody>
          <a:bodyPr anchor="ctr" anchorCtr="0"/>
          <a:lstStyle>
            <a:lvl1pPr>
              <a:defRPr sz="3200" b="1">
                <a:solidFill>
                  <a:schemeClr val="accent6">
                    <a:lumMod val="75000"/>
                  </a:schemeClr>
                </a:solidFill>
              </a:defRPr>
            </a:lvl1pPr>
          </a:lstStyle>
          <a:p>
            <a:r>
              <a:rPr lang="en-US"/>
              <a:t>Click to edit Master title style</a:t>
            </a:r>
            <a:endParaRPr lang="en-AU" dirty="0"/>
          </a:p>
        </p:txBody>
      </p:sp>
      <p:sp>
        <p:nvSpPr>
          <p:cNvPr id="3" name="Picture Placeholder 2"/>
          <p:cNvSpPr>
            <a:spLocks noGrp="1"/>
          </p:cNvSpPr>
          <p:nvPr>
            <p:ph type="pic" idx="1"/>
          </p:nvPr>
        </p:nvSpPr>
        <p:spPr>
          <a:xfrm>
            <a:off x="838200" y="972901"/>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AU" dirty="0"/>
          </a:p>
        </p:txBody>
      </p:sp>
      <p:sp>
        <p:nvSpPr>
          <p:cNvPr id="4" name="Text Placeholder 3"/>
          <p:cNvSpPr>
            <a:spLocks noGrp="1"/>
          </p:cNvSpPr>
          <p:nvPr>
            <p:ph type="body" sz="half" idx="2"/>
          </p:nvPr>
        </p:nvSpPr>
        <p:spPr>
          <a:xfrm>
            <a:off x="7423151" y="2049462"/>
            <a:ext cx="3932237" cy="3811588"/>
          </a:xfrm>
        </p:spPr>
        <p:txBody>
          <a:bodyPr/>
          <a:lstStyle>
            <a:lvl1pPr marL="0" indent="0">
              <a:lnSpc>
                <a:spcPct val="10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134130E5-E61B-4CBB-BE4D-E8692FE607E9}" type="slidenum">
              <a:rPr lang="en-AU" smtClean="0"/>
              <a:t>‹#›</a:t>
            </a:fld>
            <a:endParaRPr lang="en-AU" dirty="0"/>
          </a:p>
        </p:txBody>
      </p:sp>
      <p:sp>
        <p:nvSpPr>
          <p:cNvPr id="8" name="Footer Placeholder 4"/>
          <p:cNvSpPr>
            <a:spLocks noGrp="1"/>
          </p:cNvSpPr>
          <p:nvPr>
            <p:ph type="ftr" sz="quarter" idx="3"/>
          </p:nvPr>
        </p:nvSpPr>
        <p:spPr>
          <a:xfrm>
            <a:off x="838200" y="6504634"/>
            <a:ext cx="7315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AU" smtClean="0"/>
              <a:t>PRIMED8TL001 | Science | Life under cover | Introducing cells and systems </a:t>
            </a:r>
            <a:endParaRPr lang="en-AU" dirty="0"/>
          </a:p>
        </p:txBody>
      </p:sp>
      <p:sp>
        <p:nvSpPr>
          <p:cNvPr id="9" name="Text Placeholder 3"/>
          <p:cNvSpPr>
            <a:spLocks noGrp="1"/>
          </p:cNvSpPr>
          <p:nvPr>
            <p:ph type="body" sz="half" idx="13"/>
          </p:nvPr>
        </p:nvSpPr>
        <p:spPr>
          <a:xfrm>
            <a:off x="838200" y="5861050"/>
            <a:ext cx="6172200" cy="289078"/>
          </a:xfrm>
        </p:spPr>
        <p:txBody>
          <a:bodyPr>
            <a:normAutofit/>
          </a:bodyPr>
          <a:lstStyle>
            <a:lvl1pPr marL="0" indent="0" algn="ctr">
              <a:buNone/>
              <a:defRPr sz="1000">
                <a:solidFill>
                  <a:schemeClr val="bg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08869349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p:cNvSpPr>
            <a:spLocks noGrp="1"/>
          </p:cNvSpPr>
          <p:nvPr>
            <p:ph type="ftr" sz="quarter" idx="3"/>
          </p:nvPr>
        </p:nvSpPr>
        <p:spPr>
          <a:xfrm>
            <a:off x="838200" y="6356350"/>
            <a:ext cx="7315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r>
              <a:rPr lang="en-AU" smtClean="0"/>
              <a:t>PRIMED8TL001 | Science | Life under cover | Introducing cells and systems </a:t>
            </a:r>
            <a:endParaRPr lang="en-AU" dirty="0"/>
          </a:p>
        </p:txBody>
      </p:sp>
      <p:sp>
        <p:nvSpPr>
          <p:cNvPr id="6" name="Slide Number Placeholder 5"/>
          <p:cNvSpPr>
            <a:spLocks noGrp="1"/>
          </p:cNvSpPr>
          <p:nvPr>
            <p:ph type="sldNum" sz="quarter" idx="4"/>
          </p:nvPr>
        </p:nvSpPr>
        <p:spPr>
          <a:xfrm>
            <a:off x="8190728"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34130E5-E61B-4CBB-BE4D-E8692FE607E9}" type="slidenum">
              <a:rPr lang="en-AU" smtClean="0"/>
              <a:pPr/>
              <a:t>‹#›</a:t>
            </a:fld>
            <a:endParaRPr lang="en-AU" dirty="0"/>
          </a:p>
        </p:txBody>
      </p:sp>
      <p:sp>
        <p:nvSpPr>
          <p:cNvPr id="4" name="Rectangle 3"/>
          <p:cNvSpPr/>
          <p:nvPr/>
        </p:nvSpPr>
        <p:spPr>
          <a:xfrm>
            <a:off x="9116554" y="6584077"/>
            <a:ext cx="2504212" cy="261610"/>
          </a:xfrm>
          <a:prstGeom prst="rect">
            <a:avLst/>
          </a:prstGeom>
        </p:spPr>
        <p:txBody>
          <a:bodyPr wrap="none">
            <a:spAutoFit/>
          </a:bodyPr>
          <a:lstStyle/>
          <a:p>
            <a:pPr defTabSz="914378"/>
            <a:r>
              <a:rPr lang="en-AU" sz="1100" dirty="0">
                <a:solidFill>
                  <a:prstClr val="white">
                    <a:lumMod val="50000"/>
                  </a:prstClr>
                </a:solidFill>
                <a:latin typeface="Arial" panose="020B0604020202020204" pitchFamily="34" charset="0"/>
                <a:cs typeface="Arial" panose="020B0604020202020204" pitchFamily="34" charset="0"/>
              </a:rPr>
              <a:t>© Department of Education WA </a:t>
            </a:r>
            <a:r>
              <a:rPr lang="en-AU" sz="1100" dirty="0" smtClean="0">
                <a:solidFill>
                  <a:prstClr val="white">
                    <a:lumMod val="50000"/>
                  </a:prstClr>
                </a:solidFill>
                <a:latin typeface="Arial" panose="020B0604020202020204" pitchFamily="34" charset="0"/>
                <a:cs typeface="Arial" panose="020B0604020202020204" pitchFamily="34" charset="0"/>
              </a:rPr>
              <a:t>2021</a:t>
            </a:r>
            <a:endParaRPr lang="en-AU" sz="1100" dirty="0">
              <a:solidFill>
                <a:prstClr val="white">
                  <a:lumMod val="50000"/>
                </a:prstClr>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087052" y="6465753"/>
            <a:ext cx="414564" cy="146317"/>
          </a:xfrm>
          <a:prstGeom prst="rect">
            <a:avLst/>
          </a:prstGeom>
        </p:spPr>
      </p:pic>
    </p:spTree>
    <p:extLst>
      <p:ext uri="{BB962C8B-B14F-4D97-AF65-F5344CB8AC3E}">
        <p14:creationId xmlns:p14="http://schemas.microsoft.com/office/powerpoint/2010/main" val="28255095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hf hdr="0" dt="0"/>
  <p:txStyles>
    <p:titleStyle>
      <a:lvl1pPr algn="l" defTabSz="914400" rtl="0" eaLnBrk="1" latinLnBrk="0" hangingPunct="1">
        <a:lnSpc>
          <a:spcPct val="90000"/>
        </a:lnSpc>
        <a:spcBef>
          <a:spcPct val="0"/>
        </a:spcBef>
        <a:buNone/>
        <a:defRPr sz="4400" b="1" kern="1200">
          <a:solidFill>
            <a:schemeClr val="accent6">
              <a:lumMod val="75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8" Type="http://schemas.openxmlformats.org/officeDocument/2006/relationships/hyperlink" Target="https://commons.wikimedia.org/wiki/File:CSIRO_ScienceImage_3978_Canola_Crop_with_Wheat_Crop_in_Background.jpg" TargetMode="External"/><Relationship Id="rId13" Type="http://schemas.openxmlformats.org/officeDocument/2006/relationships/hyperlink" Target="https://commons.wikimedia.org/wiki/File:Red-angus.jpg" TargetMode="External"/><Relationship Id="rId18" Type="http://schemas.openxmlformats.org/officeDocument/2006/relationships/hyperlink" Target="ttps://creativecommons.org/licenses/by-sa/4.0/deed.en" TargetMode="External"/><Relationship Id="rId26" Type="http://schemas.openxmlformats.org/officeDocument/2006/relationships/hyperlink" Target="https://commons.wikimedia.org/wiki/File:Human_Cheek_Cells_(Methylene_Blue_Stain).jpg" TargetMode="External"/><Relationship Id="rId3" Type="http://schemas.openxmlformats.org/officeDocument/2006/relationships/hyperlink" Target="https://500px.com/simonwaldherr" TargetMode="External"/><Relationship Id="rId21" Type="http://schemas.openxmlformats.org/officeDocument/2006/relationships/hyperlink" Target="https://www.agric.wa.gov.au/wine-grapes/fer-wine-grapes-western-australia" TargetMode="External"/><Relationship Id="rId7" Type="http://schemas.openxmlformats.org/officeDocument/2006/relationships/hyperlink" Target="https://creativecommons.org/licenses/by/3.0/deed.en" TargetMode="External"/><Relationship Id="rId12" Type="http://schemas.openxmlformats.org/officeDocument/2006/relationships/hyperlink" Target="https://en.wikipedia.org/wiki/" TargetMode="External"/><Relationship Id="rId17" Type="http://schemas.openxmlformats.org/officeDocument/2006/relationships/hyperlink" Target="https://fr.wikipedia.org/wiki/Utilisateur:Ji-Elle" TargetMode="External"/><Relationship Id="rId25" Type="http://schemas.openxmlformats.org/officeDocument/2006/relationships/hyperlink" Target="https://creativecommons.org/licenses/by-sa/4.0/deed.en" TargetMode="External"/><Relationship Id="rId2" Type="http://schemas.openxmlformats.org/officeDocument/2006/relationships/hyperlink" Target="https://www.agric.wa.gov.au/" TargetMode="External"/><Relationship Id="rId16" Type="http://schemas.openxmlformats.org/officeDocument/2006/relationships/hyperlink" Target="https://commons.wikimedia.org/wiki/File:CSIRO_ScienceImage_199_Measuring_Western_Rock_Lobster_Catch.jpg" TargetMode="External"/><Relationship Id="rId20" Type="http://schemas.openxmlformats.org/officeDocument/2006/relationships/hyperlink" Target="https://www.agric.wa.gov.au/agricultural-exports/truffle-industry-western-australia" TargetMode="External"/><Relationship Id="rId29" Type="http://schemas.openxmlformats.org/officeDocument/2006/relationships/hyperlink" Target="http://www.wellcome.ac.uk/News/Media-office/Press-releases/2014/WTP055466.htm" TargetMode="External"/><Relationship Id="rId1" Type="http://schemas.openxmlformats.org/officeDocument/2006/relationships/slideLayout" Target="../slideLayouts/slideLayout2.xml"/><Relationship Id="rId6" Type="http://schemas.openxmlformats.org/officeDocument/2006/relationships/hyperlink" Target="https://en.wikipedia.org/wiki/Commonwealth_Scientific_and_Industrial_Research_Organisation" TargetMode="External"/><Relationship Id="rId11" Type="http://schemas.openxmlformats.org/officeDocument/2006/relationships/hyperlink" Target="https://en.wikipedia.org/wiki/User:Americasroof" TargetMode="External"/><Relationship Id="rId24" Type="http://schemas.openxmlformats.org/officeDocument/2006/relationships/hyperlink" Target="https://commons.wikimedia.org/wiki/User:Fritzmann2002" TargetMode="External"/><Relationship Id="rId32" Type="http://schemas.openxmlformats.org/officeDocument/2006/relationships/hyperlink" Target="https://www.agric.wa.gov.au/bananas/carnarvon-plantation-industry-production-statistics" TargetMode="External"/><Relationship Id="rId5" Type="http://schemas.openxmlformats.org/officeDocument/2006/relationships/hyperlink" Target="https://commons.wikimedia.org/wiki/File:Wheat_(219038809).jpeg" TargetMode="External"/><Relationship Id="rId15" Type="http://schemas.openxmlformats.org/officeDocument/2006/relationships/hyperlink" Target="https://commons.wikimedia.org/wiki/File:CSIRO_ScienceImage_308_Pigs.jpg" TargetMode="External"/><Relationship Id="rId23" Type="http://schemas.openxmlformats.org/officeDocument/2006/relationships/hyperlink" Target="https://commons.wikimedia.org/wiki/File:Onion_Cells.jpg" TargetMode="External"/><Relationship Id="rId28" Type="http://schemas.openxmlformats.org/officeDocument/2006/relationships/hyperlink" Target="https://www.agric.wa.gov.au/livestock-biosecurity/chickens-eggs-and-organochlorines" TargetMode="External"/><Relationship Id="rId10" Type="http://schemas.openxmlformats.org/officeDocument/2006/relationships/hyperlink" Target="https://commons.wikimedia.org/wiki/File:CSIRO_ScienceImage_588_Sheep_Eating.jpg" TargetMode="External"/><Relationship Id="rId19" Type="http://schemas.openxmlformats.org/officeDocument/2006/relationships/hyperlink" Target="https://commons.wikimedia.org/wiki/File:Pearl_production_in_Halong_Bay_(28).jpg" TargetMode="External"/><Relationship Id="rId31" Type="http://schemas.openxmlformats.org/officeDocument/2006/relationships/hyperlink" Target="https://commons.wikimedia.org/wiki/File:Anatomy_of_the_principal_parts_of_the_human_body_Wellcome_L0040385.jpg" TargetMode="External"/><Relationship Id="rId4" Type="http://schemas.openxmlformats.org/officeDocument/2006/relationships/hyperlink" Target="https://creativecommons.org/licenses/by-sa/3.0/deed.en" TargetMode="External"/><Relationship Id="rId9" Type="http://schemas.openxmlformats.org/officeDocument/2006/relationships/hyperlink" Target="https://agric.wa.gov.au/n/3287" TargetMode="External"/><Relationship Id="rId14" Type="http://schemas.openxmlformats.org/officeDocument/2006/relationships/hyperlink" Target="https://commons.wikimedia.org/wiki/File:CSIRO_ScienceImage_3255_Dairy_cattle.jpg" TargetMode="External"/><Relationship Id="rId22" Type="http://schemas.openxmlformats.org/officeDocument/2006/relationships/hyperlink" Target="https://creativecommons.org/licenses/by/2.0/deed.en" TargetMode="External"/><Relationship Id="rId27" Type="http://schemas.openxmlformats.org/officeDocument/2006/relationships/hyperlink" Target="https://commons.wikimedia.org/wiki/File:CSIRO_ScienceImage_1497_Rumen_Protozoa.jpg" TargetMode="External"/><Relationship Id="rId30" Type="http://schemas.openxmlformats.org/officeDocument/2006/relationships/hyperlink" Target="https://creativecommons.org/licenses/by/4.0/deed.en"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ctrTitle"/>
          </p:nvPr>
        </p:nvSpPr>
        <p:spPr/>
        <p:txBody>
          <a:bodyPr>
            <a:normAutofit/>
          </a:bodyPr>
          <a:lstStyle/>
          <a:p>
            <a:r>
              <a:rPr lang="en-AU" sz="3200" dirty="0" smtClean="0">
                <a:latin typeface="Arial"/>
                <a:cs typeface="Arial"/>
              </a:rPr>
              <a:t>Introducing </a:t>
            </a:r>
            <a:r>
              <a:rPr lang="en-AU" sz="3200" dirty="0">
                <a:latin typeface="Arial"/>
                <a:cs typeface="Arial"/>
              </a:rPr>
              <a:t>cells and systems</a:t>
            </a:r>
            <a:r>
              <a:rPr lang="en-AU" sz="3200" dirty="0">
                <a:highlight>
                  <a:srgbClr val="FFFF00"/>
                </a:highlight>
              </a:rPr>
              <a:t/>
            </a:r>
            <a:br>
              <a:rPr lang="en-AU" sz="3200" dirty="0">
                <a:highlight>
                  <a:srgbClr val="FFFF00"/>
                </a:highlight>
              </a:rPr>
            </a:br>
            <a:endParaRPr lang="en-AU" sz="3200" dirty="0">
              <a:highlight>
                <a:srgbClr val="FFFF00"/>
              </a:highlight>
              <a:latin typeface="Arial"/>
              <a:cs typeface="Arial"/>
            </a:endParaRPr>
          </a:p>
        </p:txBody>
      </p:sp>
    </p:spTree>
    <p:extLst>
      <p:ext uri="{BB962C8B-B14F-4D97-AF65-F5344CB8AC3E}">
        <p14:creationId xmlns:p14="http://schemas.microsoft.com/office/powerpoint/2010/main" val="28161521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Pigs</a:t>
            </a:r>
          </a:p>
        </p:txBody>
      </p:sp>
      <p:sp>
        <p:nvSpPr>
          <p:cNvPr id="4" name="Text Placeholder 3"/>
          <p:cNvSpPr>
            <a:spLocks noGrp="1"/>
          </p:cNvSpPr>
          <p:nvPr>
            <p:ph type="body" sz="half" idx="2"/>
          </p:nvPr>
        </p:nvSpPr>
        <p:spPr>
          <a:xfrm>
            <a:off x="7423151" y="1798320"/>
            <a:ext cx="3932237" cy="4062730"/>
          </a:xfrm>
        </p:spPr>
        <p:txBody>
          <a:bodyPr>
            <a:normAutofit/>
          </a:bodyPr>
          <a:lstStyle/>
          <a:p>
            <a:r>
              <a:rPr lang="en-AU" sz="2400" dirty="0"/>
              <a:t>Pigs are used to produce: </a:t>
            </a:r>
          </a:p>
          <a:p>
            <a:pPr marL="342900" indent="-342900">
              <a:buFont typeface="Arial" panose="020B0604020202020204" pitchFamily="34" charset="0"/>
              <a:buChar char="•"/>
            </a:pPr>
            <a:r>
              <a:rPr lang="en-AU" sz="2400" dirty="0"/>
              <a:t>various meat products (eg pork, bacon, ham)</a:t>
            </a:r>
          </a:p>
          <a:p>
            <a:pPr marL="342900" indent="-342900">
              <a:buFont typeface="Arial" panose="020B0604020202020204" pitchFamily="34" charset="0"/>
              <a:buChar char="•"/>
            </a:pPr>
            <a:r>
              <a:rPr lang="en-AU" sz="2400" dirty="0"/>
              <a:t>valuable products to humans, including lard, leather, glue, fertiliser and a variety of medicines. </a:t>
            </a:r>
          </a:p>
        </p:txBody>
      </p:sp>
      <p:sp>
        <p:nvSpPr>
          <p:cNvPr id="5" name="Slide Number Placeholder 4"/>
          <p:cNvSpPr>
            <a:spLocks noGrp="1"/>
          </p:cNvSpPr>
          <p:nvPr>
            <p:ph type="sldNum" sz="quarter" idx="12"/>
          </p:nvPr>
        </p:nvSpPr>
        <p:spPr/>
        <p:txBody>
          <a:bodyPr/>
          <a:lstStyle/>
          <a:p>
            <a:fld id="{134130E5-E61B-4CBB-BE4D-E8692FE607E9}" type="slidenum">
              <a:rPr lang="en-AU" smtClean="0"/>
              <a:t>10</a:t>
            </a:fld>
            <a:endParaRPr lang="en-AU" dirty="0"/>
          </a:p>
        </p:txBody>
      </p:sp>
      <p:sp>
        <p:nvSpPr>
          <p:cNvPr id="6" name="Footer Placeholder 5"/>
          <p:cNvSpPr>
            <a:spLocks noGrp="1"/>
          </p:cNvSpPr>
          <p:nvPr>
            <p:ph type="ftr" sz="quarter" idx="3"/>
          </p:nvPr>
        </p:nvSpPr>
        <p:spPr/>
        <p:txBody>
          <a:bodyPr/>
          <a:lstStyle/>
          <a:p>
            <a:r>
              <a:rPr lang="en-AU" smtClean="0"/>
              <a:t>PRIMED8TL001 | Science | Life under cover | Introducing cells and systems </a:t>
            </a:r>
            <a:endParaRPr lang="en-AU" dirty="0"/>
          </a:p>
        </p:txBody>
      </p:sp>
      <p:sp>
        <p:nvSpPr>
          <p:cNvPr id="7" name="Text Placeholder 6"/>
          <p:cNvSpPr>
            <a:spLocks noGrp="1"/>
          </p:cNvSpPr>
          <p:nvPr>
            <p:ph type="body" sz="half" idx="13"/>
          </p:nvPr>
        </p:nvSpPr>
        <p:spPr/>
        <p:txBody>
          <a:bodyPr>
            <a:normAutofit/>
          </a:bodyPr>
          <a:lstStyle/>
          <a:p>
            <a:r>
              <a:rPr lang="en-AU" dirty="0" smtClean="0"/>
              <a:t>Image 1.7: Pigs</a:t>
            </a:r>
            <a:endParaRPr lang="en-AU" dirty="0"/>
          </a:p>
        </p:txBody>
      </p:sp>
      <p:pic>
        <p:nvPicPr>
          <p:cNvPr id="5122" name="Picture 2" descr="File:CSIRO ScienceImage 308 Pigs.jpg"/>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7020" r="7020"/>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16293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17064" y="457200"/>
            <a:ext cx="4306107" cy="1600200"/>
          </a:xfrm>
        </p:spPr>
        <p:txBody>
          <a:bodyPr/>
          <a:lstStyle/>
          <a:p>
            <a:r>
              <a:rPr lang="en-AU" dirty="0"/>
              <a:t>Western rock lobster</a:t>
            </a:r>
          </a:p>
        </p:txBody>
      </p:sp>
      <p:sp>
        <p:nvSpPr>
          <p:cNvPr id="4" name="Text Placeholder 3"/>
          <p:cNvSpPr>
            <a:spLocks noGrp="1"/>
          </p:cNvSpPr>
          <p:nvPr>
            <p:ph type="body" sz="half" idx="2"/>
          </p:nvPr>
        </p:nvSpPr>
        <p:spPr>
          <a:xfrm>
            <a:off x="6517064" y="1874520"/>
            <a:ext cx="4416864" cy="3986530"/>
          </a:xfrm>
        </p:spPr>
        <p:txBody>
          <a:bodyPr>
            <a:normAutofit fontScale="92500"/>
          </a:bodyPr>
          <a:lstStyle/>
          <a:p>
            <a:r>
              <a:rPr lang="en-AU" sz="2400" dirty="0"/>
              <a:t>The West Coast Rock Lobster (Managed) Fishery: </a:t>
            </a:r>
          </a:p>
          <a:p>
            <a:pPr marL="342900" indent="-342900">
              <a:buFont typeface="Arial" panose="020B0604020202020204" pitchFamily="34" charset="0"/>
              <a:buChar char="•"/>
            </a:pPr>
            <a:r>
              <a:rPr lang="en-AU" sz="2400" dirty="0"/>
              <a:t>targets the western rock lobster (</a:t>
            </a:r>
            <a:r>
              <a:rPr lang="en-AU" sz="2400" i="1" dirty="0"/>
              <a:t>Panulirus cygnus</a:t>
            </a:r>
            <a:r>
              <a:rPr lang="en-AU" sz="2400" dirty="0"/>
              <a:t>)</a:t>
            </a:r>
          </a:p>
          <a:p>
            <a:pPr marL="342900" indent="-342900">
              <a:buFont typeface="Arial" panose="020B0604020202020204" pitchFamily="34" charset="0"/>
              <a:buChar char="•"/>
            </a:pPr>
            <a:r>
              <a:rPr lang="en-AU" sz="2400" dirty="0"/>
              <a:t>forms an important sector of the State’s economy</a:t>
            </a:r>
          </a:p>
          <a:p>
            <a:pPr marL="342900" indent="-342900">
              <a:buFont typeface="Arial" panose="020B0604020202020204" pitchFamily="34" charset="0"/>
              <a:buChar char="•"/>
            </a:pPr>
            <a:r>
              <a:rPr lang="en-AU" sz="2400" dirty="0"/>
              <a:t>is WA’s most valuable fishery</a:t>
            </a:r>
          </a:p>
          <a:p>
            <a:pPr marL="342900" indent="-342900">
              <a:buFont typeface="Arial" panose="020B0604020202020204" pitchFamily="34" charset="0"/>
              <a:buChar char="•"/>
            </a:pPr>
            <a:r>
              <a:rPr lang="en-AU" sz="2400" dirty="0"/>
              <a:t>has historically been Australia’s most valuable single species wild-capture fishery.</a:t>
            </a:r>
          </a:p>
          <a:p>
            <a:endParaRPr lang="en-AU" dirty="0"/>
          </a:p>
          <a:p>
            <a:endParaRPr lang="en-AU" dirty="0"/>
          </a:p>
        </p:txBody>
      </p:sp>
      <p:sp>
        <p:nvSpPr>
          <p:cNvPr id="5" name="Slide Number Placeholder 4"/>
          <p:cNvSpPr>
            <a:spLocks noGrp="1"/>
          </p:cNvSpPr>
          <p:nvPr>
            <p:ph type="sldNum" sz="quarter" idx="12"/>
          </p:nvPr>
        </p:nvSpPr>
        <p:spPr/>
        <p:txBody>
          <a:bodyPr/>
          <a:lstStyle/>
          <a:p>
            <a:fld id="{134130E5-E61B-4CBB-BE4D-E8692FE607E9}" type="slidenum">
              <a:rPr lang="en-AU" smtClean="0"/>
              <a:t>11</a:t>
            </a:fld>
            <a:endParaRPr lang="en-AU" dirty="0"/>
          </a:p>
        </p:txBody>
      </p:sp>
      <p:sp>
        <p:nvSpPr>
          <p:cNvPr id="6" name="Footer Placeholder 5"/>
          <p:cNvSpPr>
            <a:spLocks noGrp="1"/>
          </p:cNvSpPr>
          <p:nvPr>
            <p:ph type="ftr" sz="quarter" idx="3"/>
          </p:nvPr>
        </p:nvSpPr>
        <p:spPr/>
        <p:txBody>
          <a:bodyPr/>
          <a:lstStyle/>
          <a:p>
            <a:r>
              <a:rPr lang="en-AU" smtClean="0"/>
              <a:t>PRIMED8TL001 | Science | Life under cover | Introducing cells and systems </a:t>
            </a:r>
            <a:endParaRPr lang="en-AU" dirty="0"/>
          </a:p>
        </p:txBody>
      </p:sp>
      <p:sp>
        <p:nvSpPr>
          <p:cNvPr id="7" name="Text Placeholder 6"/>
          <p:cNvSpPr>
            <a:spLocks noGrp="1"/>
          </p:cNvSpPr>
          <p:nvPr>
            <p:ph type="body" sz="half" idx="13"/>
          </p:nvPr>
        </p:nvSpPr>
        <p:spPr/>
        <p:txBody>
          <a:bodyPr>
            <a:normAutofit/>
          </a:bodyPr>
          <a:lstStyle/>
          <a:p>
            <a:r>
              <a:rPr lang="en-AU" dirty="0"/>
              <a:t>Image </a:t>
            </a:r>
            <a:r>
              <a:rPr lang="en-AU" dirty="0" smtClean="0"/>
              <a:t>1.8: Western </a:t>
            </a:r>
            <a:r>
              <a:rPr lang="en-AU" dirty="0"/>
              <a:t>r</a:t>
            </a:r>
            <a:r>
              <a:rPr lang="en-AU" dirty="0" smtClean="0"/>
              <a:t>ock </a:t>
            </a:r>
            <a:r>
              <a:rPr lang="en-AU" dirty="0"/>
              <a:t>l</a:t>
            </a:r>
            <a:r>
              <a:rPr lang="en-AU" dirty="0" smtClean="0"/>
              <a:t>obster</a:t>
            </a:r>
            <a:endParaRPr lang="en-AU" dirty="0"/>
          </a:p>
        </p:txBody>
      </p:sp>
      <p:pic>
        <p:nvPicPr>
          <p:cNvPr id="7170" name="Picture 2"/>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tretch>
            <a:fillRect/>
          </a:stretch>
        </p:blipFill>
        <p:spPr bwMode="auto">
          <a:xfrm>
            <a:off x="2316004" y="972901"/>
            <a:ext cx="3216592" cy="4873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08062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Rainbow trout</a:t>
            </a:r>
          </a:p>
        </p:txBody>
      </p:sp>
      <p:sp>
        <p:nvSpPr>
          <p:cNvPr id="4" name="Text Placeholder 3"/>
          <p:cNvSpPr>
            <a:spLocks noGrp="1"/>
          </p:cNvSpPr>
          <p:nvPr>
            <p:ph type="body" sz="half" idx="2"/>
          </p:nvPr>
        </p:nvSpPr>
        <p:spPr>
          <a:xfrm>
            <a:off x="7423151" y="1584960"/>
            <a:ext cx="3932237" cy="4565168"/>
          </a:xfrm>
        </p:spPr>
        <p:txBody>
          <a:bodyPr>
            <a:normAutofit fontScale="92500" lnSpcReduction="20000"/>
          </a:bodyPr>
          <a:lstStyle/>
          <a:p>
            <a:r>
              <a:rPr lang="en-AU" sz="2200" dirty="0"/>
              <a:t>Rainbow trout (</a:t>
            </a:r>
            <a:r>
              <a:rPr lang="en-AU" sz="2200" i="1" dirty="0"/>
              <a:t>Oncorhynchus mykiss</a:t>
            </a:r>
            <a:r>
              <a:rPr lang="en-AU" sz="2200" dirty="0"/>
              <a:t>) </a:t>
            </a:r>
          </a:p>
          <a:p>
            <a:pPr marL="342900" indent="-342900">
              <a:buFont typeface="Arial" panose="020B0604020202020204" pitchFamily="34" charset="0"/>
              <a:buChar char="•"/>
            </a:pPr>
            <a:r>
              <a:rPr lang="en-AU" sz="2200" dirty="0"/>
              <a:t>is good to eat and a popular target for freshwater anglers</a:t>
            </a:r>
          </a:p>
          <a:p>
            <a:pPr marL="342900" indent="-342900">
              <a:buFont typeface="Arial" panose="020B0604020202020204" pitchFamily="34" charset="0"/>
              <a:buChar char="•"/>
            </a:pPr>
            <a:r>
              <a:rPr lang="en-AU" sz="2200" dirty="0"/>
              <a:t>is also produced through aquaculture operations </a:t>
            </a:r>
          </a:p>
          <a:p>
            <a:pPr marL="342900" indent="-342900">
              <a:buFont typeface="Arial" panose="020B0604020202020204" pitchFamily="34" charset="0"/>
              <a:buChar char="•"/>
            </a:pPr>
            <a:r>
              <a:rPr lang="en-AU" sz="2200" dirty="0"/>
              <a:t>has a farm-gate value of more than A$100,000 a year in WA.</a:t>
            </a:r>
          </a:p>
          <a:p>
            <a:r>
              <a:rPr lang="en-AU" sz="2200" dirty="0"/>
              <a:t>Aquaculture is: </a:t>
            </a:r>
          </a:p>
          <a:p>
            <a:pPr marL="342900" indent="-342900">
              <a:buFont typeface="Arial" panose="020B0604020202020204" pitchFamily="34" charset="0"/>
              <a:buChar char="•"/>
            </a:pPr>
            <a:r>
              <a:rPr lang="en-AU" sz="2200" dirty="0"/>
              <a:t>a growing industry in WA</a:t>
            </a:r>
          </a:p>
          <a:p>
            <a:pPr marL="342900" indent="-342900">
              <a:buFont typeface="Arial" panose="020B0604020202020204" pitchFamily="34" charset="0"/>
              <a:buChar char="•"/>
            </a:pPr>
            <a:r>
              <a:rPr lang="en-AU" sz="2200" dirty="0"/>
              <a:t>the farming, under controlled conditions, of marine and freshwater finfish, shellfish, aquatic plants, algae and other organisms.</a:t>
            </a:r>
          </a:p>
          <a:p>
            <a:endParaRPr lang="en-AU" dirty="0"/>
          </a:p>
          <a:p>
            <a:endParaRPr lang="en-AU" dirty="0"/>
          </a:p>
        </p:txBody>
      </p:sp>
      <p:sp>
        <p:nvSpPr>
          <p:cNvPr id="5" name="Slide Number Placeholder 4"/>
          <p:cNvSpPr>
            <a:spLocks noGrp="1"/>
          </p:cNvSpPr>
          <p:nvPr>
            <p:ph type="sldNum" sz="quarter" idx="12"/>
          </p:nvPr>
        </p:nvSpPr>
        <p:spPr/>
        <p:txBody>
          <a:bodyPr/>
          <a:lstStyle/>
          <a:p>
            <a:fld id="{134130E5-E61B-4CBB-BE4D-E8692FE607E9}" type="slidenum">
              <a:rPr lang="en-AU" smtClean="0"/>
              <a:t>12</a:t>
            </a:fld>
            <a:endParaRPr lang="en-AU" dirty="0"/>
          </a:p>
        </p:txBody>
      </p:sp>
      <p:sp>
        <p:nvSpPr>
          <p:cNvPr id="6" name="Footer Placeholder 5"/>
          <p:cNvSpPr>
            <a:spLocks noGrp="1"/>
          </p:cNvSpPr>
          <p:nvPr>
            <p:ph type="ftr" sz="quarter" idx="3"/>
          </p:nvPr>
        </p:nvSpPr>
        <p:spPr/>
        <p:txBody>
          <a:bodyPr/>
          <a:lstStyle/>
          <a:p>
            <a:r>
              <a:rPr lang="en-AU" smtClean="0"/>
              <a:t>PRIMED8TL001 | Science | Life under cover | Introducing cells and systems </a:t>
            </a:r>
            <a:endParaRPr lang="en-AU" dirty="0"/>
          </a:p>
        </p:txBody>
      </p:sp>
      <p:sp>
        <p:nvSpPr>
          <p:cNvPr id="7" name="Text Placeholder 6"/>
          <p:cNvSpPr>
            <a:spLocks noGrp="1"/>
          </p:cNvSpPr>
          <p:nvPr>
            <p:ph type="body" sz="half" idx="13"/>
          </p:nvPr>
        </p:nvSpPr>
        <p:spPr/>
        <p:txBody>
          <a:bodyPr/>
          <a:lstStyle/>
          <a:p>
            <a:r>
              <a:rPr lang="en-AU" dirty="0"/>
              <a:t>Image </a:t>
            </a:r>
            <a:r>
              <a:rPr lang="en-AU" dirty="0" smtClean="0"/>
              <a:t>1.9: Rainbow trout in aquaculture</a:t>
            </a:r>
            <a:endParaRPr lang="en-AU" dirty="0"/>
          </a:p>
        </p:txBody>
      </p:sp>
      <p:pic>
        <p:nvPicPr>
          <p:cNvPr id="2052" name="Picture 4">
            <a:extLst>
              <a:ext uri="{FF2B5EF4-FFF2-40B4-BE49-F238E27FC236}">
                <a16:creationId xmlns:a16="http://schemas.microsoft.com/office/drawing/2014/main" id="{1513DB36-39DB-4E31-9258-3776F9665262}"/>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2872" b="2872"/>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7527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Pearl oysters</a:t>
            </a:r>
          </a:p>
        </p:txBody>
      </p:sp>
      <p:sp>
        <p:nvSpPr>
          <p:cNvPr id="4" name="Text Placeholder 3"/>
          <p:cNvSpPr>
            <a:spLocks noGrp="1"/>
          </p:cNvSpPr>
          <p:nvPr>
            <p:ph type="body" sz="half" idx="2"/>
          </p:nvPr>
        </p:nvSpPr>
        <p:spPr>
          <a:xfrm>
            <a:off x="7423151" y="1676400"/>
            <a:ext cx="3932237" cy="4184650"/>
          </a:xfrm>
        </p:spPr>
        <p:txBody>
          <a:bodyPr>
            <a:normAutofit/>
          </a:bodyPr>
          <a:lstStyle/>
          <a:p>
            <a:r>
              <a:rPr lang="en-AU" sz="2400" dirty="0"/>
              <a:t>The main focus of the pearling industry in WA is the South Sea pearl, produced by the pearl oyster (</a:t>
            </a:r>
            <a:r>
              <a:rPr lang="en-AU" sz="2400" i="1" dirty="0"/>
              <a:t>Pinctada maxima</a:t>
            </a:r>
            <a:r>
              <a:rPr lang="en-AU" sz="2400" dirty="0"/>
              <a:t>).</a:t>
            </a:r>
            <a:endParaRPr lang="en-AU" sz="2400" i="1" dirty="0"/>
          </a:p>
          <a:p>
            <a:r>
              <a:rPr lang="en-AU" sz="2400" dirty="0"/>
              <a:t>Hatchery-bred pearl oysters are now a major part of pearl production.</a:t>
            </a:r>
          </a:p>
          <a:p>
            <a:r>
              <a:rPr lang="en-AU" sz="2400" dirty="0"/>
              <a:t>A licence is required to fish for wild-stock pearl oysters.</a:t>
            </a:r>
          </a:p>
        </p:txBody>
      </p:sp>
      <p:sp>
        <p:nvSpPr>
          <p:cNvPr id="5" name="Slide Number Placeholder 4"/>
          <p:cNvSpPr>
            <a:spLocks noGrp="1"/>
          </p:cNvSpPr>
          <p:nvPr>
            <p:ph type="sldNum" sz="quarter" idx="12"/>
          </p:nvPr>
        </p:nvSpPr>
        <p:spPr/>
        <p:txBody>
          <a:bodyPr/>
          <a:lstStyle/>
          <a:p>
            <a:fld id="{134130E5-E61B-4CBB-BE4D-E8692FE607E9}" type="slidenum">
              <a:rPr lang="en-AU" smtClean="0"/>
              <a:t>13</a:t>
            </a:fld>
            <a:endParaRPr lang="en-AU" dirty="0"/>
          </a:p>
        </p:txBody>
      </p:sp>
      <p:sp>
        <p:nvSpPr>
          <p:cNvPr id="6" name="Footer Placeholder 5"/>
          <p:cNvSpPr>
            <a:spLocks noGrp="1"/>
          </p:cNvSpPr>
          <p:nvPr>
            <p:ph type="ftr" sz="quarter" idx="3"/>
          </p:nvPr>
        </p:nvSpPr>
        <p:spPr/>
        <p:txBody>
          <a:bodyPr/>
          <a:lstStyle/>
          <a:p>
            <a:r>
              <a:rPr lang="en-AU" smtClean="0"/>
              <a:t>PRIMED8TL001 | Science | Life under cover | Introducing cells and systems </a:t>
            </a:r>
            <a:endParaRPr lang="en-AU" dirty="0"/>
          </a:p>
        </p:txBody>
      </p:sp>
      <p:sp>
        <p:nvSpPr>
          <p:cNvPr id="7" name="Text Placeholder 6"/>
          <p:cNvSpPr>
            <a:spLocks noGrp="1"/>
          </p:cNvSpPr>
          <p:nvPr>
            <p:ph type="body" sz="half" idx="13"/>
          </p:nvPr>
        </p:nvSpPr>
        <p:spPr/>
        <p:txBody>
          <a:bodyPr>
            <a:normAutofit/>
          </a:bodyPr>
          <a:lstStyle/>
          <a:p>
            <a:r>
              <a:rPr lang="en-AU" dirty="0"/>
              <a:t>Image </a:t>
            </a:r>
            <a:r>
              <a:rPr lang="en-AU" dirty="0" smtClean="0"/>
              <a:t>1.10: Pearl oysters</a:t>
            </a:r>
            <a:endParaRPr lang="en-AU" dirty="0"/>
          </a:p>
        </p:txBody>
      </p:sp>
      <p:pic>
        <p:nvPicPr>
          <p:cNvPr id="2050" name="Picture 2" descr="File:Pearl production in Halong Bay (28).jpg"/>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23680" b="23680"/>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2949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t>Black truffles</a:t>
            </a:r>
            <a:r>
              <a:rPr lang="en-AU" b="0" dirty="0"/>
              <a:t/>
            </a:r>
            <a:br>
              <a:rPr lang="en-AU" b="0" dirty="0"/>
            </a:br>
            <a:endParaRPr lang="en-AU" dirty="0"/>
          </a:p>
        </p:txBody>
      </p:sp>
      <p:sp>
        <p:nvSpPr>
          <p:cNvPr id="4" name="Text Placeholder 3"/>
          <p:cNvSpPr>
            <a:spLocks noGrp="1"/>
          </p:cNvSpPr>
          <p:nvPr>
            <p:ph type="body" sz="half" idx="2"/>
          </p:nvPr>
        </p:nvSpPr>
        <p:spPr>
          <a:xfrm>
            <a:off x="7423151" y="1325880"/>
            <a:ext cx="3932237" cy="4535170"/>
          </a:xfrm>
        </p:spPr>
        <p:txBody>
          <a:bodyPr>
            <a:noAutofit/>
          </a:bodyPr>
          <a:lstStyle/>
          <a:p>
            <a:r>
              <a:rPr lang="en-AU" sz="2000" dirty="0"/>
              <a:t>Truffles are the fruiting bodies of soil fungi that live in a symbiotic relationship with the feeder roots of trees.</a:t>
            </a:r>
          </a:p>
          <a:p>
            <a:r>
              <a:rPr lang="en-AU" sz="2000" dirty="0"/>
              <a:t>The WA truffle industry is based on the French black truffle or Périgord truffle </a:t>
            </a:r>
            <a:endParaRPr lang="en-AU" sz="2000" dirty="0" smtClean="0"/>
          </a:p>
          <a:p>
            <a:r>
              <a:rPr lang="en-AU" sz="2000" dirty="0" smtClean="0"/>
              <a:t>While </a:t>
            </a:r>
            <a:r>
              <a:rPr lang="en-AU" sz="2000" dirty="0"/>
              <a:t>black truffles are successfully cultivated around Manjimup and Pemberton, we don’t know if production will be successful in other areas.</a:t>
            </a:r>
          </a:p>
        </p:txBody>
      </p:sp>
      <p:sp>
        <p:nvSpPr>
          <p:cNvPr id="5" name="Slide Number Placeholder 4"/>
          <p:cNvSpPr>
            <a:spLocks noGrp="1"/>
          </p:cNvSpPr>
          <p:nvPr>
            <p:ph type="sldNum" sz="quarter" idx="12"/>
          </p:nvPr>
        </p:nvSpPr>
        <p:spPr/>
        <p:txBody>
          <a:bodyPr/>
          <a:lstStyle/>
          <a:p>
            <a:fld id="{134130E5-E61B-4CBB-BE4D-E8692FE607E9}" type="slidenum">
              <a:rPr lang="en-AU" smtClean="0"/>
              <a:t>14</a:t>
            </a:fld>
            <a:endParaRPr lang="en-AU" dirty="0"/>
          </a:p>
        </p:txBody>
      </p:sp>
      <p:sp>
        <p:nvSpPr>
          <p:cNvPr id="6" name="Footer Placeholder 5"/>
          <p:cNvSpPr>
            <a:spLocks noGrp="1"/>
          </p:cNvSpPr>
          <p:nvPr>
            <p:ph type="ftr" sz="quarter" idx="3"/>
          </p:nvPr>
        </p:nvSpPr>
        <p:spPr/>
        <p:txBody>
          <a:bodyPr/>
          <a:lstStyle/>
          <a:p>
            <a:r>
              <a:rPr lang="en-AU" smtClean="0"/>
              <a:t>PRIMED8TL001 | Science | Life under cover | Introducing cells and systems </a:t>
            </a:r>
            <a:endParaRPr lang="en-AU" dirty="0"/>
          </a:p>
        </p:txBody>
      </p:sp>
      <p:sp>
        <p:nvSpPr>
          <p:cNvPr id="7" name="Text Placeholder 6"/>
          <p:cNvSpPr>
            <a:spLocks noGrp="1"/>
          </p:cNvSpPr>
          <p:nvPr>
            <p:ph type="body" sz="half" idx="13"/>
          </p:nvPr>
        </p:nvSpPr>
        <p:spPr/>
        <p:txBody>
          <a:bodyPr>
            <a:normAutofit/>
          </a:bodyPr>
          <a:lstStyle/>
          <a:p>
            <a:r>
              <a:rPr lang="en-AU" dirty="0"/>
              <a:t>Image </a:t>
            </a:r>
            <a:r>
              <a:rPr lang="en-AU" dirty="0" smtClean="0"/>
              <a:t>1.11: Western </a:t>
            </a:r>
            <a:r>
              <a:rPr lang="en-AU" dirty="0"/>
              <a:t>Australian black </a:t>
            </a:r>
            <a:r>
              <a:rPr lang="en-AU" dirty="0" smtClean="0"/>
              <a:t>truffles</a:t>
            </a:r>
            <a:endParaRPr lang="en-AU" dirty="0"/>
          </a:p>
        </p:txBody>
      </p:sp>
      <p:pic>
        <p:nvPicPr>
          <p:cNvPr id="3074" name="Picture 2" descr="The external surface of the black truffle is rough and pebbly, the internal is blackish with white veins">
            <a:extLst>
              <a:ext uri="{FF2B5EF4-FFF2-40B4-BE49-F238E27FC236}">
                <a16:creationId xmlns:a16="http://schemas.microsoft.com/office/drawing/2014/main" id="{863FF8B3-BA2C-49DA-BCF0-69A114927F14}"/>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21081" r="21081"/>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85236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Grapes and wine</a:t>
            </a:r>
          </a:p>
        </p:txBody>
      </p:sp>
      <p:pic>
        <p:nvPicPr>
          <p:cNvPr id="3074" name="Picture 2" descr="Fer wine grapes grown at Manjimup"/>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21081" r="21081"/>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half" idx="2"/>
          </p:nvPr>
        </p:nvSpPr>
        <p:spPr>
          <a:xfrm>
            <a:off x="7423150" y="1766830"/>
            <a:ext cx="3932237" cy="3811588"/>
          </a:xfrm>
        </p:spPr>
        <p:txBody>
          <a:bodyPr>
            <a:normAutofit fontScale="85000" lnSpcReduction="20000"/>
          </a:bodyPr>
          <a:lstStyle/>
          <a:p>
            <a:r>
              <a:rPr lang="en-AU" sz="2400" dirty="0"/>
              <a:t>WA is a notable fine-wine producer.</a:t>
            </a:r>
          </a:p>
          <a:p>
            <a:r>
              <a:rPr lang="en-AU" sz="2400" dirty="0"/>
              <a:t>Grapes grow in diverse areas of the </a:t>
            </a:r>
            <a:r>
              <a:rPr lang="en-AU" sz="2400" dirty="0" smtClean="0"/>
              <a:t>south-west </a:t>
            </a:r>
            <a:r>
              <a:rPr lang="en-AU" sz="2400" dirty="0"/>
              <a:t>including Margaret River, the Swan Valley, Great Southern, Pemberton, Manjimup, Geographe, Blackwood Valley, Peel and the Perth Hills.</a:t>
            </a:r>
          </a:p>
          <a:p>
            <a:r>
              <a:rPr lang="en-AU" sz="2400" dirty="0"/>
              <a:t>Wine producers use special types of yeast (fungal) cells during the fermentation of the grapes to produce wine.</a:t>
            </a:r>
          </a:p>
          <a:p>
            <a:endParaRPr lang="en-AU" dirty="0"/>
          </a:p>
          <a:p>
            <a:endParaRPr lang="en-AU" dirty="0"/>
          </a:p>
        </p:txBody>
      </p:sp>
      <p:sp>
        <p:nvSpPr>
          <p:cNvPr id="5" name="Slide Number Placeholder 4"/>
          <p:cNvSpPr>
            <a:spLocks noGrp="1"/>
          </p:cNvSpPr>
          <p:nvPr>
            <p:ph type="sldNum" sz="quarter" idx="12"/>
          </p:nvPr>
        </p:nvSpPr>
        <p:spPr/>
        <p:txBody>
          <a:bodyPr/>
          <a:lstStyle/>
          <a:p>
            <a:fld id="{134130E5-E61B-4CBB-BE4D-E8692FE607E9}" type="slidenum">
              <a:rPr lang="en-AU" smtClean="0"/>
              <a:t>15</a:t>
            </a:fld>
            <a:endParaRPr lang="en-AU" dirty="0"/>
          </a:p>
        </p:txBody>
      </p:sp>
      <p:sp>
        <p:nvSpPr>
          <p:cNvPr id="6" name="Footer Placeholder 5"/>
          <p:cNvSpPr>
            <a:spLocks noGrp="1"/>
          </p:cNvSpPr>
          <p:nvPr>
            <p:ph type="ftr" sz="quarter" idx="3"/>
          </p:nvPr>
        </p:nvSpPr>
        <p:spPr/>
        <p:txBody>
          <a:bodyPr/>
          <a:lstStyle/>
          <a:p>
            <a:r>
              <a:rPr lang="en-AU" dirty="0" smtClean="0"/>
              <a:t>PRIMED8TL001 | Science | Life under cover | Introducing cells and systems </a:t>
            </a:r>
            <a:endParaRPr lang="en-AU" dirty="0"/>
          </a:p>
        </p:txBody>
      </p:sp>
      <p:sp>
        <p:nvSpPr>
          <p:cNvPr id="7" name="Text Placeholder 6"/>
          <p:cNvSpPr>
            <a:spLocks noGrp="1"/>
          </p:cNvSpPr>
          <p:nvPr>
            <p:ph type="body" sz="half" idx="13"/>
          </p:nvPr>
        </p:nvSpPr>
        <p:spPr/>
        <p:txBody>
          <a:bodyPr>
            <a:normAutofit/>
          </a:bodyPr>
          <a:lstStyle/>
          <a:p>
            <a:r>
              <a:rPr lang="en-AU" dirty="0"/>
              <a:t>Image </a:t>
            </a:r>
            <a:r>
              <a:rPr lang="en-AU" dirty="0" smtClean="0"/>
              <a:t>1.12: </a:t>
            </a:r>
            <a:r>
              <a:rPr lang="en-AU" dirty="0" err="1" smtClean="0"/>
              <a:t>Fer</a:t>
            </a:r>
            <a:r>
              <a:rPr lang="en-AU" dirty="0" smtClean="0"/>
              <a:t> </a:t>
            </a:r>
            <a:r>
              <a:rPr lang="en-AU" dirty="0"/>
              <a:t>w</a:t>
            </a:r>
            <a:r>
              <a:rPr lang="en-AU" dirty="0" smtClean="0"/>
              <a:t>ine </a:t>
            </a:r>
            <a:r>
              <a:rPr lang="en-AU" dirty="0"/>
              <a:t>g</a:t>
            </a:r>
            <a:r>
              <a:rPr lang="en-AU" dirty="0" smtClean="0"/>
              <a:t>rapes</a:t>
            </a:r>
            <a:endParaRPr lang="en-AU" dirty="0"/>
          </a:p>
        </p:txBody>
      </p:sp>
    </p:spTree>
    <p:extLst>
      <p:ext uri="{BB962C8B-B14F-4D97-AF65-F5344CB8AC3E}">
        <p14:creationId xmlns:p14="http://schemas.microsoft.com/office/powerpoint/2010/main" val="18211192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What do they all have in common?</a:t>
            </a:r>
          </a:p>
        </p:txBody>
      </p:sp>
      <p:sp>
        <p:nvSpPr>
          <p:cNvPr id="3" name="Content Placeholder 2"/>
          <p:cNvSpPr>
            <a:spLocks noGrp="1"/>
          </p:cNvSpPr>
          <p:nvPr>
            <p:ph idx="1"/>
          </p:nvPr>
        </p:nvSpPr>
        <p:spPr/>
        <p:txBody>
          <a:bodyPr/>
          <a:lstStyle/>
          <a:p>
            <a:pPr marL="514350" indent="-514350">
              <a:buFont typeface="+mj-lt"/>
              <a:buAutoNum type="arabicPeriod"/>
            </a:pPr>
            <a:r>
              <a:rPr lang="en-AU" dirty="0"/>
              <a:t>What do you think wheat, canola, cotton, sheep, beef and dairy cattle, pigs, western rock lobster, rainbow trout, pearl oysters, truffles and grapes and wine all have in common? Discuss this question in a small group of three or four students and make a list.</a:t>
            </a:r>
          </a:p>
          <a:p>
            <a:pPr marL="514350" indent="-514350">
              <a:buFont typeface="+mj-lt"/>
              <a:buAutoNum type="arabicPeriod"/>
            </a:pPr>
            <a:r>
              <a:rPr lang="en-AU" dirty="0"/>
              <a:t>Now refine your list to only </a:t>
            </a:r>
            <a:r>
              <a:rPr lang="en-AU" b="1" dirty="0"/>
              <a:t>physical</a:t>
            </a:r>
            <a:r>
              <a:rPr lang="en-AU" dirty="0"/>
              <a:t> features that they have in common.</a:t>
            </a:r>
          </a:p>
          <a:p>
            <a:endParaRPr lang="en-AU" dirty="0"/>
          </a:p>
        </p:txBody>
      </p:sp>
      <p:sp>
        <p:nvSpPr>
          <p:cNvPr id="4" name="Slide Number Placeholder 3"/>
          <p:cNvSpPr>
            <a:spLocks noGrp="1"/>
          </p:cNvSpPr>
          <p:nvPr>
            <p:ph type="sldNum" sz="quarter" idx="12"/>
          </p:nvPr>
        </p:nvSpPr>
        <p:spPr/>
        <p:txBody>
          <a:bodyPr/>
          <a:lstStyle/>
          <a:p>
            <a:fld id="{134130E5-E61B-4CBB-BE4D-E8692FE607E9}" type="slidenum">
              <a:rPr lang="en-AU" smtClean="0"/>
              <a:t>16</a:t>
            </a:fld>
            <a:endParaRPr lang="en-AU" dirty="0"/>
          </a:p>
        </p:txBody>
      </p:sp>
      <p:sp>
        <p:nvSpPr>
          <p:cNvPr id="5" name="Footer Placeholder 4"/>
          <p:cNvSpPr>
            <a:spLocks noGrp="1"/>
          </p:cNvSpPr>
          <p:nvPr>
            <p:ph type="ftr" sz="quarter" idx="3"/>
          </p:nvPr>
        </p:nvSpPr>
        <p:spPr>
          <a:xfrm>
            <a:off x="838200" y="6481043"/>
            <a:ext cx="7315200" cy="365125"/>
          </a:xfrm>
        </p:spPr>
        <p:txBody>
          <a:bodyPr/>
          <a:lstStyle/>
          <a:p>
            <a:r>
              <a:rPr lang="en-AU" dirty="0" smtClean="0"/>
              <a:t>PRIMED8TL001 | Science | Life under cover | Introducing cells and systems </a:t>
            </a:r>
            <a:endParaRPr lang="en-AU" dirty="0"/>
          </a:p>
        </p:txBody>
      </p:sp>
    </p:spTree>
    <p:extLst>
      <p:ext uri="{BB962C8B-B14F-4D97-AF65-F5344CB8AC3E}">
        <p14:creationId xmlns:p14="http://schemas.microsoft.com/office/powerpoint/2010/main" val="7717272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254" y="247076"/>
            <a:ext cx="10515600" cy="883455"/>
          </a:xfrm>
        </p:spPr>
        <p:txBody>
          <a:bodyPr/>
          <a:lstStyle/>
          <a:p>
            <a:r>
              <a:rPr lang="en-AU" dirty="0"/>
              <a:t>Cells and organ systems</a:t>
            </a:r>
          </a:p>
        </p:txBody>
      </p:sp>
      <p:sp>
        <p:nvSpPr>
          <p:cNvPr id="3" name="Content Placeholder 2"/>
          <p:cNvSpPr>
            <a:spLocks noGrp="1"/>
          </p:cNvSpPr>
          <p:nvPr>
            <p:ph idx="1"/>
          </p:nvPr>
        </p:nvSpPr>
        <p:spPr>
          <a:xfrm>
            <a:off x="547254" y="1130531"/>
            <a:ext cx="11539451" cy="5071370"/>
          </a:xfrm>
        </p:spPr>
        <p:txBody>
          <a:bodyPr>
            <a:noAutofit/>
          </a:bodyPr>
          <a:lstStyle/>
          <a:p>
            <a:pPr marL="0" indent="0">
              <a:lnSpc>
                <a:spcPct val="120000"/>
              </a:lnSpc>
              <a:buNone/>
            </a:pPr>
            <a:r>
              <a:rPr lang="en-AU" sz="2400" dirty="0"/>
              <a:t>You have probably come up with things like:</a:t>
            </a:r>
          </a:p>
          <a:p>
            <a:pPr>
              <a:lnSpc>
                <a:spcPct val="120000"/>
              </a:lnSpc>
            </a:pPr>
            <a:r>
              <a:rPr lang="en-AU" sz="2400" dirty="0"/>
              <a:t>they are all grown or sourced by WA primary producers</a:t>
            </a:r>
          </a:p>
          <a:p>
            <a:pPr>
              <a:lnSpc>
                <a:spcPct val="120000"/>
              </a:lnSpc>
            </a:pPr>
            <a:r>
              <a:rPr lang="en-AU" sz="2400" dirty="0"/>
              <a:t>they are all edible</a:t>
            </a:r>
          </a:p>
          <a:p>
            <a:pPr>
              <a:lnSpc>
                <a:spcPct val="120000"/>
              </a:lnSpc>
            </a:pPr>
            <a:r>
              <a:rPr lang="en-AU" sz="2400" dirty="0"/>
              <a:t>they all require food</a:t>
            </a:r>
          </a:p>
          <a:p>
            <a:pPr>
              <a:lnSpc>
                <a:spcPct val="120000"/>
              </a:lnSpc>
            </a:pPr>
            <a:r>
              <a:rPr lang="en-AU" sz="2400" dirty="0"/>
              <a:t>they all require water</a:t>
            </a:r>
          </a:p>
          <a:p>
            <a:pPr>
              <a:lnSpc>
                <a:spcPct val="120000"/>
              </a:lnSpc>
            </a:pPr>
            <a:r>
              <a:rPr lang="en-AU" sz="2400" dirty="0"/>
              <a:t>they all move.</a:t>
            </a:r>
          </a:p>
          <a:p>
            <a:pPr marL="0" indent="0">
              <a:lnSpc>
                <a:spcPct val="120000"/>
              </a:lnSpc>
              <a:buNone/>
            </a:pPr>
            <a:r>
              <a:rPr lang="en-AU" sz="2400" dirty="0" smtClean="0"/>
              <a:t>But</a:t>
            </a:r>
            <a:r>
              <a:rPr lang="en-AU" sz="2400" dirty="0"/>
              <a:t>: </a:t>
            </a:r>
          </a:p>
          <a:p>
            <a:pPr>
              <a:lnSpc>
                <a:spcPct val="120000"/>
              </a:lnSpc>
            </a:pPr>
            <a:r>
              <a:rPr lang="en-AU" sz="2400" dirty="0"/>
              <a:t>Did any of you think that they are composed of microscopic units called cells?</a:t>
            </a:r>
          </a:p>
          <a:p>
            <a:pPr>
              <a:lnSpc>
                <a:spcPct val="120000"/>
              </a:lnSpc>
            </a:pPr>
            <a:r>
              <a:rPr lang="en-AU" sz="2400" dirty="0"/>
              <a:t>Did anyone realise that they all have systems of organs? (Yes – even the truffles!)</a:t>
            </a:r>
          </a:p>
          <a:p>
            <a:pPr>
              <a:lnSpc>
                <a:spcPct val="120000"/>
              </a:lnSpc>
              <a:buFontTx/>
              <a:buChar char="-"/>
            </a:pPr>
            <a:endParaRPr lang="en-AU" sz="2400" dirty="0"/>
          </a:p>
        </p:txBody>
      </p:sp>
      <p:sp>
        <p:nvSpPr>
          <p:cNvPr id="4" name="Slide Number Placeholder 3"/>
          <p:cNvSpPr>
            <a:spLocks noGrp="1"/>
          </p:cNvSpPr>
          <p:nvPr>
            <p:ph type="sldNum" sz="quarter" idx="12"/>
          </p:nvPr>
        </p:nvSpPr>
        <p:spPr/>
        <p:txBody>
          <a:bodyPr/>
          <a:lstStyle/>
          <a:p>
            <a:fld id="{134130E5-E61B-4CBB-BE4D-E8692FE607E9}" type="slidenum">
              <a:rPr lang="en-AU" smtClean="0"/>
              <a:t>17</a:t>
            </a:fld>
            <a:endParaRPr lang="en-AU" dirty="0"/>
          </a:p>
        </p:txBody>
      </p:sp>
      <p:sp>
        <p:nvSpPr>
          <p:cNvPr id="5" name="Footer Placeholder 4"/>
          <p:cNvSpPr>
            <a:spLocks noGrp="1"/>
          </p:cNvSpPr>
          <p:nvPr>
            <p:ph type="ftr" sz="quarter" idx="3"/>
          </p:nvPr>
        </p:nvSpPr>
        <p:spPr>
          <a:xfrm>
            <a:off x="838200" y="6481045"/>
            <a:ext cx="7315200" cy="365125"/>
          </a:xfrm>
        </p:spPr>
        <p:txBody>
          <a:bodyPr/>
          <a:lstStyle/>
          <a:p>
            <a:r>
              <a:rPr lang="en-AU" dirty="0" smtClean="0"/>
              <a:t>PRIMED8TL001 | Science | Life under cover | Introducing cells and systems </a:t>
            </a:r>
            <a:endParaRPr lang="en-AU" dirty="0"/>
          </a:p>
        </p:txBody>
      </p:sp>
    </p:spTree>
    <p:extLst>
      <p:ext uri="{BB962C8B-B14F-4D97-AF65-F5344CB8AC3E}">
        <p14:creationId xmlns:p14="http://schemas.microsoft.com/office/powerpoint/2010/main" val="20759697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1047" y="457200"/>
            <a:ext cx="5054341" cy="1163782"/>
          </a:xfrm>
        </p:spPr>
        <p:txBody>
          <a:bodyPr/>
          <a:lstStyle/>
          <a:p>
            <a:r>
              <a:rPr lang="en-AU" dirty="0"/>
              <a:t>Cells</a:t>
            </a:r>
          </a:p>
        </p:txBody>
      </p:sp>
      <p:sp>
        <p:nvSpPr>
          <p:cNvPr id="4" name="Text Placeholder 3"/>
          <p:cNvSpPr>
            <a:spLocks noGrp="1"/>
          </p:cNvSpPr>
          <p:nvPr>
            <p:ph type="body" sz="half" idx="2"/>
          </p:nvPr>
        </p:nvSpPr>
        <p:spPr>
          <a:xfrm>
            <a:off x="6301047" y="1737360"/>
            <a:ext cx="5054341" cy="4123690"/>
          </a:xfrm>
        </p:spPr>
        <p:txBody>
          <a:bodyPr>
            <a:noAutofit/>
          </a:bodyPr>
          <a:lstStyle/>
          <a:p>
            <a:r>
              <a:rPr lang="en-AU" sz="2400" dirty="0"/>
              <a:t>All living things are made of microscopic structures called cells.</a:t>
            </a:r>
          </a:p>
          <a:p>
            <a:r>
              <a:rPr lang="en-AU" sz="2400" dirty="0"/>
              <a:t>This includes all animals, plants, fungi, algae and bacteria.</a:t>
            </a:r>
          </a:p>
          <a:p>
            <a:r>
              <a:rPr lang="en-AU" sz="2400" dirty="0"/>
              <a:t>The images here show stained slides of:</a:t>
            </a:r>
          </a:p>
          <a:p>
            <a:pPr marL="342900" indent="-342900">
              <a:buFont typeface="Arial" panose="020B0604020202020204" pitchFamily="34" charset="0"/>
              <a:buChar char="•"/>
            </a:pPr>
            <a:r>
              <a:rPr lang="en-AU" sz="2400" dirty="0"/>
              <a:t>typical plant cells (onion)</a:t>
            </a:r>
          </a:p>
          <a:p>
            <a:pPr marL="342900" indent="-342900">
              <a:buFont typeface="Arial" panose="020B0604020202020204" pitchFamily="34" charset="0"/>
              <a:buChar char="•"/>
            </a:pPr>
            <a:r>
              <a:rPr lang="en-AU" sz="2400" dirty="0"/>
              <a:t>typical animal cells (human cheek cells).</a:t>
            </a:r>
          </a:p>
        </p:txBody>
      </p:sp>
      <p:sp>
        <p:nvSpPr>
          <p:cNvPr id="5" name="Slide Number Placeholder 4"/>
          <p:cNvSpPr>
            <a:spLocks noGrp="1"/>
          </p:cNvSpPr>
          <p:nvPr>
            <p:ph type="sldNum" sz="quarter" idx="12"/>
          </p:nvPr>
        </p:nvSpPr>
        <p:spPr/>
        <p:txBody>
          <a:bodyPr/>
          <a:lstStyle/>
          <a:p>
            <a:fld id="{134130E5-E61B-4CBB-BE4D-E8692FE607E9}" type="slidenum">
              <a:rPr lang="en-AU" smtClean="0"/>
              <a:t>18</a:t>
            </a:fld>
            <a:endParaRPr lang="en-AU" dirty="0"/>
          </a:p>
        </p:txBody>
      </p:sp>
      <p:sp>
        <p:nvSpPr>
          <p:cNvPr id="6" name="Footer Placeholder 5"/>
          <p:cNvSpPr>
            <a:spLocks noGrp="1"/>
          </p:cNvSpPr>
          <p:nvPr>
            <p:ph type="ftr" sz="quarter" idx="3"/>
          </p:nvPr>
        </p:nvSpPr>
        <p:spPr/>
        <p:txBody>
          <a:bodyPr/>
          <a:lstStyle/>
          <a:p>
            <a:r>
              <a:rPr lang="en-AU" smtClean="0"/>
              <a:t>PRIMED8TL001 | Science | Life under cover | Introducing cells and systems </a:t>
            </a:r>
            <a:endParaRPr lang="en-AU" dirty="0"/>
          </a:p>
        </p:txBody>
      </p:sp>
      <p:sp>
        <p:nvSpPr>
          <p:cNvPr id="7" name="Text Placeholder 6"/>
          <p:cNvSpPr>
            <a:spLocks noGrp="1"/>
          </p:cNvSpPr>
          <p:nvPr>
            <p:ph type="body" sz="half" idx="13"/>
          </p:nvPr>
        </p:nvSpPr>
        <p:spPr>
          <a:xfrm>
            <a:off x="2413000" y="5830140"/>
            <a:ext cx="2382520" cy="253552"/>
          </a:xfrm>
        </p:spPr>
        <p:txBody>
          <a:bodyPr>
            <a:normAutofit/>
          </a:bodyPr>
          <a:lstStyle/>
          <a:p>
            <a:pPr lvl="0" algn="l">
              <a:lnSpc>
                <a:spcPct val="100000"/>
              </a:lnSpc>
              <a:spcBef>
                <a:spcPts val="0"/>
              </a:spcBef>
            </a:pPr>
            <a:r>
              <a:rPr lang="en-AU" dirty="0">
                <a:solidFill>
                  <a:prstClr val="white">
                    <a:lumMod val="50000"/>
                  </a:prstClr>
                </a:solidFill>
              </a:rPr>
              <a:t>Image 1.14: Human cheek cells</a:t>
            </a:r>
            <a:endParaRPr lang="en-AU" sz="1800" dirty="0">
              <a:solidFill>
                <a:prstClr val="black"/>
              </a:solidFill>
              <a:latin typeface="Calibri" panose="020F0502020204030204"/>
              <a:cs typeface="+mn-cs"/>
            </a:endParaRPr>
          </a:p>
          <a:p>
            <a:endParaRPr lang="en-AU" dirty="0"/>
          </a:p>
          <a:p>
            <a:endParaRPr lang="en-AU" dirty="0"/>
          </a:p>
        </p:txBody>
      </p:sp>
      <p:pic>
        <p:nvPicPr>
          <p:cNvPr id="4098" name="Picture 2" descr="File:Onion Cell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421" y="610017"/>
            <a:ext cx="3280117" cy="225468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79E3F057-388C-4EA1-8761-822D7A21BED9}"/>
              </a:ext>
            </a:extLst>
          </p:cNvPr>
          <p:cNvPicPr>
            <a:picLocks noChangeAspect="1"/>
          </p:cNvPicPr>
          <p:nvPr/>
        </p:nvPicPr>
        <p:blipFill>
          <a:blip r:embed="rId3"/>
          <a:stretch>
            <a:fillRect/>
          </a:stretch>
        </p:blipFill>
        <p:spPr>
          <a:xfrm>
            <a:off x="1628003" y="3326636"/>
            <a:ext cx="3471169" cy="2503504"/>
          </a:xfrm>
          <a:prstGeom prst="rect">
            <a:avLst/>
          </a:prstGeom>
        </p:spPr>
      </p:pic>
      <p:sp>
        <p:nvSpPr>
          <p:cNvPr id="3" name="TextBox 2"/>
          <p:cNvSpPr txBox="1"/>
          <p:nvPr/>
        </p:nvSpPr>
        <p:spPr>
          <a:xfrm>
            <a:off x="2509519" y="2864702"/>
            <a:ext cx="1645920" cy="246221"/>
          </a:xfrm>
          <a:prstGeom prst="rect">
            <a:avLst/>
          </a:prstGeom>
          <a:noFill/>
        </p:spPr>
        <p:txBody>
          <a:bodyPr wrap="square" rtlCol="0">
            <a:spAutoFit/>
          </a:bodyPr>
          <a:lstStyle/>
          <a:p>
            <a:r>
              <a:rPr lang="en-AU" sz="1000" dirty="0">
                <a:solidFill>
                  <a:prstClr val="white">
                    <a:lumMod val="50000"/>
                  </a:prstClr>
                </a:solidFill>
                <a:latin typeface="Arial" panose="020B0604020202020204" pitchFamily="34" charset="0"/>
                <a:cs typeface="Arial" panose="020B0604020202020204" pitchFamily="34" charset="0"/>
              </a:rPr>
              <a:t>Image </a:t>
            </a:r>
            <a:r>
              <a:rPr lang="en-AU" sz="1000" dirty="0" smtClean="0">
                <a:solidFill>
                  <a:prstClr val="white">
                    <a:lumMod val="50000"/>
                  </a:prstClr>
                </a:solidFill>
                <a:latin typeface="Arial" panose="020B0604020202020204" pitchFamily="34" charset="0"/>
                <a:cs typeface="Arial" panose="020B0604020202020204" pitchFamily="34" charset="0"/>
              </a:rPr>
              <a:t>1.13: Onion cells</a:t>
            </a:r>
            <a:endParaRPr lang="en-AU" dirty="0"/>
          </a:p>
        </p:txBody>
      </p:sp>
    </p:spTree>
    <p:extLst>
      <p:ext uri="{BB962C8B-B14F-4D97-AF65-F5344CB8AC3E}">
        <p14:creationId xmlns:p14="http://schemas.microsoft.com/office/powerpoint/2010/main" val="8173632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Single-celled organisms</a:t>
            </a:r>
          </a:p>
        </p:txBody>
      </p:sp>
      <p:sp>
        <p:nvSpPr>
          <p:cNvPr id="4" name="Text Placeholder 3"/>
          <p:cNvSpPr>
            <a:spLocks noGrp="1"/>
          </p:cNvSpPr>
          <p:nvPr>
            <p:ph type="body" sz="half" idx="2"/>
          </p:nvPr>
        </p:nvSpPr>
        <p:spPr>
          <a:xfrm>
            <a:off x="7423151" y="1783080"/>
            <a:ext cx="3932237" cy="4221480"/>
          </a:xfrm>
        </p:spPr>
        <p:txBody>
          <a:bodyPr>
            <a:noAutofit/>
          </a:bodyPr>
          <a:lstStyle/>
          <a:p>
            <a:r>
              <a:rPr lang="en-AU" sz="2400" dirty="0"/>
              <a:t>Some species of living things have only one cell, like this protozoa. It lives in the rumen of animals like cattle and sheep, helping them digest their food.</a:t>
            </a:r>
          </a:p>
          <a:p>
            <a:r>
              <a:rPr lang="en-AU" sz="2400" dirty="0" smtClean="0"/>
              <a:t>All bodily </a:t>
            </a:r>
            <a:r>
              <a:rPr lang="en-AU" sz="2400" dirty="0"/>
              <a:t>functions occur in this tiny single cell: reproducing, digesting, respiring, excreting waste.</a:t>
            </a:r>
          </a:p>
          <a:p>
            <a:r>
              <a:rPr lang="en-AU" sz="2400" dirty="0"/>
              <a:t>Single-celled organisms are called </a:t>
            </a:r>
            <a:r>
              <a:rPr lang="en-AU" sz="2400" b="1" dirty="0"/>
              <a:t>unicellular</a:t>
            </a:r>
            <a:r>
              <a:rPr lang="en-AU" sz="2400" dirty="0"/>
              <a:t>.</a:t>
            </a:r>
            <a:endParaRPr lang="en-AU" sz="2400" b="1" dirty="0"/>
          </a:p>
        </p:txBody>
      </p:sp>
      <p:sp>
        <p:nvSpPr>
          <p:cNvPr id="5" name="Slide Number Placeholder 4"/>
          <p:cNvSpPr>
            <a:spLocks noGrp="1"/>
          </p:cNvSpPr>
          <p:nvPr>
            <p:ph type="sldNum" sz="quarter" idx="12"/>
          </p:nvPr>
        </p:nvSpPr>
        <p:spPr/>
        <p:txBody>
          <a:bodyPr/>
          <a:lstStyle/>
          <a:p>
            <a:fld id="{134130E5-E61B-4CBB-BE4D-E8692FE607E9}" type="slidenum">
              <a:rPr lang="en-AU" smtClean="0"/>
              <a:t>19</a:t>
            </a:fld>
            <a:endParaRPr lang="en-AU" dirty="0"/>
          </a:p>
        </p:txBody>
      </p:sp>
      <p:sp>
        <p:nvSpPr>
          <p:cNvPr id="6" name="Footer Placeholder 5"/>
          <p:cNvSpPr>
            <a:spLocks noGrp="1"/>
          </p:cNvSpPr>
          <p:nvPr>
            <p:ph type="ftr" sz="quarter" idx="3"/>
          </p:nvPr>
        </p:nvSpPr>
        <p:spPr/>
        <p:txBody>
          <a:bodyPr/>
          <a:lstStyle/>
          <a:p>
            <a:r>
              <a:rPr lang="en-AU" smtClean="0"/>
              <a:t>PRIMED8TL001 | Science | Life under cover | Introducing cells and systems </a:t>
            </a:r>
            <a:endParaRPr lang="en-AU" dirty="0"/>
          </a:p>
        </p:txBody>
      </p:sp>
      <p:sp>
        <p:nvSpPr>
          <p:cNvPr id="7" name="Text Placeholder 6"/>
          <p:cNvSpPr>
            <a:spLocks noGrp="1"/>
          </p:cNvSpPr>
          <p:nvPr>
            <p:ph type="body" sz="half" idx="13"/>
          </p:nvPr>
        </p:nvSpPr>
        <p:spPr/>
        <p:txBody>
          <a:bodyPr>
            <a:normAutofit/>
          </a:bodyPr>
          <a:lstStyle/>
          <a:p>
            <a:r>
              <a:rPr lang="en-AU" dirty="0">
                <a:solidFill>
                  <a:prstClr val="white">
                    <a:lumMod val="50000"/>
                  </a:prstClr>
                </a:solidFill>
              </a:rPr>
              <a:t>Image </a:t>
            </a:r>
            <a:r>
              <a:rPr lang="en-AU" dirty="0" smtClean="0">
                <a:solidFill>
                  <a:prstClr val="white">
                    <a:lumMod val="50000"/>
                  </a:prstClr>
                </a:solidFill>
              </a:rPr>
              <a:t>1.15: </a:t>
            </a:r>
            <a:r>
              <a:rPr lang="en-AU" dirty="0" smtClean="0"/>
              <a:t>Protozoa </a:t>
            </a:r>
            <a:r>
              <a:rPr lang="en-AU" dirty="0"/>
              <a:t>in the rumen of a </a:t>
            </a:r>
            <a:r>
              <a:rPr lang="en-AU" dirty="0" smtClean="0"/>
              <a:t>cow</a:t>
            </a:r>
            <a:endParaRPr lang="en-AU" dirty="0"/>
          </a:p>
        </p:txBody>
      </p:sp>
      <p:pic>
        <p:nvPicPr>
          <p:cNvPr id="4100" name="Picture 4">
            <a:extLst>
              <a:ext uri="{FF2B5EF4-FFF2-40B4-BE49-F238E27FC236}">
                <a16:creationId xmlns:a16="http://schemas.microsoft.com/office/drawing/2014/main" id="{9519812B-89B1-4085-9A13-D405E95CE2DB}"/>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2020" r="2020"/>
          <a:stretch>
            <a:fillRect/>
          </a:stretch>
        </p:blipFill>
        <p:spPr bwMode="auto">
          <a:xfrm>
            <a:off x="904702" y="962799"/>
            <a:ext cx="6172200" cy="4873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70342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4130E5-E61B-4CBB-BE4D-E8692FE607E9}" type="slidenum">
              <a:rPr lang="en-AU" smtClean="0"/>
              <a:t>2</a:t>
            </a:fld>
            <a:endParaRPr lang="en-AU" dirty="0"/>
          </a:p>
        </p:txBody>
      </p:sp>
      <p:sp>
        <p:nvSpPr>
          <p:cNvPr id="10" name="Footer Placeholder 9"/>
          <p:cNvSpPr>
            <a:spLocks noGrp="1"/>
          </p:cNvSpPr>
          <p:nvPr>
            <p:ph type="ftr" sz="quarter" idx="3"/>
          </p:nvPr>
        </p:nvSpPr>
        <p:spPr/>
        <p:txBody>
          <a:bodyPr/>
          <a:lstStyle/>
          <a:p>
            <a:r>
              <a:rPr lang="en-AU" smtClean="0"/>
              <a:t>PRIMED8TL001 | Science | Life under cover | Introducing cells and systems </a:t>
            </a:r>
            <a:endParaRPr lang="en-AU" dirty="0"/>
          </a:p>
        </p:txBody>
      </p:sp>
      <p:sp>
        <p:nvSpPr>
          <p:cNvPr id="3" name="Text Placeholder 2"/>
          <p:cNvSpPr>
            <a:spLocks noGrp="1"/>
          </p:cNvSpPr>
          <p:nvPr>
            <p:ph type="body" idx="4294967295"/>
          </p:nvPr>
        </p:nvSpPr>
        <p:spPr>
          <a:xfrm>
            <a:off x="822959" y="1529599"/>
            <a:ext cx="4176713" cy="3832225"/>
          </a:xfrm>
        </p:spPr>
        <p:txBody>
          <a:bodyPr vert="horz" lIns="91440" tIns="45720" rIns="91440" bIns="45720" rtlCol="0" anchor="t">
            <a:normAutofit fontScale="25000" lnSpcReduction="20000"/>
          </a:bodyPr>
          <a:lstStyle/>
          <a:p>
            <a:pPr marL="0" indent="0">
              <a:lnSpc>
                <a:spcPct val="120000"/>
              </a:lnSpc>
              <a:buNone/>
            </a:pPr>
            <a:r>
              <a:rPr lang="en-AU" sz="6400" dirty="0">
                <a:solidFill>
                  <a:schemeClr val="tx1"/>
                </a:solidFill>
                <a:latin typeface="Arial"/>
                <a:cs typeface="Arial"/>
              </a:rPr>
              <a:t>Use the laminated cards with images, names and descriptions of 12 animals and plants that are used by Western Australian (WA) primary producers </a:t>
            </a:r>
            <a:r>
              <a:rPr lang="en-AU" sz="6400" dirty="0">
                <a:solidFill>
                  <a:schemeClr val="tx1"/>
                </a:solidFill>
              </a:rPr>
              <a:t>to carry out a </a:t>
            </a:r>
            <a:r>
              <a:rPr lang="en-AU" sz="6400" b="1" dirty="0">
                <a:solidFill>
                  <a:schemeClr val="tx1"/>
                </a:solidFill>
              </a:rPr>
              <a:t>silent card shuffle</a:t>
            </a:r>
            <a:r>
              <a:rPr lang="en-AU" sz="6400" dirty="0">
                <a:solidFill>
                  <a:schemeClr val="tx1"/>
                </a:solidFill>
              </a:rPr>
              <a:t> activity in your small group. </a:t>
            </a:r>
          </a:p>
          <a:p>
            <a:pPr marL="0" indent="0">
              <a:lnSpc>
                <a:spcPct val="120000"/>
              </a:lnSpc>
              <a:buNone/>
            </a:pPr>
            <a:r>
              <a:rPr lang="en-AU" sz="6400" dirty="0">
                <a:solidFill>
                  <a:schemeClr val="tx1"/>
                </a:solidFill>
              </a:rPr>
              <a:t>This is to help you classify, understand and analyse information that you already know about animals and plants that are used in primary production. </a:t>
            </a:r>
            <a:endParaRPr lang="en-AU" sz="6400" dirty="0" smtClean="0">
              <a:solidFill>
                <a:schemeClr val="tx1"/>
              </a:solidFill>
            </a:endParaRPr>
          </a:p>
          <a:p>
            <a:pPr marL="0" indent="0">
              <a:lnSpc>
                <a:spcPct val="120000"/>
              </a:lnSpc>
              <a:buNone/>
            </a:pPr>
            <a:r>
              <a:rPr lang="en-AU" sz="6400" dirty="0" smtClean="0">
                <a:solidFill>
                  <a:schemeClr val="tx1"/>
                </a:solidFill>
              </a:rPr>
              <a:t>Follow the steps on the right.</a:t>
            </a:r>
            <a:endParaRPr lang="en-AU" sz="6400" dirty="0">
              <a:solidFill>
                <a:schemeClr val="tx1"/>
              </a:solidFill>
            </a:endParaRPr>
          </a:p>
        </p:txBody>
      </p:sp>
      <p:sp>
        <p:nvSpPr>
          <p:cNvPr id="2" name="Title 1"/>
          <p:cNvSpPr>
            <a:spLocks noGrp="1"/>
          </p:cNvSpPr>
          <p:nvPr>
            <p:ph type="title" idx="4294967295"/>
          </p:nvPr>
        </p:nvSpPr>
        <p:spPr>
          <a:xfrm>
            <a:off x="822959" y="438987"/>
            <a:ext cx="4240213" cy="771525"/>
          </a:xfrm>
        </p:spPr>
        <p:txBody>
          <a:bodyPr>
            <a:normAutofit/>
          </a:bodyPr>
          <a:lstStyle/>
          <a:p>
            <a:r>
              <a:rPr lang="en-AU" sz="3600" dirty="0"/>
              <a:t>Silent card shuffle</a:t>
            </a:r>
          </a:p>
        </p:txBody>
      </p:sp>
      <p:sp>
        <p:nvSpPr>
          <p:cNvPr id="6" name="Text Placeholder 2"/>
          <p:cNvSpPr txBox="1">
            <a:spLocks/>
          </p:cNvSpPr>
          <p:nvPr/>
        </p:nvSpPr>
        <p:spPr>
          <a:xfrm>
            <a:off x="5462849" y="282632"/>
            <a:ext cx="5875711" cy="6065405"/>
          </a:xfrm>
          <a:prstGeom prst="rect">
            <a:avLst/>
          </a:prstGeom>
          <a:solidFill>
            <a:srgbClr val="F4F9F1"/>
          </a:solidFill>
        </p:spPr>
        <p:txBody>
          <a:bodyPr vert="horz" lIns="91440" tIns="45720" rIns="91440" bIns="45720" rtlCol="0" anchor="t">
            <a:normAutofit fontScale="2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6"/>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lvl="0">
              <a:lnSpc>
                <a:spcPct val="120000"/>
              </a:lnSpc>
            </a:pPr>
            <a:r>
              <a:rPr lang="en-AU" sz="6400" b="1" dirty="0">
                <a:solidFill>
                  <a:schemeClr val="tx1"/>
                </a:solidFill>
              </a:rPr>
              <a:t>Silent card shuffle</a:t>
            </a:r>
            <a:endParaRPr lang="en-AU" sz="6400" dirty="0">
              <a:solidFill>
                <a:schemeClr val="tx1"/>
              </a:solidFill>
            </a:endParaRPr>
          </a:p>
          <a:p>
            <a:pPr marL="914400" lvl="1" indent="-457200">
              <a:lnSpc>
                <a:spcPct val="120000"/>
              </a:lnSpc>
              <a:buFont typeface="Arial" panose="020B0604020202020204" pitchFamily="34" charset="0"/>
              <a:buChar char="•"/>
            </a:pPr>
            <a:r>
              <a:rPr lang="en-AU" sz="6400" dirty="0">
                <a:solidFill>
                  <a:schemeClr val="tx1"/>
                </a:solidFill>
              </a:rPr>
              <a:t>Spread all laminated cards out on a flat surface, without talking.</a:t>
            </a:r>
          </a:p>
          <a:p>
            <a:pPr marL="914400" lvl="1" indent="-457200">
              <a:lnSpc>
                <a:spcPct val="120000"/>
              </a:lnSpc>
              <a:buFont typeface="Arial" panose="020B0604020202020204" pitchFamily="34" charset="0"/>
              <a:buChar char="•"/>
            </a:pPr>
            <a:r>
              <a:rPr lang="en-AU" sz="6400" dirty="0">
                <a:solidFill>
                  <a:schemeClr val="tx1"/>
                </a:solidFill>
              </a:rPr>
              <a:t>Rearrange the cards in the order you think the images, labels and descriptions match one </a:t>
            </a:r>
            <a:r>
              <a:rPr lang="en-AU" sz="6400" dirty="0" smtClean="0">
                <a:solidFill>
                  <a:schemeClr val="tx1"/>
                </a:solidFill>
              </a:rPr>
              <a:t>another.</a:t>
            </a:r>
          </a:p>
          <a:p>
            <a:pPr>
              <a:lnSpc>
                <a:spcPct val="120000"/>
              </a:lnSpc>
            </a:pPr>
            <a:r>
              <a:rPr lang="en-AU" sz="6800" b="1" dirty="0" smtClean="0">
                <a:solidFill>
                  <a:schemeClr val="tx1"/>
                </a:solidFill>
              </a:rPr>
              <a:t>Justify and refine</a:t>
            </a:r>
            <a:endParaRPr lang="en-AU" sz="6800" dirty="0" smtClean="0">
              <a:solidFill>
                <a:schemeClr val="tx1"/>
              </a:solidFill>
            </a:endParaRPr>
          </a:p>
          <a:p>
            <a:pPr marL="914400" lvl="1" indent="-457200">
              <a:lnSpc>
                <a:spcPct val="120000"/>
              </a:lnSpc>
              <a:buFont typeface="Arial" panose="020B0604020202020204" pitchFamily="34" charset="0"/>
              <a:buChar char="•"/>
            </a:pPr>
            <a:r>
              <a:rPr lang="en-AU" sz="6400" dirty="0" smtClean="0">
                <a:solidFill>
                  <a:schemeClr val="tx1"/>
                </a:solidFill>
              </a:rPr>
              <a:t>As your group completes the task, talk to each other and ask for an explanation or justification for the positioning of certain cards.</a:t>
            </a:r>
          </a:p>
          <a:p>
            <a:pPr marL="914400" lvl="1" indent="-457200">
              <a:lnSpc>
                <a:spcPct val="120000"/>
              </a:lnSpc>
              <a:buFont typeface="Arial" panose="020B0604020202020204" pitchFamily="34" charset="0"/>
              <a:buChar char="•"/>
            </a:pPr>
            <a:r>
              <a:rPr lang="en-AU" sz="6400" dirty="0" smtClean="0">
                <a:solidFill>
                  <a:schemeClr val="tx1"/>
                </a:solidFill>
              </a:rPr>
              <a:t>You may make refinements or changes at this stage.</a:t>
            </a:r>
          </a:p>
          <a:p>
            <a:pPr>
              <a:lnSpc>
                <a:spcPct val="120000"/>
              </a:lnSpc>
            </a:pPr>
            <a:r>
              <a:rPr lang="en-AU" sz="6400" b="1" dirty="0" smtClean="0">
                <a:solidFill>
                  <a:schemeClr val="tx1"/>
                </a:solidFill>
              </a:rPr>
              <a:t>Circle and observe</a:t>
            </a:r>
            <a:endParaRPr lang="en-AU" sz="6400" dirty="0" smtClean="0">
              <a:solidFill>
                <a:schemeClr val="tx1"/>
              </a:solidFill>
            </a:endParaRPr>
          </a:p>
          <a:p>
            <a:pPr lvl="1">
              <a:lnSpc>
                <a:spcPct val="120000"/>
              </a:lnSpc>
            </a:pPr>
            <a:r>
              <a:rPr lang="en-AU" sz="6400" dirty="0" smtClean="0">
                <a:solidFill>
                  <a:schemeClr val="tx1"/>
                </a:solidFill>
              </a:rPr>
              <a:t>When all groups have finished, visit the other tables and discuss any similarities or differences. Don’t touch other groups’ cards.</a:t>
            </a:r>
          </a:p>
          <a:p>
            <a:pPr>
              <a:lnSpc>
                <a:spcPct val="120000"/>
              </a:lnSpc>
            </a:pPr>
            <a:r>
              <a:rPr lang="en-AU" sz="6400" b="1" dirty="0" smtClean="0">
                <a:solidFill>
                  <a:schemeClr val="tx1"/>
                </a:solidFill>
              </a:rPr>
              <a:t>Return and refine</a:t>
            </a:r>
            <a:endParaRPr lang="en-AU" sz="6400" dirty="0" smtClean="0">
              <a:solidFill>
                <a:schemeClr val="tx1"/>
              </a:solidFill>
            </a:endParaRPr>
          </a:p>
          <a:p>
            <a:pPr lvl="1">
              <a:lnSpc>
                <a:spcPct val="120000"/>
              </a:lnSpc>
            </a:pPr>
            <a:r>
              <a:rPr lang="en-AU" sz="6400" dirty="0" smtClean="0">
                <a:solidFill>
                  <a:schemeClr val="tx1"/>
                </a:solidFill>
              </a:rPr>
              <a:t>Return to your table and, based on what you observed and discussed in the visits to other tables, decide whether or not to make any changes.</a:t>
            </a:r>
          </a:p>
          <a:p>
            <a:pPr>
              <a:lnSpc>
                <a:spcPct val="120000"/>
              </a:lnSpc>
            </a:pPr>
            <a:r>
              <a:rPr lang="en-AU" sz="6400" b="1" dirty="0" smtClean="0">
                <a:solidFill>
                  <a:schemeClr val="tx1"/>
                </a:solidFill>
              </a:rPr>
              <a:t>Teacher debriefing</a:t>
            </a:r>
            <a:endParaRPr lang="en-AU" sz="6400" dirty="0" smtClean="0">
              <a:solidFill>
                <a:schemeClr val="tx1"/>
              </a:solidFill>
            </a:endParaRPr>
          </a:p>
          <a:p>
            <a:pPr lvl="1">
              <a:lnSpc>
                <a:spcPct val="120000"/>
              </a:lnSpc>
            </a:pPr>
            <a:r>
              <a:rPr lang="en-AU" sz="6400" dirty="0" smtClean="0">
                <a:solidFill>
                  <a:schemeClr val="tx1"/>
                </a:solidFill>
              </a:rPr>
              <a:t>Discuss your findings with other class members.</a:t>
            </a:r>
          </a:p>
          <a:p>
            <a:endParaRPr lang="en-AU" dirty="0" smtClean="0">
              <a:solidFill>
                <a:schemeClr val="tx1"/>
              </a:solidFill>
            </a:endParaRPr>
          </a:p>
          <a:p>
            <a:endParaRPr lang="en-AU" dirty="0" smtClean="0">
              <a:solidFill>
                <a:schemeClr val="tx1"/>
              </a:solidFill>
            </a:endParaRPr>
          </a:p>
          <a:p>
            <a:endParaRPr lang="en-AU" dirty="0" smtClean="0">
              <a:solidFill>
                <a:schemeClr val="tx1"/>
              </a:solidFill>
            </a:endParaRPr>
          </a:p>
          <a:p>
            <a:endParaRPr lang="en-AU" dirty="0"/>
          </a:p>
        </p:txBody>
      </p:sp>
    </p:spTree>
    <p:extLst>
      <p:ext uri="{BB962C8B-B14F-4D97-AF65-F5344CB8AC3E}">
        <p14:creationId xmlns:p14="http://schemas.microsoft.com/office/powerpoint/2010/main" val="1301240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Multicellular organisms</a:t>
            </a:r>
          </a:p>
        </p:txBody>
      </p:sp>
      <p:sp>
        <p:nvSpPr>
          <p:cNvPr id="4" name="Text Placeholder 3"/>
          <p:cNvSpPr>
            <a:spLocks noGrp="1"/>
          </p:cNvSpPr>
          <p:nvPr>
            <p:ph type="body" sz="half" idx="2"/>
          </p:nvPr>
        </p:nvSpPr>
        <p:spPr/>
        <p:txBody>
          <a:bodyPr>
            <a:normAutofit/>
          </a:bodyPr>
          <a:lstStyle/>
          <a:p>
            <a:r>
              <a:rPr lang="en-AU" sz="2400" dirty="0"/>
              <a:t>Most animals you would be familiar with, such as chickens produced by WA primary producers, contain many millions of cells.</a:t>
            </a:r>
          </a:p>
          <a:p>
            <a:r>
              <a:rPr lang="en-AU" sz="2400" dirty="0"/>
              <a:t>These are called </a:t>
            </a:r>
            <a:r>
              <a:rPr lang="en-AU" sz="2400" b="1" dirty="0"/>
              <a:t>multicellular</a:t>
            </a:r>
            <a:r>
              <a:rPr lang="en-AU" sz="2400" dirty="0"/>
              <a:t> organisms</a:t>
            </a:r>
          </a:p>
        </p:txBody>
      </p:sp>
      <p:sp>
        <p:nvSpPr>
          <p:cNvPr id="5" name="Slide Number Placeholder 4"/>
          <p:cNvSpPr>
            <a:spLocks noGrp="1"/>
          </p:cNvSpPr>
          <p:nvPr>
            <p:ph type="sldNum" sz="quarter" idx="12"/>
          </p:nvPr>
        </p:nvSpPr>
        <p:spPr/>
        <p:txBody>
          <a:bodyPr/>
          <a:lstStyle/>
          <a:p>
            <a:fld id="{134130E5-E61B-4CBB-BE4D-E8692FE607E9}" type="slidenum">
              <a:rPr lang="en-AU" smtClean="0"/>
              <a:t>20</a:t>
            </a:fld>
            <a:endParaRPr lang="en-AU" dirty="0"/>
          </a:p>
        </p:txBody>
      </p:sp>
      <p:sp>
        <p:nvSpPr>
          <p:cNvPr id="6" name="Footer Placeholder 5"/>
          <p:cNvSpPr>
            <a:spLocks noGrp="1"/>
          </p:cNvSpPr>
          <p:nvPr>
            <p:ph type="ftr" sz="quarter" idx="3"/>
          </p:nvPr>
        </p:nvSpPr>
        <p:spPr/>
        <p:txBody>
          <a:bodyPr/>
          <a:lstStyle/>
          <a:p>
            <a:r>
              <a:rPr lang="en-AU" smtClean="0"/>
              <a:t>PRIMED8TL001 | Science | Life under cover | Introducing cells and systems </a:t>
            </a:r>
            <a:endParaRPr lang="en-AU" dirty="0"/>
          </a:p>
        </p:txBody>
      </p:sp>
      <p:sp>
        <p:nvSpPr>
          <p:cNvPr id="7" name="Text Placeholder 6"/>
          <p:cNvSpPr>
            <a:spLocks noGrp="1"/>
          </p:cNvSpPr>
          <p:nvPr>
            <p:ph type="body" sz="half" idx="13"/>
          </p:nvPr>
        </p:nvSpPr>
        <p:spPr/>
        <p:txBody>
          <a:bodyPr>
            <a:normAutofit/>
          </a:bodyPr>
          <a:lstStyle/>
          <a:p>
            <a:r>
              <a:rPr lang="en-AU" dirty="0"/>
              <a:t>I</a:t>
            </a:r>
            <a:r>
              <a:rPr lang="en-AU" dirty="0" smtClean="0">
                <a:solidFill>
                  <a:prstClr val="white">
                    <a:lumMod val="50000"/>
                  </a:prstClr>
                </a:solidFill>
              </a:rPr>
              <a:t>mage 1.16: W</a:t>
            </a:r>
            <a:r>
              <a:rPr lang="en-AU" dirty="0" smtClean="0"/>
              <a:t>estern </a:t>
            </a:r>
            <a:r>
              <a:rPr lang="en-AU" dirty="0"/>
              <a:t>Australian </a:t>
            </a:r>
            <a:r>
              <a:rPr lang="en-AU" dirty="0" smtClean="0"/>
              <a:t>poultry</a:t>
            </a:r>
            <a:endParaRPr lang="en-AU" dirty="0"/>
          </a:p>
        </p:txBody>
      </p:sp>
      <p:pic>
        <p:nvPicPr>
          <p:cNvPr id="5122" name="Picture 2" descr="White and black backyard chickens in a fenced fowl run pecking ground for food.">
            <a:extLst>
              <a:ext uri="{FF2B5EF4-FFF2-40B4-BE49-F238E27FC236}">
                <a16:creationId xmlns:a16="http://schemas.microsoft.com/office/drawing/2014/main" id="{4E06A9D4-9EE4-4753-A60C-33FD4C469207}"/>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21081" r="21081"/>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71305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3151" y="350520"/>
            <a:ext cx="3932237" cy="1600200"/>
          </a:xfrm>
        </p:spPr>
        <p:txBody>
          <a:bodyPr/>
          <a:lstStyle/>
          <a:p>
            <a:r>
              <a:rPr lang="en-AU" dirty="0"/>
              <a:t>Multicellular levels of organisation </a:t>
            </a:r>
          </a:p>
        </p:txBody>
      </p:sp>
      <p:sp>
        <p:nvSpPr>
          <p:cNvPr id="4" name="Text Placeholder 3"/>
          <p:cNvSpPr>
            <a:spLocks noGrp="1"/>
          </p:cNvSpPr>
          <p:nvPr>
            <p:ph type="body" sz="half" idx="2"/>
          </p:nvPr>
        </p:nvSpPr>
        <p:spPr>
          <a:xfrm>
            <a:off x="7423151" y="1752600"/>
            <a:ext cx="3932237" cy="4397528"/>
          </a:xfrm>
        </p:spPr>
        <p:txBody>
          <a:bodyPr>
            <a:normAutofit fontScale="62500" lnSpcReduction="20000"/>
          </a:bodyPr>
          <a:lstStyle/>
          <a:p>
            <a:r>
              <a:rPr lang="en-AU" sz="2300" dirty="0"/>
              <a:t>All multicellular organisms have basic levels of cell organisation:</a:t>
            </a:r>
          </a:p>
          <a:p>
            <a:pPr marL="342900" indent="-342900">
              <a:buFont typeface="Arial" panose="020B0604020202020204" pitchFamily="34" charset="0"/>
              <a:buChar char="•"/>
            </a:pPr>
            <a:r>
              <a:rPr lang="en-AU" sz="2300" dirty="0"/>
              <a:t>Cells are organised into various types of </a:t>
            </a:r>
            <a:r>
              <a:rPr lang="en-AU" sz="2300" b="1" dirty="0"/>
              <a:t>tissues</a:t>
            </a:r>
            <a:r>
              <a:rPr lang="en-AU" sz="2300" dirty="0"/>
              <a:t> (eg muscle tissue).</a:t>
            </a:r>
          </a:p>
          <a:p>
            <a:pPr marL="342900" indent="-342900">
              <a:buFont typeface="Arial" panose="020B0604020202020204" pitchFamily="34" charset="0"/>
              <a:buChar char="•"/>
            </a:pPr>
            <a:r>
              <a:rPr lang="en-AU" sz="2300" dirty="0"/>
              <a:t>Each type of tissue is comprised of only one cell </a:t>
            </a:r>
            <a:r>
              <a:rPr lang="en-AU" sz="2300" b="1" dirty="0"/>
              <a:t>type</a:t>
            </a:r>
            <a:r>
              <a:rPr lang="en-AU" sz="2300" dirty="0"/>
              <a:t> (eg muscle tissue has muscle cells).</a:t>
            </a:r>
          </a:p>
          <a:p>
            <a:pPr marL="342900" indent="-342900">
              <a:buFont typeface="Arial" panose="020B0604020202020204" pitchFamily="34" charset="0"/>
              <a:buChar char="•"/>
            </a:pPr>
            <a:r>
              <a:rPr lang="en-AU" sz="2300" dirty="0"/>
              <a:t>Tissues of different types (eg muscle tissue, connective tissue) are organised into </a:t>
            </a:r>
            <a:r>
              <a:rPr lang="en-AU" sz="2300" b="1" dirty="0"/>
              <a:t>organs</a:t>
            </a:r>
            <a:r>
              <a:rPr lang="en-AU" sz="2300" dirty="0"/>
              <a:t> (eg calf muscle) to carry out particular functions (eg movement).</a:t>
            </a:r>
          </a:p>
          <a:p>
            <a:pPr marL="342900" indent="-342900">
              <a:buFont typeface="Arial" panose="020B0604020202020204" pitchFamily="34" charset="0"/>
              <a:buChar char="•"/>
            </a:pPr>
            <a:r>
              <a:rPr lang="en-AU" sz="2300" dirty="0"/>
              <a:t>Organs are grouped together into </a:t>
            </a:r>
            <a:r>
              <a:rPr lang="en-AU" sz="2300" b="1" dirty="0"/>
              <a:t>organ systems</a:t>
            </a:r>
            <a:r>
              <a:rPr lang="en-AU" sz="2300" dirty="0"/>
              <a:t> (eg muscular system).</a:t>
            </a:r>
          </a:p>
          <a:p>
            <a:pPr marL="342900" indent="-342900">
              <a:buFont typeface="Arial" panose="020B0604020202020204" pitchFamily="34" charset="0"/>
              <a:buChar char="•"/>
            </a:pPr>
            <a:r>
              <a:rPr lang="en-AU" sz="2300" dirty="0"/>
              <a:t>Different organ systems (eg muscular system, circulatory system) work together to form the organism.</a:t>
            </a:r>
          </a:p>
          <a:p>
            <a:r>
              <a:rPr lang="en-AU" dirty="0"/>
              <a:t> </a:t>
            </a:r>
          </a:p>
        </p:txBody>
      </p:sp>
      <p:sp>
        <p:nvSpPr>
          <p:cNvPr id="5" name="Slide Number Placeholder 4"/>
          <p:cNvSpPr>
            <a:spLocks noGrp="1"/>
          </p:cNvSpPr>
          <p:nvPr>
            <p:ph type="sldNum" sz="quarter" idx="12"/>
          </p:nvPr>
        </p:nvSpPr>
        <p:spPr/>
        <p:txBody>
          <a:bodyPr/>
          <a:lstStyle/>
          <a:p>
            <a:fld id="{134130E5-E61B-4CBB-BE4D-E8692FE607E9}" type="slidenum">
              <a:rPr lang="en-AU" smtClean="0"/>
              <a:t>21</a:t>
            </a:fld>
            <a:endParaRPr lang="en-AU" dirty="0"/>
          </a:p>
        </p:txBody>
      </p:sp>
      <p:sp>
        <p:nvSpPr>
          <p:cNvPr id="6" name="Footer Placeholder 5"/>
          <p:cNvSpPr>
            <a:spLocks noGrp="1"/>
          </p:cNvSpPr>
          <p:nvPr>
            <p:ph type="ftr" sz="quarter" idx="3"/>
          </p:nvPr>
        </p:nvSpPr>
        <p:spPr/>
        <p:txBody>
          <a:bodyPr/>
          <a:lstStyle/>
          <a:p>
            <a:r>
              <a:rPr lang="en-AU" smtClean="0"/>
              <a:t>PRIMED8TL001 | Science | Life under cover | Introducing cells and systems </a:t>
            </a:r>
            <a:endParaRPr lang="en-AU" dirty="0"/>
          </a:p>
        </p:txBody>
      </p:sp>
      <p:sp>
        <p:nvSpPr>
          <p:cNvPr id="7" name="Text Placeholder 6"/>
          <p:cNvSpPr>
            <a:spLocks noGrp="1"/>
          </p:cNvSpPr>
          <p:nvPr>
            <p:ph type="body" sz="half" idx="13"/>
          </p:nvPr>
        </p:nvSpPr>
        <p:spPr/>
        <p:txBody>
          <a:bodyPr>
            <a:normAutofit/>
          </a:bodyPr>
          <a:lstStyle/>
          <a:p>
            <a:r>
              <a:rPr lang="en-AU" dirty="0">
                <a:solidFill>
                  <a:prstClr val="white">
                    <a:lumMod val="50000"/>
                  </a:prstClr>
                </a:solidFill>
              </a:rPr>
              <a:t>Image </a:t>
            </a:r>
            <a:r>
              <a:rPr lang="en-AU" dirty="0" smtClean="0">
                <a:solidFill>
                  <a:prstClr val="white">
                    <a:lumMod val="50000"/>
                  </a:prstClr>
                </a:solidFill>
              </a:rPr>
              <a:t>1.17: Parts of the human body</a:t>
            </a:r>
            <a:endParaRPr lang="en-AU" dirty="0"/>
          </a:p>
        </p:txBody>
      </p:sp>
      <p:sp>
        <p:nvSpPr>
          <p:cNvPr id="18" name="AutoShape 12" descr="File:Didactic model of a sheep muscular system-FMVZ USP-15.jpeg - Wikimedia  Common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9" name="Picture Placeholder 8"/>
          <p:cNvSpPr>
            <a:spLocks noGrp="1"/>
          </p:cNvSpPr>
          <p:nvPr>
            <p:ph type="pic" idx="1"/>
          </p:nvPr>
        </p:nvSpPr>
        <p:spPr/>
      </p:sp>
      <p:pic>
        <p:nvPicPr>
          <p:cNvPr id="1029" name="Picture 5" descr="C:\Users\David\Pictures\784px-Anatomy_of_the_principal_parts_of_the_human_body_Wellcome_L004038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510" y="889348"/>
            <a:ext cx="6344850" cy="5003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22980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3151" y="457200"/>
            <a:ext cx="3932237" cy="1600200"/>
          </a:xfrm>
        </p:spPr>
        <p:txBody>
          <a:bodyPr anchor="ctr">
            <a:normAutofit/>
          </a:bodyPr>
          <a:lstStyle/>
          <a:p>
            <a:r>
              <a:rPr lang="en-AU" dirty="0"/>
              <a:t>Plant organ systems</a:t>
            </a:r>
          </a:p>
        </p:txBody>
      </p:sp>
      <p:pic>
        <p:nvPicPr>
          <p:cNvPr id="6148" name="Picture 4" descr="Carnarvon zucchini">
            <a:extLst>
              <a:ext uri="{FF2B5EF4-FFF2-40B4-BE49-F238E27FC236}">
                <a16:creationId xmlns:a16="http://schemas.microsoft.com/office/drawing/2014/main" id="{3F12B040-4AE1-4BDC-BBD5-3E65976A0E4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38200" y="1997823"/>
            <a:ext cx="6172200" cy="2823780"/>
          </a:xfrm>
          <a:prstGeom prst="rect">
            <a:avLst/>
          </a:prstGeom>
          <a:solidFill>
            <a:srgbClr val="FFFFFF"/>
          </a:solidFill>
        </p:spPr>
      </p:pic>
      <p:sp>
        <p:nvSpPr>
          <p:cNvPr id="4" name="Text Placeholder 3"/>
          <p:cNvSpPr>
            <a:spLocks noGrp="1"/>
          </p:cNvSpPr>
          <p:nvPr>
            <p:ph type="body" sz="half" idx="2"/>
          </p:nvPr>
        </p:nvSpPr>
        <p:spPr>
          <a:xfrm>
            <a:off x="7423151" y="2049462"/>
            <a:ext cx="3932237" cy="4306888"/>
          </a:xfrm>
        </p:spPr>
        <p:txBody>
          <a:bodyPr>
            <a:noAutofit/>
          </a:bodyPr>
          <a:lstStyle/>
          <a:p>
            <a:r>
              <a:rPr lang="en-AU" sz="2400" dirty="0"/>
              <a:t>Green plants have complex systems of organs which they use to survive and reproduce.</a:t>
            </a:r>
          </a:p>
          <a:p>
            <a:r>
              <a:rPr lang="en-AU" sz="2400" dirty="0"/>
              <a:t>T</a:t>
            </a:r>
            <a:r>
              <a:rPr lang="en-AU" sz="2400" dirty="0" smtClean="0"/>
              <a:t>his </a:t>
            </a:r>
            <a:r>
              <a:rPr lang="en-AU" sz="2400" dirty="0"/>
              <a:t>image shows zucchini grown by WA primary producers in Carnarvon. </a:t>
            </a:r>
          </a:p>
          <a:p>
            <a:r>
              <a:rPr lang="en-AU" sz="2400" dirty="0"/>
              <a:t>Its yellow flowers are organs of the zucchini’s reproductive system.</a:t>
            </a:r>
          </a:p>
        </p:txBody>
      </p:sp>
      <p:sp>
        <p:nvSpPr>
          <p:cNvPr id="5" name="Slide Number Placeholder 4"/>
          <p:cNvSpPr>
            <a:spLocks noGrp="1"/>
          </p:cNvSpPr>
          <p:nvPr>
            <p:ph type="sldNum" sz="quarter" idx="12"/>
          </p:nvPr>
        </p:nvSpPr>
        <p:spPr>
          <a:xfrm>
            <a:off x="8190728" y="6356350"/>
            <a:ext cx="2743200" cy="365125"/>
          </a:xfrm>
        </p:spPr>
        <p:txBody>
          <a:bodyPr anchor="ctr">
            <a:normAutofit/>
          </a:bodyPr>
          <a:lstStyle/>
          <a:p>
            <a:pPr>
              <a:spcAft>
                <a:spcPts val="600"/>
              </a:spcAft>
            </a:pPr>
            <a:fld id="{134130E5-E61B-4CBB-BE4D-E8692FE607E9}" type="slidenum">
              <a:rPr lang="en-AU" smtClean="0"/>
              <a:pPr>
                <a:spcAft>
                  <a:spcPts val="600"/>
                </a:spcAft>
              </a:pPr>
              <a:t>22</a:t>
            </a:fld>
            <a:endParaRPr lang="en-AU" dirty="0"/>
          </a:p>
        </p:txBody>
      </p:sp>
      <p:sp>
        <p:nvSpPr>
          <p:cNvPr id="6" name="Footer Placeholder 5"/>
          <p:cNvSpPr>
            <a:spLocks noGrp="1"/>
          </p:cNvSpPr>
          <p:nvPr>
            <p:ph type="ftr" sz="quarter" idx="3"/>
          </p:nvPr>
        </p:nvSpPr>
        <p:spPr>
          <a:xfrm>
            <a:off x="838200" y="6489352"/>
            <a:ext cx="7315200" cy="365125"/>
          </a:xfrm>
        </p:spPr>
        <p:txBody>
          <a:bodyPr anchor="ctr">
            <a:normAutofit/>
          </a:bodyPr>
          <a:lstStyle/>
          <a:p>
            <a:pPr>
              <a:spcAft>
                <a:spcPts val="600"/>
              </a:spcAft>
            </a:pPr>
            <a:r>
              <a:rPr lang="en-AU" dirty="0" smtClean="0"/>
              <a:t>PRIMED8TL001 | Science | Life under cover | Introducing cells and systems </a:t>
            </a:r>
            <a:endParaRPr lang="en-AU" dirty="0"/>
          </a:p>
        </p:txBody>
      </p:sp>
      <p:sp>
        <p:nvSpPr>
          <p:cNvPr id="73" name="Text Placeholder 6">
            <a:extLst>
              <a:ext uri="{FF2B5EF4-FFF2-40B4-BE49-F238E27FC236}">
                <a16:creationId xmlns:a16="http://schemas.microsoft.com/office/drawing/2014/main" id="{A3111339-B218-4565-BE7A-01231552BDB8}"/>
              </a:ext>
            </a:extLst>
          </p:cNvPr>
          <p:cNvSpPr>
            <a:spLocks noGrp="1"/>
          </p:cNvSpPr>
          <p:nvPr>
            <p:ph type="body" sz="half" idx="13"/>
          </p:nvPr>
        </p:nvSpPr>
        <p:spPr>
          <a:xfrm>
            <a:off x="838200" y="4821603"/>
            <a:ext cx="6172200" cy="289078"/>
          </a:xfrm>
        </p:spPr>
        <p:txBody>
          <a:bodyPr>
            <a:normAutofit/>
          </a:bodyPr>
          <a:lstStyle/>
          <a:p>
            <a:r>
              <a:rPr lang="en-US" dirty="0" smtClean="0"/>
              <a:t>Image 1.18: Zucchini </a:t>
            </a:r>
            <a:r>
              <a:rPr lang="en-US" dirty="0"/>
              <a:t>growing in </a:t>
            </a:r>
            <a:r>
              <a:rPr lang="en-US" dirty="0" smtClean="0"/>
              <a:t>Carnarvon, </a:t>
            </a:r>
            <a:r>
              <a:rPr lang="en-AU" dirty="0" smtClean="0"/>
              <a:t>WA</a:t>
            </a:r>
            <a:endParaRPr lang="en-US" dirty="0"/>
          </a:p>
        </p:txBody>
      </p:sp>
    </p:spTree>
    <p:extLst>
      <p:ext uri="{BB962C8B-B14F-4D97-AF65-F5344CB8AC3E}">
        <p14:creationId xmlns:p14="http://schemas.microsoft.com/office/powerpoint/2010/main" val="18290885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9135"/>
            <a:ext cx="10515600" cy="706581"/>
          </a:xfrm>
        </p:spPr>
        <p:txBody>
          <a:bodyPr/>
          <a:lstStyle/>
          <a:p>
            <a:r>
              <a:rPr lang="en-AU" dirty="0"/>
              <a:t>Acknowledgements</a:t>
            </a:r>
          </a:p>
        </p:txBody>
      </p:sp>
      <p:sp>
        <p:nvSpPr>
          <p:cNvPr id="3" name="Content Placeholder 2"/>
          <p:cNvSpPr>
            <a:spLocks noGrp="1"/>
          </p:cNvSpPr>
          <p:nvPr>
            <p:ph idx="1"/>
          </p:nvPr>
        </p:nvSpPr>
        <p:spPr>
          <a:xfrm>
            <a:off x="838200" y="1008236"/>
            <a:ext cx="10990811" cy="5395595"/>
          </a:xfrm>
        </p:spPr>
        <p:txBody>
          <a:bodyPr>
            <a:noAutofit/>
          </a:bodyPr>
          <a:lstStyle/>
          <a:p>
            <a:pPr marL="0" indent="0">
              <a:lnSpc>
                <a:spcPct val="100000"/>
              </a:lnSpc>
              <a:buNone/>
            </a:pPr>
            <a:r>
              <a:rPr lang="en-AU" sz="900" b="1" dirty="0"/>
              <a:t>References:</a:t>
            </a:r>
          </a:p>
          <a:p>
            <a:pPr marL="0" indent="0">
              <a:lnSpc>
                <a:spcPct val="100000"/>
              </a:lnSpc>
              <a:spcBef>
                <a:spcPts val="600"/>
              </a:spcBef>
              <a:buNone/>
            </a:pPr>
            <a:r>
              <a:rPr lang="en-AU" sz="900" dirty="0"/>
              <a:t>Information on WA food and fibre production sourced from Government of Western Australia, Department of Primary Industries and Regional Development (DPIRD), available at: </a:t>
            </a:r>
            <a:r>
              <a:rPr lang="en-AU" sz="900" dirty="0">
                <a:hlinkClick r:id="rId2"/>
              </a:rPr>
              <a:t>https://www.agric.wa.gov.au/</a:t>
            </a:r>
            <a:endParaRPr lang="en-AU" sz="900" dirty="0"/>
          </a:p>
          <a:p>
            <a:pPr marL="0" indent="0">
              <a:lnSpc>
                <a:spcPct val="100000"/>
              </a:lnSpc>
              <a:buNone/>
            </a:pPr>
            <a:r>
              <a:rPr lang="en-AU" sz="900" b="1" dirty="0"/>
              <a:t>Images:</a:t>
            </a:r>
          </a:p>
          <a:p>
            <a:pPr>
              <a:lnSpc>
                <a:spcPct val="100000"/>
              </a:lnSpc>
              <a:spcBef>
                <a:spcPts val="600"/>
              </a:spcBef>
            </a:pPr>
            <a:r>
              <a:rPr lang="en-AU" sz="900" dirty="0"/>
              <a:t>slide </a:t>
            </a:r>
            <a:r>
              <a:rPr lang="en-AU" sz="900" dirty="0" smtClean="0"/>
              <a:t>4, image 1.1:‘Wheat</a:t>
            </a:r>
            <a:r>
              <a:rPr lang="en-AU" sz="900" dirty="0"/>
              <a:t>’ by </a:t>
            </a:r>
            <a:r>
              <a:rPr lang="en-AU" sz="900" dirty="0">
                <a:hlinkClick r:id="rId3"/>
              </a:rPr>
              <a:t>Simon </a:t>
            </a:r>
            <a:r>
              <a:rPr lang="en-AU" sz="900" dirty="0" err="1">
                <a:hlinkClick r:id="rId3"/>
              </a:rPr>
              <a:t>Waldherr</a:t>
            </a:r>
            <a:r>
              <a:rPr lang="en-AU" sz="900" dirty="0"/>
              <a:t>. Licensed </a:t>
            </a:r>
            <a:r>
              <a:rPr lang="en-AU" sz="900" dirty="0">
                <a:hlinkClick r:id="rId4"/>
              </a:rPr>
              <a:t>CC BY-SA 3.0</a:t>
            </a:r>
            <a:r>
              <a:rPr lang="en-AU" sz="900" dirty="0"/>
              <a:t>, available at: </a:t>
            </a:r>
            <a:r>
              <a:rPr lang="en-AU" sz="900" dirty="0">
                <a:hlinkClick r:id="rId5"/>
              </a:rPr>
              <a:t>https://commons.wikimedia.org/wiki/File:Wheat_(219038809).jpeg</a:t>
            </a:r>
            <a:endParaRPr lang="en-AU" sz="900" dirty="0"/>
          </a:p>
          <a:p>
            <a:pPr>
              <a:lnSpc>
                <a:spcPct val="100000"/>
              </a:lnSpc>
              <a:spcBef>
                <a:spcPts val="600"/>
              </a:spcBef>
            </a:pPr>
            <a:r>
              <a:rPr lang="en-AU" sz="900" dirty="0"/>
              <a:t>slide 5, image </a:t>
            </a:r>
            <a:r>
              <a:rPr lang="en-AU" sz="900" dirty="0" smtClean="0"/>
              <a:t>1.2: </a:t>
            </a:r>
            <a:r>
              <a:rPr lang="en-AU" sz="900" dirty="0"/>
              <a:t>‘</a:t>
            </a:r>
            <a:r>
              <a:rPr lang="en-GB" sz="900" dirty="0"/>
              <a:t>Canola crop with wheat crop in background at </a:t>
            </a:r>
            <a:r>
              <a:rPr lang="en-GB" sz="900" dirty="0" err="1"/>
              <a:t>Wallandbeen</a:t>
            </a:r>
            <a:r>
              <a:rPr lang="en-GB" sz="900" dirty="0"/>
              <a:t>, NSW</a:t>
            </a:r>
            <a:r>
              <a:rPr lang="en-AU" sz="900" dirty="0"/>
              <a:t>’ image by Carl Davies, </a:t>
            </a:r>
            <a:r>
              <a:rPr lang="en-AU" sz="900" dirty="0">
                <a:hlinkClick r:id="rId6"/>
              </a:rPr>
              <a:t>CSIRO</a:t>
            </a:r>
            <a:r>
              <a:rPr lang="en-AU" sz="900" dirty="0"/>
              <a:t>. Licensed </a:t>
            </a:r>
            <a:r>
              <a:rPr lang="en-AU" sz="900" dirty="0">
                <a:hlinkClick r:id="rId7"/>
              </a:rPr>
              <a:t>CC BY 3.0</a:t>
            </a:r>
            <a:r>
              <a:rPr lang="en-AU" sz="900" dirty="0"/>
              <a:t>, available at: </a:t>
            </a:r>
            <a:r>
              <a:rPr lang="en-AU" sz="900" dirty="0">
                <a:hlinkClick r:id="rId8"/>
              </a:rPr>
              <a:t>https://commons.wikimedia.org/wiki/File:CSIRO_ScienceImage_3978_Canola_Crop_with_Wheat_Crop_in_Background.jpg</a:t>
            </a:r>
            <a:endParaRPr lang="en-AU" sz="900" dirty="0"/>
          </a:p>
          <a:p>
            <a:pPr>
              <a:lnSpc>
                <a:spcPct val="100000"/>
              </a:lnSpc>
              <a:spcBef>
                <a:spcPts val="600"/>
              </a:spcBef>
            </a:pPr>
            <a:r>
              <a:rPr lang="en-AU" sz="900" dirty="0"/>
              <a:t>slide </a:t>
            </a:r>
            <a:r>
              <a:rPr lang="en-AU" sz="900" dirty="0" smtClean="0"/>
              <a:t>6, </a:t>
            </a:r>
            <a:r>
              <a:rPr lang="en-AU" sz="900" dirty="0"/>
              <a:t>image </a:t>
            </a:r>
            <a:r>
              <a:rPr lang="en-AU" sz="900" dirty="0" smtClean="0"/>
              <a:t>1.3: </a:t>
            </a:r>
            <a:r>
              <a:rPr lang="en-AU" sz="900" dirty="0"/>
              <a:t>‘Cotton grown in the ORIA’ image © Government of Western Australia, DPIRD, available at: </a:t>
            </a:r>
            <a:r>
              <a:rPr lang="en-AU" sz="900" dirty="0">
                <a:hlinkClick r:id="rId9"/>
              </a:rPr>
              <a:t>https://agric.wa.gov.au/n/3287</a:t>
            </a:r>
            <a:endParaRPr lang="en-AU" sz="900" dirty="0"/>
          </a:p>
          <a:p>
            <a:pPr>
              <a:lnSpc>
                <a:spcPct val="100000"/>
              </a:lnSpc>
              <a:spcBef>
                <a:spcPts val="600"/>
              </a:spcBef>
            </a:pPr>
            <a:r>
              <a:rPr lang="en-AU" sz="900" dirty="0"/>
              <a:t>slide 7, image </a:t>
            </a:r>
            <a:r>
              <a:rPr lang="en-AU" sz="900" dirty="0" smtClean="0"/>
              <a:t>1.4: </a:t>
            </a:r>
            <a:r>
              <a:rPr lang="en-AU" sz="900" dirty="0"/>
              <a:t>‘</a:t>
            </a:r>
            <a:r>
              <a:rPr lang="en-GB" sz="900" dirty="0"/>
              <a:t>Sheep eating feed supplements’ </a:t>
            </a:r>
            <a:r>
              <a:rPr lang="en-AU" sz="900" dirty="0"/>
              <a:t>image by </a:t>
            </a:r>
            <a:r>
              <a:rPr lang="en-GB" sz="900" dirty="0"/>
              <a:t>Livestock Industries, </a:t>
            </a:r>
            <a:r>
              <a:rPr lang="en-GB" sz="900" dirty="0">
                <a:hlinkClick r:id="rId6" tooltip="w:Commonwealth Scientific and Industrial Research Organisation"/>
              </a:rPr>
              <a:t>CSIRO</a:t>
            </a:r>
            <a:r>
              <a:rPr lang="en-GB" sz="900" dirty="0"/>
              <a:t>.</a:t>
            </a:r>
            <a:r>
              <a:rPr lang="en-AU" sz="900" dirty="0"/>
              <a:t> Licensed </a:t>
            </a:r>
            <a:r>
              <a:rPr lang="en-AU" sz="900" dirty="0">
                <a:hlinkClick r:id="rId7"/>
              </a:rPr>
              <a:t>CC BY 3.0</a:t>
            </a:r>
            <a:r>
              <a:rPr lang="en-AU" sz="900" dirty="0"/>
              <a:t>, available at: </a:t>
            </a:r>
            <a:r>
              <a:rPr lang="en-AU" sz="900" dirty="0">
                <a:hlinkClick r:id="rId10"/>
              </a:rPr>
              <a:t>https://commons.wikimedia.org/wiki/File:CSIRO_ScienceImage_588_Sheep_Eating.jpg</a:t>
            </a:r>
            <a:endParaRPr lang="en-AU" sz="900" dirty="0"/>
          </a:p>
          <a:p>
            <a:pPr>
              <a:lnSpc>
                <a:spcPct val="100000"/>
              </a:lnSpc>
              <a:spcBef>
                <a:spcPts val="600"/>
              </a:spcBef>
            </a:pPr>
            <a:r>
              <a:rPr lang="en-AU" sz="900" dirty="0"/>
              <a:t>slide 8, image </a:t>
            </a:r>
            <a:r>
              <a:rPr lang="en-AU" sz="900" dirty="0" smtClean="0"/>
              <a:t>1.5: </a:t>
            </a:r>
            <a:r>
              <a:rPr lang="en-AU" sz="900" dirty="0"/>
              <a:t>‘Red-angus’ image by </a:t>
            </a:r>
            <a:r>
              <a:rPr lang="en-AU" sz="900" u="sng" dirty="0" err="1">
                <a:hlinkClick r:id="rId11" tooltip="wikipedia:User:Americasroof"/>
              </a:rPr>
              <a:t>Americasroof</a:t>
            </a:r>
            <a:r>
              <a:rPr lang="en-AU" sz="900" dirty="0"/>
              <a:t> at </a:t>
            </a:r>
            <a:r>
              <a:rPr lang="en-AU" sz="900" u="sng" dirty="0">
                <a:hlinkClick r:id="rId12" tooltip="wikipedia:"/>
              </a:rPr>
              <a:t>English Wikipedia</a:t>
            </a:r>
            <a:r>
              <a:rPr lang="en-AU" sz="900" dirty="0"/>
              <a:t>. Licensed </a:t>
            </a:r>
            <a:r>
              <a:rPr lang="en-AU" sz="900" u="sng" dirty="0">
                <a:hlinkClick r:id="rId4"/>
              </a:rPr>
              <a:t>CC BY-SA 3.0</a:t>
            </a:r>
            <a:r>
              <a:rPr lang="en-AU" sz="900" dirty="0"/>
              <a:t>, available at: </a:t>
            </a:r>
            <a:r>
              <a:rPr lang="en-AU" sz="900" u="sng" dirty="0">
                <a:hlinkClick r:id="rId13"/>
              </a:rPr>
              <a:t>File:Red-angus.jpg - Wikimedia Commons</a:t>
            </a:r>
            <a:r>
              <a:rPr lang="en-AU" sz="900" dirty="0"/>
              <a:t> </a:t>
            </a:r>
            <a:endParaRPr lang="en-AU" sz="900" dirty="0" smtClean="0"/>
          </a:p>
          <a:p>
            <a:pPr>
              <a:lnSpc>
                <a:spcPct val="100000"/>
              </a:lnSpc>
              <a:spcBef>
                <a:spcPts val="600"/>
              </a:spcBef>
            </a:pPr>
            <a:r>
              <a:rPr lang="en-AU" sz="900" dirty="0" smtClean="0"/>
              <a:t>slide </a:t>
            </a:r>
            <a:r>
              <a:rPr lang="en-AU" sz="900" dirty="0"/>
              <a:t>9, image </a:t>
            </a:r>
            <a:r>
              <a:rPr lang="en-AU" sz="900" dirty="0" smtClean="0"/>
              <a:t>1.6: </a:t>
            </a:r>
            <a:r>
              <a:rPr lang="en-AU" sz="900" dirty="0"/>
              <a:t>‘Dairy cattle in pasture, near Bemboka, NSW’ by Carl Davies, </a:t>
            </a:r>
            <a:r>
              <a:rPr lang="en-AU" sz="900" u="sng" dirty="0">
                <a:hlinkClick r:id="rId6" tooltip="w:Commonwealth Scientific and Industrial Research Organisation"/>
              </a:rPr>
              <a:t>CSIRO</a:t>
            </a:r>
            <a:r>
              <a:rPr lang="en-AU" sz="900" dirty="0"/>
              <a:t>. Licenced </a:t>
            </a:r>
            <a:r>
              <a:rPr lang="en-AU" sz="900" u="sng" dirty="0">
                <a:hlinkClick r:id="rId7"/>
              </a:rPr>
              <a:t>CC BY 3.0</a:t>
            </a:r>
            <a:r>
              <a:rPr lang="en-AU" sz="900" dirty="0"/>
              <a:t> available at: </a:t>
            </a:r>
            <a:r>
              <a:rPr lang="en-AU" sz="900" u="sng" dirty="0">
                <a:hlinkClick r:id="rId14"/>
              </a:rPr>
              <a:t>https://</a:t>
            </a:r>
            <a:r>
              <a:rPr lang="en-AU" sz="900" u="sng" dirty="0" smtClean="0">
                <a:hlinkClick r:id="rId14"/>
              </a:rPr>
              <a:t>commons.wikimedia.org/wiki/File:CSIRO_ScienceImage_3255_Dairy_cattle.jpg</a:t>
            </a:r>
            <a:endParaRPr lang="en-AU" sz="900" dirty="0">
              <a:highlight>
                <a:srgbClr val="FFFF00"/>
              </a:highlight>
            </a:endParaRPr>
          </a:p>
          <a:p>
            <a:pPr>
              <a:lnSpc>
                <a:spcPct val="100000"/>
              </a:lnSpc>
              <a:spcBef>
                <a:spcPts val="600"/>
              </a:spcBef>
            </a:pPr>
            <a:r>
              <a:rPr lang="en-AU" sz="900" dirty="0"/>
              <a:t>slide 10, image </a:t>
            </a:r>
            <a:r>
              <a:rPr lang="en-AU" sz="900" dirty="0" smtClean="0"/>
              <a:t>1.7: </a:t>
            </a:r>
            <a:r>
              <a:rPr lang="en-AU" sz="900" dirty="0"/>
              <a:t>‘Pigs at a pig farm’ by Livestock Industries, </a:t>
            </a:r>
            <a:r>
              <a:rPr lang="en-AU" sz="900" u="sng" dirty="0">
                <a:hlinkClick r:id="rId6" tooltip="w:Commonwealth Scientific and Industrial Research Organisation"/>
              </a:rPr>
              <a:t>CSIRO</a:t>
            </a:r>
            <a:r>
              <a:rPr lang="en-AU" sz="900" dirty="0"/>
              <a:t>. Licenced by </a:t>
            </a:r>
            <a:r>
              <a:rPr lang="en-AU" sz="900" u="sng" dirty="0">
                <a:hlinkClick r:id="rId7"/>
              </a:rPr>
              <a:t>CC BY 3.0</a:t>
            </a:r>
            <a:r>
              <a:rPr lang="en-AU" sz="900" dirty="0"/>
              <a:t>, available at: </a:t>
            </a:r>
            <a:r>
              <a:rPr lang="en-AU" sz="900" u="sng" dirty="0">
                <a:hlinkClick r:id="rId15"/>
              </a:rPr>
              <a:t>File:CSIRO </a:t>
            </a:r>
            <a:r>
              <a:rPr lang="en-AU" sz="900" u="sng" dirty="0" err="1">
                <a:hlinkClick r:id="rId15"/>
              </a:rPr>
              <a:t>ScienceImage</a:t>
            </a:r>
            <a:r>
              <a:rPr lang="en-AU" sz="900" u="sng" dirty="0">
                <a:hlinkClick r:id="rId15"/>
              </a:rPr>
              <a:t> 308 Pigs.jpg - Wikimedia </a:t>
            </a:r>
            <a:r>
              <a:rPr lang="en-AU" sz="900" u="sng" dirty="0" smtClean="0">
                <a:hlinkClick r:id="rId15"/>
              </a:rPr>
              <a:t>Commons</a:t>
            </a:r>
            <a:endParaRPr lang="en-AU" sz="900" dirty="0">
              <a:highlight>
                <a:srgbClr val="FFFF00"/>
              </a:highlight>
            </a:endParaRPr>
          </a:p>
          <a:p>
            <a:pPr>
              <a:lnSpc>
                <a:spcPct val="100000"/>
              </a:lnSpc>
              <a:spcBef>
                <a:spcPts val="600"/>
              </a:spcBef>
            </a:pPr>
            <a:r>
              <a:rPr lang="en-AU" sz="900" dirty="0"/>
              <a:t>slide 11, image </a:t>
            </a:r>
            <a:r>
              <a:rPr lang="en-AU" sz="900" dirty="0" smtClean="0"/>
              <a:t>1.8: </a:t>
            </a:r>
            <a:r>
              <a:rPr lang="en-AU" sz="900" dirty="0"/>
              <a:t>‘Fisherman measuring Western Rock Lobster catch, Geraldton, Western Australia’, image by Robert </a:t>
            </a:r>
            <a:r>
              <a:rPr lang="en-AU" sz="900" dirty="0" err="1"/>
              <a:t>Kerton</a:t>
            </a:r>
            <a:r>
              <a:rPr lang="en-AU" sz="900" dirty="0"/>
              <a:t>, </a:t>
            </a:r>
            <a:r>
              <a:rPr lang="en-AU" sz="900" u="sng" dirty="0">
                <a:hlinkClick r:id="rId6" tooltip="w:Commonwealth Scientific and Industrial Research Organisation"/>
              </a:rPr>
              <a:t>CSIRO</a:t>
            </a:r>
            <a:r>
              <a:rPr lang="en-AU" sz="900" dirty="0"/>
              <a:t>, </a:t>
            </a:r>
            <a:r>
              <a:rPr lang="en-AU" sz="900" u="sng" dirty="0">
                <a:hlinkClick r:id="rId7"/>
              </a:rPr>
              <a:t>CC BY 3.0</a:t>
            </a:r>
            <a:r>
              <a:rPr lang="en-AU" sz="900" dirty="0"/>
              <a:t> available at: </a:t>
            </a:r>
            <a:r>
              <a:rPr lang="en-AU" sz="900" u="sng" dirty="0">
                <a:hlinkClick r:id="rId16"/>
              </a:rPr>
              <a:t>https://commons.wikimedia.org/wiki/File:CSIRO_ScienceImage_199_Measuring_Western_Rock_Lobster_Catch.jpg</a:t>
            </a:r>
            <a:endParaRPr lang="en-AU" sz="900" dirty="0">
              <a:highlight>
                <a:srgbClr val="FFFF00"/>
              </a:highlight>
            </a:endParaRPr>
          </a:p>
          <a:p>
            <a:pPr>
              <a:lnSpc>
                <a:spcPct val="100000"/>
              </a:lnSpc>
              <a:spcBef>
                <a:spcPts val="600"/>
              </a:spcBef>
            </a:pPr>
            <a:r>
              <a:rPr lang="en-AU" sz="900" dirty="0"/>
              <a:t>slide 12, image </a:t>
            </a:r>
            <a:r>
              <a:rPr lang="en-AU" sz="900" dirty="0" smtClean="0"/>
              <a:t>1.9: </a:t>
            </a:r>
            <a:r>
              <a:rPr lang="en-AU" sz="900" dirty="0"/>
              <a:t>Rainbow Trout aquaculture image supplied with permission – Luke Wheat, Future Green Solutions</a:t>
            </a:r>
            <a:endParaRPr lang="en-AU" sz="900" dirty="0">
              <a:highlight>
                <a:srgbClr val="FFFF00"/>
              </a:highlight>
            </a:endParaRPr>
          </a:p>
          <a:p>
            <a:pPr>
              <a:lnSpc>
                <a:spcPct val="100000"/>
              </a:lnSpc>
              <a:spcBef>
                <a:spcPts val="600"/>
              </a:spcBef>
            </a:pPr>
            <a:r>
              <a:rPr lang="en-AU" sz="900" dirty="0"/>
              <a:t>slide 13, image </a:t>
            </a:r>
            <a:r>
              <a:rPr lang="en-AU" sz="900" dirty="0" smtClean="0"/>
              <a:t>1.10: </a:t>
            </a:r>
            <a:r>
              <a:rPr lang="en-AU" sz="900" dirty="0"/>
              <a:t>‘Pearl production in </a:t>
            </a:r>
            <a:r>
              <a:rPr lang="en-AU" sz="900" dirty="0" err="1"/>
              <a:t>Halong</a:t>
            </a:r>
            <a:r>
              <a:rPr lang="en-AU" sz="900" dirty="0"/>
              <a:t> Bay (Vietnam)’, image by </a:t>
            </a:r>
            <a:r>
              <a:rPr lang="en-AU" sz="900" dirty="0">
                <a:hlinkClick r:id="rId17"/>
              </a:rPr>
              <a:t>Ji-Elle</a:t>
            </a:r>
            <a:r>
              <a:rPr lang="en-AU" sz="900" dirty="0"/>
              <a:t>, </a:t>
            </a:r>
            <a:r>
              <a:rPr lang="en-AU" sz="900" u="sng" dirty="0">
                <a:hlinkClick r:id="rId18"/>
              </a:rPr>
              <a:t>CC BY-SA 4.0</a:t>
            </a:r>
            <a:r>
              <a:rPr lang="en-AU" sz="900" dirty="0"/>
              <a:t> available at: </a:t>
            </a:r>
            <a:r>
              <a:rPr lang="en-AU" sz="900" u="sng" dirty="0">
                <a:hlinkClick r:id="rId19"/>
              </a:rPr>
              <a:t>https://commons.wikimedia.org/wiki/File:Pearl_production_in_Halong_Bay_(28).jpg</a:t>
            </a:r>
            <a:endParaRPr lang="en-AU" sz="900" dirty="0">
              <a:highlight>
                <a:srgbClr val="FFFF00"/>
              </a:highlight>
            </a:endParaRPr>
          </a:p>
          <a:p>
            <a:pPr>
              <a:lnSpc>
                <a:spcPct val="100000"/>
              </a:lnSpc>
              <a:spcBef>
                <a:spcPts val="600"/>
              </a:spcBef>
            </a:pPr>
            <a:r>
              <a:rPr lang="en-AU" sz="900" dirty="0"/>
              <a:t>slide 14, image </a:t>
            </a:r>
            <a:r>
              <a:rPr lang="en-AU" sz="900" dirty="0" smtClean="0"/>
              <a:t>1.11: Western </a:t>
            </a:r>
            <a:r>
              <a:rPr lang="en-AU" sz="900" dirty="0"/>
              <a:t>Australian black truffles – image © Government of Western Australia, DPIRD available at: </a:t>
            </a:r>
            <a:r>
              <a:rPr lang="en-AU" sz="900" u="sng" dirty="0">
                <a:hlinkClick r:id="rId20"/>
              </a:rPr>
              <a:t>https://www.agric.wa.gov.au/agricultural-exports/truffle-industry-western-australia</a:t>
            </a:r>
            <a:r>
              <a:rPr lang="en-AU" sz="900" dirty="0"/>
              <a:t> </a:t>
            </a:r>
            <a:r>
              <a:rPr lang="en-AU" sz="900" dirty="0" smtClean="0">
                <a:highlight>
                  <a:srgbClr val="FFFF00"/>
                </a:highlight>
              </a:rPr>
              <a:t> </a:t>
            </a:r>
            <a:endParaRPr lang="en-AU" sz="900" dirty="0">
              <a:highlight>
                <a:srgbClr val="FFFF00"/>
              </a:highlight>
            </a:endParaRPr>
          </a:p>
          <a:p>
            <a:pPr>
              <a:lnSpc>
                <a:spcPct val="100000"/>
              </a:lnSpc>
              <a:spcBef>
                <a:spcPts val="600"/>
              </a:spcBef>
            </a:pPr>
            <a:r>
              <a:rPr lang="en-AU" sz="900" dirty="0"/>
              <a:t>slide 15, image </a:t>
            </a:r>
            <a:r>
              <a:rPr lang="en-AU" sz="900" dirty="0" smtClean="0"/>
              <a:t>1.12: </a:t>
            </a:r>
            <a:r>
              <a:rPr lang="en-AU" sz="900" dirty="0" err="1"/>
              <a:t>Fer</a:t>
            </a:r>
            <a:r>
              <a:rPr lang="en-AU" sz="900" dirty="0"/>
              <a:t> Wine Grapes – image © Government of Western Australia, DPIRD available at: </a:t>
            </a:r>
            <a:r>
              <a:rPr lang="en-AU" sz="900" u="sng" dirty="0">
                <a:hlinkClick r:id="rId21"/>
              </a:rPr>
              <a:t>https://www.agric.wa.gov.au/wine-grapes/fer-wine-grapes-western-australia</a:t>
            </a:r>
            <a:endParaRPr lang="en-AU" sz="900" dirty="0">
              <a:highlight>
                <a:srgbClr val="FFFF00"/>
              </a:highlight>
            </a:endParaRPr>
          </a:p>
          <a:p>
            <a:pPr>
              <a:lnSpc>
                <a:spcPct val="100000"/>
              </a:lnSpc>
              <a:spcBef>
                <a:spcPts val="600"/>
              </a:spcBef>
            </a:pPr>
            <a:r>
              <a:rPr lang="en-AU" sz="900" dirty="0"/>
              <a:t>slide </a:t>
            </a:r>
            <a:r>
              <a:rPr lang="en-AU" sz="900" dirty="0" smtClean="0"/>
              <a:t>18, image 1.13: </a:t>
            </a:r>
            <a:r>
              <a:rPr lang="en-AU" sz="900" dirty="0"/>
              <a:t>‘</a:t>
            </a:r>
            <a:r>
              <a:rPr lang="en-AU" sz="900" dirty="0" smtClean="0"/>
              <a:t>This </a:t>
            </a:r>
            <a:r>
              <a:rPr lang="en-AU" sz="900" dirty="0"/>
              <a:t>is a microscopic photo of onion </a:t>
            </a:r>
            <a:r>
              <a:rPr lang="en-AU" sz="900" dirty="0" smtClean="0"/>
              <a:t>cells’ image by kaibara87,. Licenced </a:t>
            </a:r>
            <a:r>
              <a:rPr lang="en-AU" sz="900" dirty="0" smtClean="0">
                <a:hlinkClick r:id="rId22"/>
              </a:rPr>
              <a:t>CC BY-2.0 </a:t>
            </a:r>
            <a:r>
              <a:rPr lang="en-AU" sz="900" dirty="0" smtClean="0"/>
              <a:t>, available at: </a:t>
            </a:r>
            <a:r>
              <a:rPr lang="en-AU" sz="900" dirty="0">
                <a:hlinkClick r:id="rId23"/>
              </a:rPr>
              <a:t>File:Onion Cells.jpg - Wikimedia </a:t>
            </a:r>
            <a:r>
              <a:rPr lang="en-AU" sz="900" dirty="0" smtClean="0">
                <a:hlinkClick r:id="rId23"/>
              </a:rPr>
              <a:t>Commons</a:t>
            </a:r>
            <a:r>
              <a:rPr lang="en-AU" sz="900" dirty="0" smtClean="0"/>
              <a:t>; </a:t>
            </a:r>
          </a:p>
          <a:p>
            <a:pPr>
              <a:lnSpc>
                <a:spcPct val="100000"/>
              </a:lnSpc>
              <a:spcBef>
                <a:spcPts val="600"/>
              </a:spcBef>
            </a:pPr>
            <a:r>
              <a:rPr lang="en-AU" sz="900" dirty="0" smtClean="0"/>
              <a:t>Slide 18, image 1.14: ‘Human </a:t>
            </a:r>
            <a:r>
              <a:rPr lang="en-AU" sz="900" dirty="0"/>
              <a:t>Cheek Cells (Methylene Blue Stain</a:t>
            </a:r>
            <a:r>
              <a:rPr lang="en-AU" sz="900" dirty="0" smtClean="0"/>
              <a:t>)’ image by </a:t>
            </a:r>
            <a:r>
              <a:rPr lang="en-AU" sz="900" dirty="0" smtClean="0">
                <a:hlinkClick r:id="rId24" tooltip="User:Fritzmann2002"/>
              </a:rPr>
              <a:t>Fritzmann2002</a:t>
            </a:r>
            <a:r>
              <a:rPr lang="en-AU" sz="900" dirty="0" smtClean="0"/>
              <a:t>,  </a:t>
            </a:r>
            <a:r>
              <a:rPr lang="en-AU" sz="900" dirty="0" smtClean="0">
                <a:hlinkClick r:id="rId25"/>
              </a:rPr>
              <a:t>CC BY-SA 4.0</a:t>
            </a:r>
            <a:r>
              <a:rPr lang="en-AU" sz="900" dirty="0" smtClean="0"/>
              <a:t> available at: </a:t>
            </a:r>
            <a:r>
              <a:rPr lang="en-AU" sz="900" dirty="0">
                <a:hlinkClick r:id="rId26"/>
              </a:rPr>
              <a:t>File:Human Cheek Cells (Methylene Blue Stain).jpg - Wikimedia </a:t>
            </a:r>
            <a:r>
              <a:rPr lang="en-AU" sz="900" dirty="0" smtClean="0">
                <a:hlinkClick r:id="rId26"/>
              </a:rPr>
              <a:t>Commons</a:t>
            </a:r>
            <a:r>
              <a:rPr lang="en-AU" sz="900" dirty="0" smtClean="0"/>
              <a:t> </a:t>
            </a:r>
            <a:r>
              <a:rPr lang="en-AU" sz="900" dirty="0" smtClean="0">
                <a:hlinkClick r:id="rId24"/>
              </a:rPr>
              <a:t> </a:t>
            </a:r>
            <a:endParaRPr lang="en-AU" sz="900" dirty="0">
              <a:highlight>
                <a:srgbClr val="FFFF00"/>
              </a:highlight>
            </a:endParaRPr>
          </a:p>
          <a:p>
            <a:pPr>
              <a:lnSpc>
                <a:spcPct val="100000"/>
              </a:lnSpc>
              <a:spcBef>
                <a:spcPts val="600"/>
              </a:spcBef>
            </a:pPr>
            <a:r>
              <a:rPr lang="en-AU" sz="900" dirty="0"/>
              <a:t>slide 19, image </a:t>
            </a:r>
            <a:r>
              <a:rPr lang="en-AU" sz="900" dirty="0" smtClean="0"/>
              <a:t>1.15: </a:t>
            </a:r>
            <a:r>
              <a:rPr lang="en-AU" sz="900" dirty="0"/>
              <a:t>‘</a:t>
            </a:r>
            <a:r>
              <a:rPr lang="en-AU" sz="900" dirty="0" smtClean="0"/>
              <a:t>CSIRO </a:t>
            </a:r>
            <a:r>
              <a:rPr lang="en-AU" sz="900" dirty="0" err="1"/>
              <a:t>ScienceImage</a:t>
            </a:r>
            <a:r>
              <a:rPr lang="en-AU" sz="900" dirty="0"/>
              <a:t> 1497 Rumen </a:t>
            </a:r>
            <a:r>
              <a:rPr lang="en-AU" sz="900" dirty="0" smtClean="0"/>
              <a:t>Protozoa’ image by </a:t>
            </a:r>
            <a:r>
              <a:rPr lang="en-AU" sz="900" dirty="0"/>
              <a:t>Andrew Williams, </a:t>
            </a:r>
            <a:r>
              <a:rPr lang="en-AU" sz="900" dirty="0" smtClean="0">
                <a:hlinkClick r:id="rId6" tooltip="w:Commonwealth Scientific and Industrial Research Organisation"/>
              </a:rPr>
              <a:t>CSIRO</a:t>
            </a:r>
            <a:r>
              <a:rPr lang="en-AU" sz="900" dirty="0" smtClean="0"/>
              <a:t>, </a:t>
            </a:r>
            <a:r>
              <a:rPr lang="en-AU" sz="900" dirty="0"/>
              <a:t>Licenced </a:t>
            </a:r>
            <a:r>
              <a:rPr lang="en-AU" sz="900" u="sng" dirty="0">
                <a:hlinkClick r:id="rId7"/>
              </a:rPr>
              <a:t>CC BY 3.0</a:t>
            </a:r>
            <a:r>
              <a:rPr lang="en-AU" sz="900" dirty="0"/>
              <a:t> available at: </a:t>
            </a:r>
            <a:r>
              <a:rPr lang="en-AU" sz="900" dirty="0">
                <a:hlinkClick r:id="rId27"/>
              </a:rPr>
              <a:t>File:CSIRO </a:t>
            </a:r>
            <a:r>
              <a:rPr lang="en-AU" sz="900" dirty="0" err="1">
                <a:hlinkClick r:id="rId27"/>
              </a:rPr>
              <a:t>ScienceImage</a:t>
            </a:r>
            <a:r>
              <a:rPr lang="en-AU" sz="900" dirty="0">
                <a:hlinkClick r:id="rId27"/>
              </a:rPr>
              <a:t> 1497 Rumen Protozoa.jpg - Wikimedia </a:t>
            </a:r>
            <a:r>
              <a:rPr lang="en-AU" sz="900" dirty="0" smtClean="0">
                <a:hlinkClick r:id="rId27"/>
              </a:rPr>
              <a:t>Commons</a:t>
            </a:r>
            <a:endParaRPr lang="en-AU" sz="900" dirty="0">
              <a:highlight>
                <a:srgbClr val="FFFF00"/>
              </a:highlight>
            </a:endParaRPr>
          </a:p>
          <a:p>
            <a:pPr>
              <a:lnSpc>
                <a:spcPct val="100000"/>
              </a:lnSpc>
              <a:spcBef>
                <a:spcPts val="600"/>
              </a:spcBef>
            </a:pPr>
            <a:r>
              <a:rPr lang="en-AU" sz="900" dirty="0"/>
              <a:t>slide 20, image </a:t>
            </a:r>
            <a:r>
              <a:rPr lang="en-AU" sz="900" dirty="0" smtClean="0"/>
              <a:t>1.16: </a:t>
            </a:r>
            <a:r>
              <a:rPr lang="en-AU" sz="900" dirty="0"/>
              <a:t>‘</a:t>
            </a:r>
            <a:r>
              <a:rPr lang="en-AU" sz="900" dirty="0" smtClean="0"/>
              <a:t>Western </a:t>
            </a:r>
            <a:r>
              <a:rPr lang="en-AU" sz="900" dirty="0"/>
              <a:t>Australian </a:t>
            </a:r>
            <a:r>
              <a:rPr lang="en-AU" sz="900" dirty="0" smtClean="0"/>
              <a:t>poultry’ </a:t>
            </a:r>
            <a:r>
              <a:rPr lang="en-AU" sz="900" dirty="0"/>
              <a:t>– image © Government of Western Australia, DPIRD available at: </a:t>
            </a:r>
            <a:r>
              <a:rPr lang="en-AU" sz="900" dirty="0">
                <a:hlinkClick r:id="rId28"/>
              </a:rPr>
              <a:t>https://www.agric.wa.gov.au/livestock-biosecurity/chickens-eggs-and-organochlorines</a:t>
            </a:r>
            <a:endParaRPr lang="en-AU" sz="900" dirty="0">
              <a:highlight>
                <a:srgbClr val="FFFF00"/>
              </a:highlight>
            </a:endParaRPr>
          </a:p>
          <a:p>
            <a:pPr>
              <a:lnSpc>
                <a:spcPct val="100000"/>
              </a:lnSpc>
              <a:spcBef>
                <a:spcPts val="600"/>
              </a:spcBef>
            </a:pPr>
            <a:r>
              <a:rPr lang="en-AU" sz="900" dirty="0"/>
              <a:t>side </a:t>
            </a:r>
            <a:r>
              <a:rPr lang="en-AU" sz="900" dirty="0" smtClean="0"/>
              <a:t>21, image 1.17: </a:t>
            </a:r>
            <a:r>
              <a:rPr lang="en-AU" sz="900" dirty="0"/>
              <a:t>‘</a:t>
            </a:r>
            <a:r>
              <a:rPr lang="en-AU" sz="900" dirty="0" smtClean="0"/>
              <a:t>Anatomy </a:t>
            </a:r>
            <a:r>
              <a:rPr lang="en-AU" sz="900" dirty="0"/>
              <a:t>of the principal parts of the human body </a:t>
            </a:r>
            <a:r>
              <a:rPr lang="en-AU" sz="900" dirty="0" err="1"/>
              <a:t>Wellcome</a:t>
            </a:r>
            <a:r>
              <a:rPr lang="en-AU" sz="900" dirty="0"/>
              <a:t> </a:t>
            </a:r>
            <a:r>
              <a:rPr lang="en-AU" sz="900" dirty="0" smtClean="0"/>
              <a:t>L0040385’ image by </a:t>
            </a:r>
            <a:r>
              <a:rPr lang="en-AU" sz="900" dirty="0"/>
              <a:t> </a:t>
            </a:r>
            <a:r>
              <a:rPr lang="en-AU" sz="900" dirty="0" err="1">
                <a:hlinkClick r:id="rId29"/>
              </a:rPr>
              <a:t>Wellcome</a:t>
            </a:r>
            <a:r>
              <a:rPr lang="en-AU" sz="900" dirty="0">
                <a:hlinkClick r:id="rId29"/>
              </a:rPr>
              <a:t> blog </a:t>
            </a:r>
            <a:r>
              <a:rPr lang="en-AU" sz="900" dirty="0" smtClean="0">
                <a:hlinkClick r:id="rId29"/>
              </a:rPr>
              <a:t>post</a:t>
            </a:r>
            <a:r>
              <a:rPr lang="en-AU" sz="900" dirty="0" smtClean="0"/>
              <a:t>. Licence </a:t>
            </a:r>
            <a:r>
              <a:rPr lang="en-AU" sz="900" dirty="0" smtClean="0">
                <a:hlinkClick r:id="rId30"/>
              </a:rPr>
              <a:t>CC BY 4.0</a:t>
            </a:r>
            <a:r>
              <a:rPr lang="en-AU" sz="900" dirty="0" smtClean="0"/>
              <a:t>, available at: </a:t>
            </a:r>
            <a:r>
              <a:rPr lang="en-AU" sz="900" dirty="0">
                <a:hlinkClick r:id="rId31"/>
              </a:rPr>
              <a:t>File:Anatomy of the principal parts of the human body </a:t>
            </a:r>
            <a:r>
              <a:rPr lang="en-AU" sz="900" dirty="0" err="1">
                <a:hlinkClick r:id="rId31"/>
              </a:rPr>
              <a:t>Wellcome</a:t>
            </a:r>
            <a:r>
              <a:rPr lang="en-AU" sz="900" dirty="0">
                <a:hlinkClick r:id="rId31"/>
              </a:rPr>
              <a:t> L0040385.jpg - Wikimedia </a:t>
            </a:r>
            <a:r>
              <a:rPr lang="en-AU" sz="900" dirty="0" smtClean="0">
                <a:hlinkClick r:id="rId31"/>
              </a:rPr>
              <a:t>Commons</a:t>
            </a:r>
            <a:endParaRPr lang="en-AU" sz="900" dirty="0" smtClean="0">
              <a:highlight>
                <a:srgbClr val="FFFF00"/>
              </a:highlight>
            </a:endParaRPr>
          </a:p>
          <a:p>
            <a:pPr>
              <a:lnSpc>
                <a:spcPct val="100000"/>
              </a:lnSpc>
              <a:spcBef>
                <a:spcPts val="600"/>
              </a:spcBef>
            </a:pPr>
            <a:r>
              <a:rPr lang="en-AU" sz="900" dirty="0"/>
              <a:t>slide </a:t>
            </a:r>
            <a:r>
              <a:rPr lang="en-AU" sz="900" dirty="0" smtClean="0"/>
              <a:t>22, image 1.18: </a:t>
            </a:r>
            <a:r>
              <a:rPr lang="en-AU" sz="900" dirty="0"/>
              <a:t>‘</a:t>
            </a:r>
            <a:r>
              <a:rPr lang="en-US" sz="900" dirty="0" smtClean="0"/>
              <a:t>Zucchini </a:t>
            </a:r>
            <a:r>
              <a:rPr lang="en-US" sz="900" dirty="0"/>
              <a:t>growing in Carnarvon Western </a:t>
            </a:r>
            <a:r>
              <a:rPr lang="en-US" sz="900" dirty="0" smtClean="0"/>
              <a:t>Australia’ </a:t>
            </a:r>
            <a:r>
              <a:rPr lang="en-US" sz="900" dirty="0"/>
              <a:t>– </a:t>
            </a:r>
            <a:r>
              <a:rPr lang="en-AU" sz="900" dirty="0"/>
              <a:t>image © Government of Western Australia, DPIRD available at: </a:t>
            </a:r>
            <a:r>
              <a:rPr lang="en-US" sz="900" dirty="0">
                <a:hlinkClick r:id="rId32"/>
              </a:rPr>
              <a:t>https://www.agric.wa.gov.au/bananas/carnarvon-plantation-industry-production-statistics</a:t>
            </a:r>
            <a:r>
              <a:rPr lang="en-US" sz="900" dirty="0"/>
              <a:t> </a:t>
            </a:r>
          </a:p>
          <a:p>
            <a:pPr>
              <a:lnSpc>
                <a:spcPct val="100000"/>
              </a:lnSpc>
            </a:pPr>
            <a:endParaRPr lang="en-AU" sz="900" dirty="0">
              <a:highlight>
                <a:srgbClr val="FFFF00"/>
              </a:highlight>
            </a:endParaRPr>
          </a:p>
          <a:p>
            <a:pPr>
              <a:lnSpc>
                <a:spcPct val="100000"/>
              </a:lnSpc>
            </a:pPr>
            <a:endParaRPr lang="en-AU" sz="900" dirty="0"/>
          </a:p>
          <a:p>
            <a:pPr>
              <a:lnSpc>
                <a:spcPct val="100000"/>
              </a:lnSpc>
            </a:pPr>
            <a:endParaRPr lang="en-AU" sz="900" dirty="0"/>
          </a:p>
          <a:p>
            <a:pPr>
              <a:lnSpc>
                <a:spcPct val="100000"/>
              </a:lnSpc>
            </a:pPr>
            <a:endParaRPr lang="en-AU" sz="900" dirty="0"/>
          </a:p>
          <a:p>
            <a:pPr>
              <a:lnSpc>
                <a:spcPct val="100000"/>
              </a:lnSpc>
            </a:pPr>
            <a:endParaRPr lang="en-AU" sz="900" dirty="0"/>
          </a:p>
          <a:p>
            <a:pPr>
              <a:lnSpc>
                <a:spcPct val="100000"/>
              </a:lnSpc>
            </a:pPr>
            <a:endParaRPr lang="en-AU" sz="900" dirty="0"/>
          </a:p>
          <a:p>
            <a:pPr>
              <a:lnSpc>
                <a:spcPct val="100000"/>
              </a:lnSpc>
            </a:pPr>
            <a:endParaRPr lang="en-AU" sz="900" dirty="0"/>
          </a:p>
        </p:txBody>
      </p:sp>
      <p:sp>
        <p:nvSpPr>
          <p:cNvPr id="4" name="Footer Placeholder 3"/>
          <p:cNvSpPr>
            <a:spLocks noGrp="1"/>
          </p:cNvSpPr>
          <p:nvPr>
            <p:ph type="ftr" sz="quarter" idx="3"/>
          </p:nvPr>
        </p:nvSpPr>
        <p:spPr>
          <a:xfrm>
            <a:off x="838200" y="6481045"/>
            <a:ext cx="7315200" cy="365125"/>
          </a:xfrm>
        </p:spPr>
        <p:txBody>
          <a:bodyPr/>
          <a:lstStyle/>
          <a:p>
            <a:r>
              <a:rPr lang="en-AU" dirty="0" smtClean="0"/>
              <a:t>PRIMED8TL001 | Science | Life under cover | Introducing cells and systems </a:t>
            </a:r>
            <a:endParaRPr lang="en-AU" dirty="0"/>
          </a:p>
        </p:txBody>
      </p:sp>
      <p:sp>
        <p:nvSpPr>
          <p:cNvPr id="5" name="Slide Number Placeholder 4"/>
          <p:cNvSpPr>
            <a:spLocks noGrp="1"/>
          </p:cNvSpPr>
          <p:nvPr>
            <p:ph type="sldNum" sz="quarter" idx="12"/>
          </p:nvPr>
        </p:nvSpPr>
        <p:spPr/>
        <p:txBody>
          <a:bodyPr/>
          <a:lstStyle/>
          <a:p>
            <a:fld id="{134130E5-E61B-4CBB-BE4D-E8692FE607E9}" type="slidenum">
              <a:rPr lang="en-AU" smtClean="0"/>
              <a:t>23</a:t>
            </a:fld>
            <a:endParaRPr lang="en-AU" dirty="0"/>
          </a:p>
        </p:txBody>
      </p:sp>
    </p:spTree>
    <p:extLst>
      <p:ext uri="{BB962C8B-B14F-4D97-AF65-F5344CB8AC3E}">
        <p14:creationId xmlns:p14="http://schemas.microsoft.com/office/powerpoint/2010/main" val="28396391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723" y="836901"/>
            <a:ext cx="10515600" cy="1573789"/>
          </a:xfrm>
        </p:spPr>
        <p:txBody>
          <a:bodyPr>
            <a:normAutofit/>
          </a:bodyPr>
          <a:lstStyle/>
          <a:p>
            <a:r>
              <a:rPr lang="en-AU" dirty="0" smtClean="0"/>
              <a:t>Food and fibre – what do they all have in common?</a:t>
            </a:r>
            <a:endParaRPr lang="en-AU" dirty="0"/>
          </a:p>
        </p:txBody>
      </p:sp>
      <p:sp>
        <p:nvSpPr>
          <p:cNvPr id="3" name="Text Placeholder 2"/>
          <p:cNvSpPr>
            <a:spLocks noGrp="1"/>
          </p:cNvSpPr>
          <p:nvPr>
            <p:ph type="body" idx="1"/>
          </p:nvPr>
        </p:nvSpPr>
        <p:spPr>
          <a:xfrm>
            <a:off x="831850" y="3491345"/>
            <a:ext cx="10515600" cy="2598305"/>
          </a:xfrm>
        </p:spPr>
        <p:txBody>
          <a:bodyPr vert="horz" lIns="91440" tIns="45720" rIns="91440" bIns="45720" rtlCol="0" anchor="t">
            <a:normAutofit/>
          </a:bodyPr>
          <a:lstStyle/>
          <a:p>
            <a:r>
              <a:rPr lang="en-AU" dirty="0" smtClean="0">
                <a:solidFill>
                  <a:schemeClr val="tx1"/>
                </a:solidFill>
                <a:latin typeface="Arial"/>
                <a:cs typeface="Arial"/>
              </a:rPr>
              <a:t>The images on the following slides are of a common food or fibre produced by primary producers across WA.</a:t>
            </a:r>
          </a:p>
          <a:p>
            <a:endParaRPr lang="en-AU" dirty="0" smtClean="0">
              <a:solidFill>
                <a:schemeClr val="tx1"/>
              </a:solidFill>
            </a:endParaRPr>
          </a:p>
          <a:p>
            <a:r>
              <a:rPr lang="en-AU" dirty="0" smtClean="0">
                <a:solidFill>
                  <a:schemeClr val="tx1"/>
                </a:solidFill>
              </a:rPr>
              <a:t>What do they all have in common?</a:t>
            </a:r>
          </a:p>
          <a:p>
            <a:endParaRPr lang="en-AU" dirty="0"/>
          </a:p>
        </p:txBody>
      </p:sp>
      <p:sp>
        <p:nvSpPr>
          <p:cNvPr id="4" name="Slide Number Placeholder 3"/>
          <p:cNvSpPr>
            <a:spLocks noGrp="1"/>
          </p:cNvSpPr>
          <p:nvPr>
            <p:ph type="sldNum" sz="quarter" idx="12"/>
          </p:nvPr>
        </p:nvSpPr>
        <p:spPr/>
        <p:txBody>
          <a:bodyPr/>
          <a:lstStyle/>
          <a:p>
            <a:fld id="{134130E5-E61B-4CBB-BE4D-E8692FE607E9}" type="slidenum">
              <a:rPr lang="en-AU" smtClean="0"/>
              <a:t>3</a:t>
            </a:fld>
            <a:endParaRPr lang="en-AU" dirty="0"/>
          </a:p>
        </p:txBody>
      </p:sp>
      <p:sp>
        <p:nvSpPr>
          <p:cNvPr id="5" name="Footer Placeholder 4"/>
          <p:cNvSpPr>
            <a:spLocks noGrp="1"/>
          </p:cNvSpPr>
          <p:nvPr>
            <p:ph type="ftr" sz="quarter" idx="3"/>
          </p:nvPr>
        </p:nvSpPr>
        <p:spPr>
          <a:xfrm>
            <a:off x="838200" y="6481045"/>
            <a:ext cx="7315200" cy="365125"/>
          </a:xfrm>
        </p:spPr>
        <p:txBody>
          <a:bodyPr/>
          <a:lstStyle/>
          <a:p>
            <a:r>
              <a:rPr lang="en-AU" smtClean="0"/>
              <a:t>PRIMED8TL001 | Science | Life under cover | Introducing cells and systems </a:t>
            </a:r>
            <a:endParaRPr lang="en-AU" dirty="0"/>
          </a:p>
        </p:txBody>
      </p:sp>
    </p:spTree>
    <p:extLst>
      <p:ext uri="{BB962C8B-B14F-4D97-AF65-F5344CB8AC3E}">
        <p14:creationId xmlns:p14="http://schemas.microsoft.com/office/powerpoint/2010/main" val="13041478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1563" y="365760"/>
            <a:ext cx="3932237" cy="1600200"/>
          </a:xfrm>
        </p:spPr>
        <p:txBody>
          <a:bodyPr/>
          <a:lstStyle/>
          <a:p>
            <a:r>
              <a:rPr lang="en-AU" dirty="0"/>
              <a:t>Wheat</a:t>
            </a:r>
          </a:p>
        </p:txBody>
      </p:sp>
      <p:sp>
        <p:nvSpPr>
          <p:cNvPr id="4" name="Text Placeholder 3"/>
          <p:cNvSpPr>
            <a:spLocks noGrp="1"/>
          </p:cNvSpPr>
          <p:nvPr>
            <p:ph type="body" sz="half" idx="2"/>
          </p:nvPr>
        </p:nvSpPr>
        <p:spPr>
          <a:xfrm>
            <a:off x="7423151" y="1524000"/>
            <a:ext cx="3932237" cy="4337050"/>
          </a:xfrm>
        </p:spPr>
        <p:txBody>
          <a:bodyPr>
            <a:noAutofit/>
          </a:bodyPr>
          <a:lstStyle/>
          <a:p>
            <a:r>
              <a:rPr lang="en-AU" sz="1800" dirty="0"/>
              <a:t>Wheat is the major grain crop produced in WA: </a:t>
            </a:r>
          </a:p>
          <a:p>
            <a:pPr marL="342900" indent="-342900">
              <a:buFont typeface="Arial" panose="020B0604020202020204" pitchFamily="34" charset="0"/>
              <a:buChar char="•"/>
            </a:pPr>
            <a:r>
              <a:rPr lang="en-AU" sz="1800" dirty="0"/>
              <a:t>making up 65% of annual grain production </a:t>
            </a:r>
          </a:p>
          <a:p>
            <a:pPr marL="342900" indent="-342900">
              <a:buFont typeface="Arial" panose="020B0604020202020204" pitchFamily="34" charset="0"/>
              <a:buChar char="•"/>
            </a:pPr>
            <a:r>
              <a:rPr lang="en-AU" sz="1800" dirty="0"/>
              <a:t>generating A$2–3 billion for the State economy each year </a:t>
            </a:r>
          </a:p>
          <a:p>
            <a:r>
              <a:rPr lang="en-AU" sz="1800" dirty="0"/>
              <a:t>WA generates about 50% of Australia's total wheat production, with more than 95% of this exported mainly to Asia and the Middle East.</a:t>
            </a:r>
          </a:p>
          <a:p>
            <a:r>
              <a:rPr lang="en-AU" sz="1800" dirty="0"/>
              <a:t>It is usually milled into flour, which is then used to make a wide range of foods, including bread, crumpets, muffins, noodles, pasta, biscuits, cakes and pastries.</a:t>
            </a:r>
          </a:p>
        </p:txBody>
      </p:sp>
      <p:sp>
        <p:nvSpPr>
          <p:cNvPr id="5" name="Slide Number Placeholder 4"/>
          <p:cNvSpPr>
            <a:spLocks noGrp="1"/>
          </p:cNvSpPr>
          <p:nvPr>
            <p:ph type="sldNum" sz="quarter" idx="12"/>
          </p:nvPr>
        </p:nvSpPr>
        <p:spPr/>
        <p:txBody>
          <a:bodyPr/>
          <a:lstStyle/>
          <a:p>
            <a:fld id="{134130E5-E61B-4CBB-BE4D-E8692FE607E9}" type="slidenum">
              <a:rPr lang="en-AU" smtClean="0"/>
              <a:t>4</a:t>
            </a:fld>
            <a:endParaRPr lang="en-AU" dirty="0"/>
          </a:p>
        </p:txBody>
      </p:sp>
      <p:sp>
        <p:nvSpPr>
          <p:cNvPr id="6" name="Footer Placeholder 5"/>
          <p:cNvSpPr>
            <a:spLocks noGrp="1"/>
          </p:cNvSpPr>
          <p:nvPr>
            <p:ph type="ftr" sz="quarter" idx="3"/>
          </p:nvPr>
        </p:nvSpPr>
        <p:spPr/>
        <p:txBody>
          <a:bodyPr/>
          <a:lstStyle/>
          <a:p>
            <a:r>
              <a:rPr lang="en-AU" smtClean="0"/>
              <a:t>PRIMED8TL001 | Science | Life under cover | Introducing cells and systems </a:t>
            </a:r>
            <a:endParaRPr lang="en-AU" dirty="0"/>
          </a:p>
        </p:txBody>
      </p:sp>
      <p:sp>
        <p:nvSpPr>
          <p:cNvPr id="7" name="Text Placeholder 6"/>
          <p:cNvSpPr>
            <a:spLocks noGrp="1"/>
          </p:cNvSpPr>
          <p:nvPr>
            <p:ph type="body" sz="half" idx="13"/>
          </p:nvPr>
        </p:nvSpPr>
        <p:spPr/>
        <p:txBody>
          <a:bodyPr>
            <a:normAutofit/>
          </a:bodyPr>
          <a:lstStyle/>
          <a:p>
            <a:r>
              <a:rPr lang="en-AU" sz="900" dirty="0" smtClean="0"/>
              <a:t>Image 1.1: Wheat</a:t>
            </a:r>
            <a:endParaRPr lang="en-AU" sz="900" dirty="0"/>
          </a:p>
        </p:txBody>
      </p:sp>
      <p:pic>
        <p:nvPicPr>
          <p:cNvPr id="6146" name="Picture 2" descr="File:Wheat (219038809).jpeg"/>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7811" r="7811"/>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99489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1563" y="282879"/>
            <a:ext cx="3932237" cy="1600200"/>
          </a:xfrm>
        </p:spPr>
        <p:txBody>
          <a:bodyPr/>
          <a:lstStyle/>
          <a:p>
            <a:r>
              <a:rPr lang="en-AU" dirty="0"/>
              <a:t>Canola</a:t>
            </a:r>
          </a:p>
        </p:txBody>
      </p:sp>
      <p:sp>
        <p:nvSpPr>
          <p:cNvPr id="4" name="Text Placeholder 3"/>
          <p:cNvSpPr>
            <a:spLocks noGrp="1"/>
          </p:cNvSpPr>
          <p:nvPr>
            <p:ph type="body" sz="half" idx="2"/>
          </p:nvPr>
        </p:nvSpPr>
        <p:spPr>
          <a:xfrm>
            <a:off x="7423150" y="1386841"/>
            <a:ext cx="4580427" cy="5334634"/>
          </a:xfrm>
        </p:spPr>
        <p:txBody>
          <a:bodyPr>
            <a:noAutofit/>
          </a:bodyPr>
          <a:lstStyle/>
          <a:p>
            <a:r>
              <a:rPr lang="en-AU" sz="1800" dirty="0"/>
              <a:t>WA is Australia’s major canola-growing state, producing about 40% of the nation’s 2.7 million tonnes each year.</a:t>
            </a:r>
          </a:p>
          <a:p>
            <a:r>
              <a:rPr lang="en-AU" sz="1800" dirty="0"/>
              <a:t>The majority of our canola is exported, generating about $0.6 billion</a:t>
            </a:r>
            <a:r>
              <a:rPr lang="en-AU" sz="2200" dirty="0"/>
              <a:t> </a:t>
            </a:r>
            <a:r>
              <a:rPr lang="en-AU" sz="1800" dirty="0"/>
              <a:t>for the WA economy annually.</a:t>
            </a:r>
          </a:p>
          <a:p>
            <a:r>
              <a:rPr lang="en-AU" sz="1800" dirty="0"/>
              <a:t>The oil from canola: </a:t>
            </a:r>
          </a:p>
          <a:p>
            <a:pPr marL="285750" indent="-285750">
              <a:buFont typeface="Arial" panose="020B0604020202020204" pitchFamily="34" charset="0"/>
              <a:buChar char="•"/>
            </a:pPr>
            <a:r>
              <a:rPr lang="en-AU" sz="1800" dirty="0"/>
              <a:t>is used for cooking and baking at home, in  restaurants and in food processing plants</a:t>
            </a:r>
          </a:p>
          <a:p>
            <a:pPr marL="285750" indent="-285750">
              <a:buFont typeface="Arial" panose="020B0604020202020204" pitchFamily="34" charset="0"/>
              <a:buChar char="•"/>
            </a:pPr>
            <a:r>
              <a:rPr lang="en-AU" sz="1800" dirty="0"/>
              <a:t>has non-food uses, such as biodiesel and bio-plastics </a:t>
            </a:r>
            <a:endParaRPr lang="en-AU" sz="1800" dirty="0">
              <a:highlight>
                <a:srgbClr val="FFFF00"/>
              </a:highlight>
            </a:endParaRPr>
          </a:p>
          <a:p>
            <a:r>
              <a:rPr lang="en-AU" sz="1800" dirty="0"/>
              <a:t>Canola meal, the part left over after the seeds are crushed </a:t>
            </a:r>
            <a:r>
              <a:rPr lang="en-AU" sz="1800" dirty="0" smtClean="0"/>
              <a:t>and the</a:t>
            </a:r>
            <a:r>
              <a:rPr lang="en-AU" sz="1800" dirty="0"/>
              <a:t> oil extracted, is used for animal feed, pet food and fertiliser.</a:t>
            </a:r>
            <a:endParaRPr lang="en-AU" sz="1800" dirty="0">
              <a:highlight>
                <a:srgbClr val="FFFF00"/>
              </a:highlight>
            </a:endParaRPr>
          </a:p>
        </p:txBody>
      </p:sp>
      <p:sp>
        <p:nvSpPr>
          <p:cNvPr id="5" name="Slide Number Placeholder 4"/>
          <p:cNvSpPr>
            <a:spLocks noGrp="1"/>
          </p:cNvSpPr>
          <p:nvPr>
            <p:ph type="sldNum" sz="quarter" idx="12"/>
          </p:nvPr>
        </p:nvSpPr>
        <p:spPr/>
        <p:txBody>
          <a:bodyPr/>
          <a:lstStyle/>
          <a:p>
            <a:fld id="{134130E5-E61B-4CBB-BE4D-E8692FE607E9}" type="slidenum">
              <a:rPr lang="en-AU" smtClean="0"/>
              <a:t>5</a:t>
            </a:fld>
            <a:endParaRPr lang="en-AU" dirty="0"/>
          </a:p>
        </p:txBody>
      </p:sp>
      <p:sp>
        <p:nvSpPr>
          <p:cNvPr id="6" name="Footer Placeholder 5"/>
          <p:cNvSpPr>
            <a:spLocks noGrp="1"/>
          </p:cNvSpPr>
          <p:nvPr>
            <p:ph type="ftr" sz="quarter" idx="3"/>
          </p:nvPr>
        </p:nvSpPr>
        <p:spPr/>
        <p:txBody>
          <a:bodyPr/>
          <a:lstStyle/>
          <a:p>
            <a:r>
              <a:rPr lang="en-AU" dirty="0" smtClean="0"/>
              <a:t>PRIMED8TL001 | Science | Life under cover | Introducing cells and systems </a:t>
            </a:r>
            <a:endParaRPr lang="en-AU" dirty="0"/>
          </a:p>
        </p:txBody>
      </p:sp>
      <p:sp>
        <p:nvSpPr>
          <p:cNvPr id="7" name="Text Placeholder 6"/>
          <p:cNvSpPr>
            <a:spLocks noGrp="1"/>
          </p:cNvSpPr>
          <p:nvPr>
            <p:ph type="body" sz="half" idx="13"/>
          </p:nvPr>
        </p:nvSpPr>
        <p:spPr/>
        <p:txBody>
          <a:bodyPr>
            <a:normAutofit/>
          </a:bodyPr>
          <a:lstStyle/>
          <a:p>
            <a:r>
              <a:rPr lang="en-AU" dirty="0" smtClean="0"/>
              <a:t>Image 1.2: Canola</a:t>
            </a:r>
            <a:endParaRPr lang="en-AU" dirty="0"/>
          </a:p>
        </p:txBody>
      </p:sp>
      <p:pic>
        <p:nvPicPr>
          <p:cNvPr id="1026" name="Picture 2" descr="File:CSIRO ScienceImage 3978 Canola Crop with Wheat Crop in Background.jpg  - Wikimedia Commons"/>
          <p:cNvPicPr>
            <a:picLocks noGrp="1" noChangeAspect="1" noChangeArrowheads="1"/>
          </p:cNvPicPr>
          <p:nvPr>
            <p:ph type="pic" idx="1"/>
          </p:nvPr>
        </p:nvPicPr>
        <p:blipFill>
          <a:blip r:embed="rId2" cstate="print">
            <a:extLst>
              <a:ext uri="{28A0092B-C50C-407E-A947-70E740481C1C}">
                <a14:useLocalDpi xmlns:a14="http://schemas.microsoft.com/office/drawing/2010/main" val="0"/>
              </a:ext>
            </a:extLst>
          </a:blip>
          <a:srcRect l="8739" r="8739"/>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11625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Cotton</a:t>
            </a:r>
            <a:r>
              <a:rPr lang="en-AU" b="0" dirty="0"/>
              <a:t/>
            </a:r>
            <a:br>
              <a:rPr lang="en-AU" b="0" dirty="0"/>
            </a:br>
            <a:endParaRPr lang="en-AU" dirty="0"/>
          </a:p>
        </p:txBody>
      </p:sp>
      <p:sp>
        <p:nvSpPr>
          <p:cNvPr id="4" name="Text Placeholder 3"/>
          <p:cNvSpPr>
            <a:spLocks noGrp="1"/>
          </p:cNvSpPr>
          <p:nvPr>
            <p:ph type="body" sz="half" idx="2"/>
          </p:nvPr>
        </p:nvSpPr>
        <p:spPr>
          <a:xfrm>
            <a:off x="7423151" y="1432560"/>
            <a:ext cx="3932237" cy="4428490"/>
          </a:xfrm>
        </p:spPr>
        <p:txBody>
          <a:bodyPr>
            <a:normAutofit lnSpcReduction="10000"/>
          </a:bodyPr>
          <a:lstStyle/>
          <a:p>
            <a:r>
              <a:rPr lang="en-AU" sz="2000" dirty="0"/>
              <a:t>Cotton grows very successfully in the Ord River Irrigation Area (ORIA) of WA.</a:t>
            </a:r>
          </a:p>
          <a:p>
            <a:r>
              <a:rPr lang="en-AU" sz="2000" dirty="0"/>
              <a:t>Its cotton production system was developed based on intensive local research started in 1996.</a:t>
            </a:r>
          </a:p>
          <a:p>
            <a:r>
              <a:rPr lang="en-AU" sz="2000" dirty="0"/>
              <a:t>The system uses genetically modified cotton varieties: </a:t>
            </a:r>
          </a:p>
          <a:p>
            <a:pPr marL="342900" indent="-342900">
              <a:buFont typeface="Arial" panose="020B0604020202020204" pitchFamily="34" charset="0"/>
              <a:buChar char="•"/>
            </a:pPr>
            <a:r>
              <a:rPr lang="en-AU" sz="2000" dirty="0"/>
              <a:t>engineered specifically to be pest resistant for bollworm and budworm</a:t>
            </a:r>
          </a:p>
          <a:p>
            <a:pPr marL="342900" indent="-342900">
              <a:buFont typeface="Arial" panose="020B0604020202020204" pitchFamily="34" charset="0"/>
              <a:buChar char="•"/>
            </a:pPr>
            <a:r>
              <a:rPr lang="en-AU" sz="2000" dirty="0"/>
              <a:t>that don’t need herbicides for weed control.</a:t>
            </a:r>
            <a:endParaRPr lang="en-AU" dirty="0"/>
          </a:p>
          <a:p>
            <a:endParaRPr lang="en-AU" dirty="0"/>
          </a:p>
        </p:txBody>
      </p:sp>
      <p:sp>
        <p:nvSpPr>
          <p:cNvPr id="5" name="Slide Number Placeholder 4"/>
          <p:cNvSpPr>
            <a:spLocks noGrp="1"/>
          </p:cNvSpPr>
          <p:nvPr>
            <p:ph type="sldNum" sz="quarter" idx="12"/>
          </p:nvPr>
        </p:nvSpPr>
        <p:spPr/>
        <p:txBody>
          <a:bodyPr/>
          <a:lstStyle/>
          <a:p>
            <a:fld id="{134130E5-E61B-4CBB-BE4D-E8692FE607E9}" type="slidenum">
              <a:rPr lang="en-AU" smtClean="0"/>
              <a:t>6</a:t>
            </a:fld>
            <a:endParaRPr lang="en-AU" dirty="0"/>
          </a:p>
        </p:txBody>
      </p:sp>
      <p:sp>
        <p:nvSpPr>
          <p:cNvPr id="6" name="Footer Placeholder 5"/>
          <p:cNvSpPr>
            <a:spLocks noGrp="1"/>
          </p:cNvSpPr>
          <p:nvPr>
            <p:ph type="ftr" sz="quarter" idx="3"/>
          </p:nvPr>
        </p:nvSpPr>
        <p:spPr/>
        <p:txBody>
          <a:bodyPr/>
          <a:lstStyle/>
          <a:p>
            <a:r>
              <a:rPr lang="en-AU" smtClean="0"/>
              <a:t>PRIMED8TL001 | Science | Life under cover | Introducing cells and systems </a:t>
            </a:r>
            <a:endParaRPr lang="en-AU" dirty="0"/>
          </a:p>
        </p:txBody>
      </p:sp>
      <p:sp>
        <p:nvSpPr>
          <p:cNvPr id="7" name="Text Placeholder 6"/>
          <p:cNvSpPr>
            <a:spLocks noGrp="1"/>
          </p:cNvSpPr>
          <p:nvPr>
            <p:ph type="body" sz="half" idx="13"/>
          </p:nvPr>
        </p:nvSpPr>
        <p:spPr/>
        <p:txBody>
          <a:bodyPr>
            <a:normAutofit/>
          </a:bodyPr>
          <a:lstStyle/>
          <a:p>
            <a:r>
              <a:rPr lang="en-AU" dirty="0" smtClean="0"/>
              <a:t>Image 1.3: Cotton </a:t>
            </a:r>
            <a:r>
              <a:rPr lang="en-AU" dirty="0"/>
              <a:t>–</a:t>
            </a:r>
            <a:r>
              <a:rPr lang="en-AU" dirty="0" smtClean="0"/>
              <a:t> </a:t>
            </a:r>
            <a:r>
              <a:rPr lang="en-AU" dirty="0"/>
              <a:t>Ord River Western Australia</a:t>
            </a:r>
          </a:p>
        </p:txBody>
      </p:sp>
      <p:pic>
        <p:nvPicPr>
          <p:cNvPr id="8" name="Picture 2">
            <a:extLst>
              <a:ext uri="{FF2B5EF4-FFF2-40B4-BE49-F238E27FC236}">
                <a16:creationId xmlns:a16="http://schemas.microsoft.com/office/drawing/2014/main" id="{D9025741-D48C-492F-B44B-CBFC101BD952}"/>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21081" r="21081"/>
          <a:stretch/>
        </p:blipFill>
        <p:spPr bwMode="auto">
          <a:xfrm>
            <a:off x="838200" y="972901"/>
            <a:ext cx="6172200" cy="4873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92877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Australian merino sheep</a:t>
            </a:r>
          </a:p>
        </p:txBody>
      </p:sp>
      <p:sp>
        <p:nvSpPr>
          <p:cNvPr id="4" name="Text Placeholder 3"/>
          <p:cNvSpPr>
            <a:spLocks noGrp="1"/>
          </p:cNvSpPr>
          <p:nvPr>
            <p:ph type="body" sz="half" idx="2"/>
          </p:nvPr>
        </p:nvSpPr>
        <p:spPr>
          <a:xfrm>
            <a:off x="7423151" y="1874520"/>
            <a:ext cx="3932237" cy="3986530"/>
          </a:xfrm>
        </p:spPr>
        <p:txBody>
          <a:bodyPr>
            <a:normAutofit fontScale="92500" lnSpcReduction="20000"/>
          </a:bodyPr>
          <a:lstStyle/>
          <a:p>
            <a:r>
              <a:rPr lang="en-AU" sz="2400" dirty="0"/>
              <a:t>WA produces some of the finest lamb, mutton and wool in the world and exports these products to over 100 countries.</a:t>
            </a:r>
          </a:p>
          <a:p>
            <a:r>
              <a:rPr lang="en-AU" sz="2400" dirty="0"/>
              <a:t>Sheep are produced in the south-west of the State: </a:t>
            </a:r>
          </a:p>
          <a:p>
            <a:pPr marL="285750" indent="-285750">
              <a:buFont typeface="Arial" panose="020B0604020202020204" pitchFamily="34" charset="0"/>
              <a:buChar char="•"/>
            </a:pPr>
            <a:r>
              <a:rPr lang="en-AU" sz="2400" dirty="0"/>
              <a:t>on broadacre farms</a:t>
            </a:r>
          </a:p>
          <a:p>
            <a:pPr marL="285750" indent="-285750">
              <a:buFont typeface="Arial" panose="020B0604020202020204" pitchFamily="34" charset="0"/>
              <a:buChar char="•"/>
            </a:pPr>
            <a:r>
              <a:rPr lang="en-AU" sz="2400" dirty="0"/>
              <a:t>with world-class welfare, food safety and environmentally responsible systems. </a:t>
            </a:r>
          </a:p>
          <a:p>
            <a:endParaRPr lang="en-AU" dirty="0"/>
          </a:p>
        </p:txBody>
      </p:sp>
      <p:sp>
        <p:nvSpPr>
          <p:cNvPr id="5" name="Slide Number Placeholder 4"/>
          <p:cNvSpPr>
            <a:spLocks noGrp="1"/>
          </p:cNvSpPr>
          <p:nvPr>
            <p:ph type="sldNum" sz="quarter" idx="12"/>
          </p:nvPr>
        </p:nvSpPr>
        <p:spPr/>
        <p:txBody>
          <a:bodyPr/>
          <a:lstStyle/>
          <a:p>
            <a:fld id="{134130E5-E61B-4CBB-BE4D-E8692FE607E9}" type="slidenum">
              <a:rPr lang="en-AU" smtClean="0"/>
              <a:t>7</a:t>
            </a:fld>
            <a:endParaRPr lang="en-AU" dirty="0"/>
          </a:p>
        </p:txBody>
      </p:sp>
      <p:sp>
        <p:nvSpPr>
          <p:cNvPr id="6" name="Footer Placeholder 5"/>
          <p:cNvSpPr>
            <a:spLocks noGrp="1"/>
          </p:cNvSpPr>
          <p:nvPr>
            <p:ph type="ftr" sz="quarter" idx="3"/>
          </p:nvPr>
        </p:nvSpPr>
        <p:spPr/>
        <p:txBody>
          <a:bodyPr/>
          <a:lstStyle/>
          <a:p>
            <a:r>
              <a:rPr lang="en-AU" smtClean="0"/>
              <a:t>PRIMED8TL001 | Science | Life under cover | Introducing cells and systems </a:t>
            </a:r>
            <a:endParaRPr lang="en-AU" dirty="0"/>
          </a:p>
        </p:txBody>
      </p:sp>
      <p:sp>
        <p:nvSpPr>
          <p:cNvPr id="7" name="Text Placeholder 6"/>
          <p:cNvSpPr>
            <a:spLocks noGrp="1"/>
          </p:cNvSpPr>
          <p:nvPr>
            <p:ph type="body" sz="half" idx="13"/>
          </p:nvPr>
        </p:nvSpPr>
        <p:spPr/>
        <p:txBody>
          <a:bodyPr>
            <a:normAutofit/>
          </a:bodyPr>
          <a:lstStyle/>
          <a:p>
            <a:r>
              <a:rPr lang="en-AU" dirty="0" smtClean="0"/>
              <a:t>Image 1.4: Australian </a:t>
            </a:r>
            <a:r>
              <a:rPr lang="en-AU" dirty="0"/>
              <a:t>merino sheep</a:t>
            </a:r>
          </a:p>
        </p:txBody>
      </p:sp>
      <p:pic>
        <p:nvPicPr>
          <p:cNvPr id="2050" name="Picture 2" descr="File:CSIRO ScienceImage 588 Sheep Eating.jpg - Wikimedia Commons"/>
          <p:cNvPicPr>
            <a:picLocks noGrp="1" noChangeAspect="1" noChangeArrowheads="1"/>
          </p:cNvPicPr>
          <p:nvPr>
            <p:ph type="pic" idx="1"/>
          </p:nvPr>
        </p:nvPicPr>
        <p:blipFill>
          <a:blip r:embed="rId2" cstate="print">
            <a:extLst>
              <a:ext uri="{28A0092B-C50C-407E-A947-70E740481C1C}">
                <a14:useLocalDpi xmlns:a14="http://schemas.microsoft.com/office/drawing/2010/main" val="0"/>
              </a:ext>
            </a:extLst>
          </a:blip>
          <a:srcRect l="8127" r="8127"/>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46455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Beef cattle</a:t>
            </a:r>
          </a:p>
        </p:txBody>
      </p:sp>
      <p:pic>
        <p:nvPicPr>
          <p:cNvPr id="9" name="Picture Placeholder 8"/>
          <p:cNvPicPr>
            <a:picLocks noGrp="1" noChangeAspect="1"/>
          </p:cNvPicPr>
          <p:nvPr>
            <p:ph type="pic" idx="1"/>
          </p:nvPr>
        </p:nvPicPr>
        <p:blipFill>
          <a:blip r:embed="rId2">
            <a:extLst>
              <a:ext uri="{28A0092B-C50C-407E-A947-70E740481C1C}">
                <a14:useLocalDpi xmlns:a14="http://schemas.microsoft.com/office/drawing/2010/main" val="0"/>
              </a:ext>
            </a:extLst>
          </a:blip>
          <a:srcRect l="19605" r="19605"/>
          <a:stretch>
            <a:fillRect/>
          </a:stretch>
        </p:blipFill>
        <p:spPr/>
      </p:pic>
      <p:sp>
        <p:nvSpPr>
          <p:cNvPr id="4" name="Text Placeholder 3"/>
          <p:cNvSpPr>
            <a:spLocks noGrp="1"/>
          </p:cNvSpPr>
          <p:nvPr>
            <p:ph type="body" sz="half" idx="2"/>
          </p:nvPr>
        </p:nvSpPr>
        <p:spPr>
          <a:xfrm>
            <a:off x="7423151" y="1676400"/>
            <a:ext cx="3932237" cy="4184650"/>
          </a:xfrm>
        </p:spPr>
        <p:txBody>
          <a:bodyPr>
            <a:normAutofit lnSpcReduction="10000"/>
          </a:bodyPr>
          <a:lstStyle/>
          <a:p>
            <a:r>
              <a:rPr lang="en-AU" sz="2000" dirty="0"/>
              <a:t>WA has a herd of approximately two million head of beef cattle distributed across the State.</a:t>
            </a:r>
          </a:p>
          <a:p>
            <a:r>
              <a:rPr lang="en-AU" sz="2000" dirty="0"/>
              <a:t>The total value of the WA beef industry is A$857.4 million. This includes: </a:t>
            </a:r>
          </a:p>
          <a:p>
            <a:pPr marL="342900" indent="-342900">
              <a:buFont typeface="Arial" panose="020B0604020202020204" pitchFamily="34" charset="0"/>
              <a:buChar char="•"/>
            </a:pPr>
            <a:r>
              <a:rPr lang="en-AU" sz="2000" dirty="0"/>
              <a:t>the live export industry</a:t>
            </a:r>
          </a:p>
          <a:p>
            <a:pPr marL="342900" indent="-342900">
              <a:buFont typeface="Arial" panose="020B0604020202020204" pitchFamily="34" charset="0"/>
              <a:buChar char="•"/>
            </a:pPr>
            <a:r>
              <a:rPr lang="en-AU" sz="2000" dirty="0"/>
              <a:t>domestic consumption </a:t>
            </a:r>
          </a:p>
          <a:p>
            <a:pPr marL="342900" indent="-342900">
              <a:buFont typeface="Arial" panose="020B0604020202020204" pitchFamily="34" charset="0"/>
              <a:buChar char="•"/>
            </a:pPr>
            <a:r>
              <a:rPr lang="en-AU" sz="2000" dirty="0"/>
              <a:t>boxed beef exports.</a:t>
            </a:r>
          </a:p>
          <a:p>
            <a:r>
              <a:rPr lang="en-AU" sz="2000" dirty="0"/>
              <a:t>WA exports about one-third of the beef produced. The rest is consumed domestically.</a:t>
            </a:r>
          </a:p>
        </p:txBody>
      </p:sp>
      <p:sp>
        <p:nvSpPr>
          <p:cNvPr id="5" name="Slide Number Placeholder 4"/>
          <p:cNvSpPr>
            <a:spLocks noGrp="1"/>
          </p:cNvSpPr>
          <p:nvPr>
            <p:ph type="sldNum" sz="quarter" idx="12"/>
          </p:nvPr>
        </p:nvSpPr>
        <p:spPr/>
        <p:txBody>
          <a:bodyPr/>
          <a:lstStyle/>
          <a:p>
            <a:fld id="{134130E5-E61B-4CBB-BE4D-E8692FE607E9}" type="slidenum">
              <a:rPr lang="en-AU" smtClean="0"/>
              <a:t>8</a:t>
            </a:fld>
            <a:endParaRPr lang="en-AU" dirty="0"/>
          </a:p>
        </p:txBody>
      </p:sp>
      <p:sp>
        <p:nvSpPr>
          <p:cNvPr id="6" name="Footer Placeholder 5"/>
          <p:cNvSpPr>
            <a:spLocks noGrp="1"/>
          </p:cNvSpPr>
          <p:nvPr>
            <p:ph type="ftr" sz="quarter" idx="3"/>
          </p:nvPr>
        </p:nvSpPr>
        <p:spPr/>
        <p:txBody>
          <a:bodyPr/>
          <a:lstStyle/>
          <a:p>
            <a:r>
              <a:rPr lang="en-AU" smtClean="0"/>
              <a:t>PRIMED8TL001 | Science | Life under cover | Introducing cells and systems </a:t>
            </a:r>
            <a:endParaRPr lang="en-AU" dirty="0"/>
          </a:p>
        </p:txBody>
      </p:sp>
      <p:sp>
        <p:nvSpPr>
          <p:cNvPr id="7" name="Text Placeholder 6"/>
          <p:cNvSpPr>
            <a:spLocks noGrp="1"/>
          </p:cNvSpPr>
          <p:nvPr>
            <p:ph type="body" sz="half" idx="13"/>
          </p:nvPr>
        </p:nvSpPr>
        <p:spPr/>
        <p:txBody>
          <a:bodyPr>
            <a:normAutofit/>
          </a:bodyPr>
          <a:lstStyle/>
          <a:p>
            <a:r>
              <a:rPr lang="en-AU" dirty="0" smtClean="0"/>
              <a:t>Image 1.5: Black </a:t>
            </a:r>
            <a:r>
              <a:rPr lang="en-AU" dirty="0"/>
              <a:t>and </a:t>
            </a:r>
            <a:r>
              <a:rPr lang="en-AU" dirty="0" smtClean="0"/>
              <a:t>red </a:t>
            </a:r>
            <a:r>
              <a:rPr lang="en-AU" dirty="0"/>
              <a:t>Angus </a:t>
            </a:r>
            <a:r>
              <a:rPr lang="en-AU" dirty="0" smtClean="0"/>
              <a:t>beef cattle</a:t>
            </a:r>
            <a:endParaRPr lang="en-AU" dirty="0"/>
          </a:p>
        </p:txBody>
      </p:sp>
    </p:spTree>
    <p:extLst>
      <p:ext uri="{BB962C8B-B14F-4D97-AF65-F5344CB8AC3E}">
        <p14:creationId xmlns:p14="http://schemas.microsoft.com/office/powerpoint/2010/main" val="25085451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Dairy cattle</a:t>
            </a:r>
          </a:p>
        </p:txBody>
      </p:sp>
      <p:sp>
        <p:nvSpPr>
          <p:cNvPr id="4" name="Text Placeholder 3"/>
          <p:cNvSpPr>
            <a:spLocks noGrp="1"/>
          </p:cNvSpPr>
          <p:nvPr>
            <p:ph type="body" sz="half" idx="2"/>
          </p:nvPr>
        </p:nvSpPr>
        <p:spPr>
          <a:xfrm>
            <a:off x="7423151" y="1661160"/>
            <a:ext cx="3932237" cy="4199890"/>
          </a:xfrm>
        </p:spPr>
        <p:txBody>
          <a:bodyPr>
            <a:normAutofit fontScale="92500"/>
          </a:bodyPr>
          <a:lstStyle/>
          <a:p>
            <a:r>
              <a:rPr lang="en-AU" sz="2400" dirty="0"/>
              <a:t>The dairy industry is currently located in the far south-west of the State, mainly along the coast between Perth and Albany.</a:t>
            </a:r>
          </a:p>
          <a:p>
            <a:r>
              <a:rPr lang="en-AU" sz="2400" dirty="0"/>
              <a:t>Some 160 dairy farms produce about 350 million litres of milk each year. </a:t>
            </a:r>
          </a:p>
          <a:p>
            <a:r>
              <a:rPr lang="en-AU" sz="2400" dirty="0"/>
              <a:t>Much of the milk is consumed locally as either fresh milk or short-shelf-life products.</a:t>
            </a:r>
          </a:p>
          <a:p>
            <a:endParaRPr lang="en-AU" dirty="0"/>
          </a:p>
          <a:p>
            <a:endParaRPr lang="en-AU" dirty="0"/>
          </a:p>
        </p:txBody>
      </p:sp>
      <p:sp>
        <p:nvSpPr>
          <p:cNvPr id="5" name="Slide Number Placeholder 4"/>
          <p:cNvSpPr>
            <a:spLocks noGrp="1"/>
          </p:cNvSpPr>
          <p:nvPr>
            <p:ph type="sldNum" sz="quarter" idx="12"/>
          </p:nvPr>
        </p:nvSpPr>
        <p:spPr/>
        <p:txBody>
          <a:bodyPr/>
          <a:lstStyle/>
          <a:p>
            <a:fld id="{134130E5-E61B-4CBB-BE4D-E8692FE607E9}" type="slidenum">
              <a:rPr lang="en-AU" smtClean="0"/>
              <a:t>9</a:t>
            </a:fld>
            <a:endParaRPr lang="en-AU" dirty="0"/>
          </a:p>
        </p:txBody>
      </p:sp>
      <p:sp>
        <p:nvSpPr>
          <p:cNvPr id="6" name="Footer Placeholder 5"/>
          <p:cNvSpPr>
            <a:spLocks noGrp="1"/>
          </p:cNvSpPr>
          <p:nvPr>
            <p:ph type="ftr" sz="quarter" idx="3"/>
          </p:nvPr>
        </p:nvSpPr>
        <p:spPr/>
        <p:txBody>
          <a:bodyPr/>
          <a:lstStyle/>
          <a:p>
            <a:r>
              <a:rPr lang="en-AU" smtClean="0"/>
              <a:t>PRIMED8TL001 | Science | Life under cover | Introducing cells and systems </a:t>
            </a:r>
            <a:endParaRPr lang="en-AU" dirty="0"/>
          </a:p>
        </p:txBody>
      </p:sp>
      <p:sp>
        <p:nvSpPr>
          <p:cNvPr id="7" name="Text Placeholder 6"/>
          <p:cNvSpPr>
            <a:spLocks noGrp="1"/>
          </p:cNvSpPr>
          <p:nvPr>
            <p:ph type="body" sz="half" idx="13"/>
          </p:nvPr>
        </p:nvSpPr>
        <p:spPr/>
        <p:txBody>
          <a:bodyPr>
            <a:normAutofit/>
          </a:bodyPr>
          <a:lstStyle/>
          <a:p>
            <a:r>
              <a:rPr lang="en-AU" dirty="0" smtClean="0"/>
              <a:t>Image 1.6: Dairy cattle</a:t>
            </a:r>
            <a:endParaRPr lang="en-AU" dirty="0"/>
          </a:p>
          <a:p>
            <a:endParaRPr lang="en-AU" dirty="0"/>
          </a:p>
        </p:txBody>
      </p:sp>
      <p:pic>
        <p:nvPicPr>
          <p:cNvPr id="1026" name="Picture 2" descr="File:CSIRO ScienceImage 3255 Dairy cattle.jpg"/>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24295" b="24295"/>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218094"/>
      </p:ext>
    </p:extLst>
  </p:cSld>
  <p:clrMapOvr>
    <a:masterClrMapping/>
  </p:clrMapOvr>
  <p:timing>
    <p:tnLst>
      <p:par>
        <p:cTn id="1" dur="indefinite" restart="never" nodeType="tmRoot"/>
      </p:par>
    </p:tnLst>
  </p:timing>
</p:sld>
</file>

<file path=ppt/theme/theme1.xml><?xml version="1.0" encoding="utf-8"?>
<a:theme xmlns:a="http://schemas.openxmlformats.org/drawingml/2006/main" name="SCIENCE_Presentation (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I_Y8.potx" id="{759AA8EC-6CBA-47A2-97CC-96467AC4F42A}" vid="{F5EE7F4F-2CDC-4177-BDD9-07D72F1E0D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6EACF6BC67DC64E81EC1693F0C041B9" ma:contentTypeVersion="12" ma:contentTypeDescription="Create a new document." ma:contentTypeScope="" ma:versionID="2bb1e2135f37ff5c454a61ad5785ef49">
  <xsd:schema xmlns:xsd="http://www.w3.org/2001/XMLSchema" xmlns:xs="http://www.w3.org/2001/XMLSchema" xmlns:p="http://schemas.microsoft.com/office/2006/metadata/properties" xmlns:ns2="c11337b8-a1c9-4e93-a10e-b9c3de58965d" xmlns:ns3="939100e6-dc5b-4952-bae1-a6b604181575" targetNamespace="http://schemas.microsoft.com/office/2006/metadata/properties" ma:root="true" ma:fieldsID="15b09a6b1faadbb15ceed342801856bc" ns2:_="" ns3:_="">
    <xsd:import namespace="c11337b8-a1c9-4e93-a10e-b9c3de58965d"/>
    <xsd:import namespace="939100e6-dc5b-4952-bae1-a6b60418157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1337b8-a1c9-4e93-a10e-b9c3de5896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39100e6-dc5b-4952-bae1-a6b604181575"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67A58A8-FAF8-44FD-8215-F3FE866FAEB2}">
  <ds:schemaRefs>
    <ds:schemaRef ds:uri="http://schemas.microsoft.com/sharepoint/v3/contenttype/forms"/>
  </ds:schemaRefs>
</ds:datastoreItem>
</file>

<file path=customXml/itemProps2.xml><?xml version="1.0" encoding="utf-8"?>
<ds:datastoreItem xmlns:ds="http://schemas.openxmlformats.org/officeDocument/2006/customXml" ds:itemID="{6235BD9D-9807-4AAA-8EE1-9A77CAD73E8D}"/>
</file>

<file path=customXml/itemProps3.xml><?xml version="1.0" encoding="utf-8"?>
<ds:datastoreItem xmlns:ds="http://schemas.openxmlformats.org/officeDocument/2006/customXml" ds:itemID="{79BBBD83-DA32-4FD1-B7C4-8A3656771104}">
  <ds:schemaRefs>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a7410e4e-0e94-4d9f-bc7f-ec562f0f3678"/>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SCIENCE_Presentation (1)</Template>
  <TotalTime>1768</TotalTime>
  <Words>2458</Words>
  <Application>Microsoft Office PowerPoint</Application>
  <PresentationFormat>Widescreen</PresentationFormat>
  <Paragraphs>215</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Times New Roman</vt:lpstr>
      <vt:lpstr>SCIENCE_Presentation (1)</vt:lpstr>
      <vt:lpstr>Introducing cells and systems </vt:lpstr>
      <vt:lpstr>Silent card shuffle</vt:lpstr>
      <vt:lpstr>Food and fibre – what do they all have in common?</vt:lpstr>
      <vt:lpstr>Wheat</vt:lpstr>
      <vt:lpstr>Canola</vt:lpstr>
      <vt:lpstr>Cotton </vt:lpstr>
      <vt:lpstr>Australian merino sheep</vt:lpstr>
      <vt:lpstr>Beef cattle</vt:lpstr>
      <vt:lpstr>Dairy cattle</vt:lpstr>
      <vt:lpstr>Pigs</vt:lpstr>
      <vt:lpstr>Western rock lobster</vt:lpstr>
      <vt:lpstr>Rainbow trout</vt:lpstr>
      <vt:lpstr>Pearl oysters</vt:lpstr>
      <vt:lpstr>Black truffles </vt:lpstr>
      <vt:lpstr>Grapes and wine</vt:lpstr>
      <vt:lpstr>What do they all have in common?</vt:lpstr>
      <vt:lpstr>Cells and organ systems</vt:lpstr>
      <vt:lpstr>Cells</vt:lpstr>
      <vt:lpstr>Single-celled organisms</vt:lpstr>
      <vt:lpstr>Multicellular organisms</vt:lpstr>
      <vt:lpstr>Multicellular levels of organisation </vt:lpstr>
      <vt:lpstr>Plant organ systems</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 Webster</dc:creator>
  <cp:lastModifiedBy>LAU Gina [SIDE - Sch of Isol &amp; Dist Edu]</cp:lastModifiedBy>
  <cp:revision>104</cp:revision>
  <dcterms:created xsi:type="dcterms:W3CDTF">2020-10-14T05:57:09Z</dcterms:created>
  <dcterms:modified xsi:type="dcterms:W3CDTF">2021-06-13T23:55:55Z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0x01010006EACF6BC67DC64E81EC1693F0C041B9</vt:lpwstr>
  </property>
</Properties>
</file>