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6" r:id="rId5"/>
    <p:sldId id="278" r:id="rId6"/>
    <p:sldId id="285" r:id="rId7"/>
    <p:sldId id="286" r:id="rId8"/>
    <p:sldId id="274" r:id="rId9"/>
    <p:sldId id="276" r:id="rId10"/>
    <p:sldId id="277" r:id="rId11"/>
    <p:sldId id="282" r:id="rId12"/>
    <p:sldId id="283" r:id="rId13"/>
    <p:sldId id="284" r:id="rId14"/>
    <p:sldId id="273"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A Lainie [Curriculum Support]" initials="GL[S" lastIdx="2" clrIdx="0">
    <p:extLst>
      <p:ext uri="{19B8F6BF-5375-455C-9EA6-DF929625EA0E}">
        <p15:presenceInfo xmlns:p15="http://schemas.microsoft.com/office/powerpoint/2012/main" userId="GARA Lainie [Curriculum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634E6-664E-9A42-9C7E-2A6563658562}" v="38" dt="2021-05-28T05:18:25.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STER Dave [SIDE - Sch of Isol &amp; Dist Edu]" userId="S::dave.webster@education.wa.edu.au::536c7ff3-dd1b-4f25-a72d-16ffebc13452" providerId="AD" clId="Web-{EFA48A76-5103-415F-8D84-82A7FEB009B5}"/>
    <pc:docChg chg="modSld">
      <pc:chgData name="WEBSTER Dave [SIDE - Sch of Isol &amp; Dist Edu]" userId="S::dave.webster@education.wa.edu.au::536c7ff3-dd1b-4f25-a72d-16ffebc13452" providerId="AD" clId="Web-{EFA48A76-5103-415F-8D84-82A7FEB009B5}" dt="2020-11-06T01:36:19.875" v="41" actId="20577"/>
      <pc:docMkLst>
        <pc:docMk/>
      </pc:docMkLst>
      <pc:sldChg chg="modSp">
        <pc:chgData name="WEBSTER Dave [SIDE - Sch of Isol &amp; Dist Edu]" userId="S::dave.webster@education.wa.edu.au::536c7ff3-dd1b-4f25-a72d-16ffebc13452" providerId="AD" clId="Web-{EFA48A76-5103-415F-8D84-82A7FEB009B5}" dt="2020-11-06T01:36:19.875" v="40" actId="20577"/>
        <pc:sldMkLst>
          <pc:docMk/>
          <pc:sldMk cId="2816152167" sldId="256"/>
        </pc:sldMkLst>
        <pc:spChg chg="mod">
          <ac:chgData name="WEBSTER Dave [SIDE - Sch of Isol &amp; Dist Edu]" userId="S::dave.webster@education.wa.edu.au::536c7ff3-dd1b-4f25-a72d-16ffebc13452" providerId="AD" clId="Web-{EFA48A76-5103-415F-8D84-82A7FEB009B5}" dt="2020-11-06T01:36:19.875" v="40" actId="20577"/>
          <ac:spMkLst>
            <pc:docMk/>
            <pc:sldMk cId="2816152167" sldId="256"/>
            <ac:spMk id="17" creationId="{00000000-0000-0000-0000-000000000000}"/>
          </ac:spMkLst>
        </pc:spChg>
      </pc:sldChg>
    </pc:docChg>
  </pc:docChgLst>
  <pc:docChgLst>
    <pc:chgData name="WEBSTER Dave [SIDE - Sch of Isol &amp; Dist Edu]" userId="S::dave.webster@education.wa.edu.au::536c7ff3-dd1b-4f25-a72d-16ffebc13452" providerId="AD" clId="Web-{D5E15A63-16D2-40BA-BF26-A0AF08FB02E3}"/>
    <pc:docChg chg="modSld">
      <pc:chgData name="WEBSTER Dave [SIDE - Sch of Isol &amp; Dist Edu]" userId="S::dave.webster@education.wa.edu.au::536c7ff3-dd1b-4f25-a72d-16ffebc13452" providerId="AD" clId="Web-{D5E15A63-16D2-40BA-BF26-A0AF08FB02E3}" dt="2021-05-10T02:06:07.451" v="8" actId="20577"/>
      <pc:docMkLst>
        <pc:docMk/>
      </pc:docMkLst>
      <pc:sldChg chg="modSp">
        <pc:chgData name="WEBSTER Dave [SIDE - Sch of Isol &amp; Dist Edu]" userId="S::dave.webster@education.wa.edu.au::536c7ff3-dd1b-4f25-a72d-16ffebc13452" providerId="AD" clId="Web-{D5E15A63-16D2-40BA-BF26-A0AF08FB02E3}" dt="2021-05-10T02:06:07.451" v="8" actId="20577"/>
        <pc:sldMkLst>
          <pc:docMk/>
          <pc:sldMk cId="1051548927" sldId="278"/>
        </pc:sldMkLst>
        <pc:spChg chg="mod">
          <ac:chgData name="WEBSTER Dave [SIDE - Sch of Isol &amp; Dist Edu]" userId="S::dave.webster@education.wa.edu.au::536c7ff3-dd1b-4f25-a72d-16ffebc13452" providerId="AD" clId="Web-{D5E15A63-16D2-40BA-BF26-A0AF08FB02E3}" dt="2021-05-10T02:06:07.451" v="8" actId="20577"/>
          <ac:spMkLst>
            <pc:docMk/>
            <pc:sldMk cId="1051548927" sldId="278"/>
            <ac:spMk id="4" creationId="{00000000-0000-0000-0000-000000000000}"/>
          </ac:spMkLst>
        </pc:spChg>
      </pc:sldChg>
    </pc:docChg>
  </pc:docChgLst>
  <pc:docChgLst>
    <pc:chgData name="Sophie MCCLELLAND" userId="e080b7c1-6df1-4c89-b567-da041dd3d074" providerId="ADAL" clId="{B3E634E6-664E-9A42-9C7E-2A6563658562}"/>
    <pc:docChg chg="undo custSel modSld modMainMaster">
      <pc:chgData name="Sophie MCCLELLAND" userId="e080b7c1-6df1-4c89-b567-da041dd3d074" providerId="ADAL" clId="{B3E634E6-664E-9A42-9C7E-2A6563658562}" dt="2021-05-28T06:12:52.556" v="1148" actId="20577"/>
      <pc:docMkLst>
        <pc:docMk/>
      </pc:docMkLst>
      <pc:sldChg chg="delSp modSp mod">
        <pc:chgData name="Sophie MCCLELLAND" userId="e080b7c1-6df1-4c89-b567-da041dd3d074" providerId="ADAL" clId="{B3E634E6-664E-9A42-9C7E-2A6563658562}" dt="2021-05-28T04:48:36.625" v="1144" actId="478"/>
        <pc:sldMkLst>
          <pc:docMk/>
          <pc:sldMk cId="2816152167" sldId="256"/>
        </pc:sldMkLst>
        <pc:spChg chg="del mod">
          <ac:chgData name="Sophie MCCLELLAND" userId="e080b7c1-6df1-4c89-b567-da041dd3d074" providerId="ADAL" clId="{B3E634E6-664E-9A42-9C7E-2A6563658562}" dt="2021-05-28T04:48:36.625" v="1144" actId="478"/>
          <ac:spMkLst>
            <pc:docMk/>
            <pc:sldMk cId="2816152167" sldId="256"/>
            <ac:spMk id="3" creationId="{00000000-0000-0000-0000-000000000000}"/>
          </ac:spMkLst>
        </pc:spChg>
        <pc:spChg chg="mod">
          <ac:chgData name="Sophie MCCLELLAND" userId="e080b7c1-6df1-4c89-b567-da041dd3d074" providerId="ADAL" clId="{B3E634E6-664E-9A42-9C7E-2A6563658562}" dt="2021-05-28T02:47:28.538" v="9" actId="20577"/>
          <ac:spMkLst>
            <pc:docMk/>
            <pc:sldMk cId="2816152167" sldId="256"/>
            <ac:spMk id="17" creationId="{00000000-0000-0000-0000-000000000000}"/>
          </ac:spMkLst>
        </pc:spChg>
      </pc:sldChg>
      <pc:sldChg chg="modSp mod">
        <pc:chgData name="Sophie MCCLELLAND" userId="e080b7c1-6df1-4c89-b567-da041dd3d074" providerId="ADAL" clId="{B3E634E6-664E-9A42-9C7E-2A6563658562}" dt="2021-05-28T06:12:52.556" v="1148" actId="20577"/>
        <pc:sldMkLst>
          <pc:docMk/>
          <pc:sldMk cId="2839639196" sldId="273"/>
        </pc:sldMkLst>
        <pc:spChg chg="mod">
          <ac:chgData name="Sophie MCCLELLAND" userId="e080b7c1-6df1-4c89-b567-da041dd3d074" providerId="ADAL" clId="{B3E634E6-664E-9A42-9C7E-2A6563658562}" dt="2021-05-28T06:12:52.556" v="1148" actId="20577"/>
          <ac:spMkLst>
            <pc:docMk/>
            <pc:sldMk cId="2839639196" sldId="273"/>
            <ac:spMk id="3" creationId="{00000000-0000-0000-0000-000000000000}"/>
          </ac:spMkLst>
        </pc:spChg>
        <pc:spChg chg="mod">
          <ac:chgData name="Sophie MCCLELLAND" userId="e080b7c1-6df1-4c89-b567-da041dd3d074" providerId="ADAL" clId="{B3E634E6-664E-9A42-9C7E-2A6563658562}" dt="2021-05-28T03:55:31.073" v="403"/>
          <ac:spMkLst>
            <pc:docMk/>
            <pc:sldMk cId="2839639196" sldId="273"/>
            <ac:spMk id="4" creationId="{00000000-0000-0000-0000-000000000000}"/>
          </ac:spMkLst>
        </pc:spChg>
      </pc:sldChg>
      <pc:sldChg chg="modSp mod">
        <pc:chgData name="Sophie MCCLELLAND" userId="e080b7c1-6df1-4c89-b567-da041dd3d074" providerId="ADAL" clId="{B3E634E6-664E-9A42-9C7E-2A6563658562}" dt="2021-05-28T03:55:31.073" v="403"/>
        <pc:sldMkLst>
          <pc:docMk/>
          <pc:sldMk cId="865417997" sldId="274"/>
        </pc:sldMkLst>
        <pc:spChg chg="mod">
          <ac:chgData name="Sophie MCCLELLAND" userId="e080b7c1-6df1-4c89-b567-da041dd3d074" providerId="ADAL" clId="{B3E634E6-664E-9A42-9C7E-2A6563658562}" dt="2021-05-28T03:45:11.687" v="205" actId="20577"/>
          <ac:spMkLst>
            <pc:docMk/>
            <pc:sldMk cId="865417997" sldId="274"/>
            <ac:spMk id="4" creationId="{00000000-0000-0000-0000-000000000000}"/>
          </ac:spMkLst>
        </pc:spChg>
        <pc:spChg chg="mod">
          <ac:chgData name="Sophie MCCLELLAND" userId="e080b7c1-6df1-4c89-b567-da041dd3d074" providerId="ADAL" clId="{B3E634E6-664E-9A42-9C7E-2A6563658562}" dt="2021-05-28T03:55:31.073" v="403"/>
          <ac:spMkLst>
            <pc:docMk/>
            <pc:sldMk cId="865417997" sldId="274"/>
            <ac:spMk id="6" creationId="{00000000-0000-0000-0000-000000000000}"/>
          </ac:spMkLst>
        </pc:spChg>
        <pc:spChg chg="mod">
          <ac:chgData name="Sophie MCCLELLAND" userId="e080b7c1-6df1-4c89-b567-da041dd3d074" providerId="ADAL" clId="{B3E634E6-664E-9A42-9C7E-2A6563658562}" dt="2021-05-28T03:44:48.486" v="199" actId="255"/>
          <ac:spMkLst>
            <pc:docMk/>
            <pc:sldMk cId="865417997" sldId="274"/>
            <ac:spMk id="7" creationId="{00000000-0000-0000-0000-000000000000}"/>
          </ac:spMkLst>
        </pc:spChg>
      </pc:sldChg>
      <pc:sldChg chg="modSp mod">
        <pc:chgData name="Sophie MCCLELLAND" userId="e080b7c1-6df1-4c89-b567-da041dd3d074" providerId="ADAL" clId="{B3E634E6-664E-9A42-9C7E-2A6563658562}" dt="2021-05-28T03:55:31.073" v="403"/>
        <pc:sldMkLst>
          <pc:docMk/>
          <pc:sldMk cId="2072762048" sldId="276"/>
        </pc:sldMkLst>
        <pc:spChg chg="mod">
          <ac:chgData name="Sophie MCCLELLAND" userId="e080b7c1-6df1-4c89-b567-da041dd3d074" providerId="ADAL" clId="{B3E634E6-664E-9A42-9C7E-2A6563658562}" dt="2021-05-28T03:45:46.028" v="211" actId="20577"/>
          <ac:spMkLst>
            <pc:docMk/>
            <pc:sldMk cId="2072762048" sldId="276"/>
            <ac:spMk id="4" creationId="{00000000-0000-0000-0000-000000000000}"/>
          </ac:spMkLst>
        </pc:spChg>
        <pc:spChg chg="mod">
          <ac:chgData name="Sophie MCCLELLAND" userId="e080b7c1-6df1-4c89-b567-da041dd3d074" providerId="ADAL" clId="{B3E634E6-664E-9A42-9C7E-2A6563658562}" dt="2021-05-28T03:55:31.073" v="403"/>
          <ac:spMkLst>
            <pc:docMk/>
            <pc:sldMk cId="2072762048" sldId="276"/>
            <ac:spMk id="6" creationId="{00000000-0000-0000-0000-000000000000}"/>
          </ac:spMkLst>
        </pc:spChg>
        <pc:spChg chg="mod">
          <ac:chgData name="Sophie MCCLELLAND" userId="e080b7c1-6df1-4c89-b567-da041dd3d074" providerId="ADAL" clId="{B3E634E6-664E-9A42-9C7E-2A6563658562}" dt="2021-05-28T03:46:40.430" v="243" actId="255"/>
          <ac:spMkLst>
            <pc:docMk/>
            <pc:sldMk cId="2072762048" sldId="276"/>
            <ac:spMk id="7" creationId="{00000000-0000-0000-0000-000000000000}"/>
          </ac:spMkLst>
        </pc:spChg>
      </pc:sldChg>
      <pc:sldChg chg="delSp modSp mod">
        <pc:chgData name="Sophie MCCLELLAND" userId="e080b7c1-6df1-4c89-b567-da041dd3d074" providerId="ADAL" clId="{B3E634E6-664E-9A42-9C7E-2A6563658562}" dt="2021-05-28T03:55:31.073" v="403"/>
        <pc:sldMkLst>
          <pc:docMk/>
          <pc:sldMk cId="2316309095" sldId="277"/>
        </pc:sldMkLst>
        <pc:spChg chg="mod">
          <ac:chgData name="Sophie MCCLELLAND" userId="e080b7c1-6df1-4c89-b567-da041dd3d074" providerId="ADAL" clId="{B3E634E6-664E-9A42-9C7E-2A6563658562}" dt="2021-05-28T03:47:38.432" v="256" actId="20577"/>
          <ac:spMkLst>
            <pc:docMk/>
            <pc:sldMk cId="2316309095" sldId="277"/>
            <ac:spMk id="4" creationId="{00000000-0000-0000-0000-000000000000}"/>
          </ac:spMkLst>
        </pc:spChg>
        <pc:spChg chg="mod">
          <ac:chgData name="Sophie MCCLELLAND" userId="e080b7c1-6df1-4c89-b567-da041dd3d074" providerId="ADAL" clId="{B3E634E6-664E-9A42-9C7E-2A6563658562}" dt="2021-05-28T03:55:31.073" v="403"/>
          <ac:spMkLst>
            <pc:docMk/>
            <pc:sldMk cId="2316309095" sldId="277"/>
            <ac:spMk id="6" creationId="{00000000-0000-0000-0000-000000000000}"/>
          </ac:spMkLst>
        </pc:spChg>
        <pc:spChg chg="mod">
          <ac:chgData name="Sophie MCCLELLAND" userId="e080b7c1-6df1-4c89-b567-da041dd3d074" providerId="ADAL" clId="{B3E634E6-664E-9A42-9C7E-2A6563658562}" dt="2021-05-28T03:48:20.841" v="287" actId="20577"/>
          <ac:spMkLst>
            <pc:docMk/>
            <pc:sldMk cId="2316309095" sldId="277"/>
            <ac:spMk id="7" creationId="{00000000-0000-0000-0000-000000000000}"/>
          </ac:spMkLst>
        </pc:spChg>
        <pc:spChg chg="del">
          <ac:chgData name="Sophie MCCLELLAND" userId="e080b7c1-6df1-4c89-b567-da041dd3d074" providerId="ADAL" clId="{B3E634E6-664E-9A42-9C7E-2A6563658562}" dt="2021-05-28T03:46:54.005" v="244" actId="478"/>
          <ac:spMkLst>
            <pc:docMk/>
            <pc:sldMk cId="2316309095" sldId="277"/>
            <ac:spMk id="9" creationId="{6CAD71C0-275F-40DE-849A-D23058A45B81}"/>
          </ac:spMkLst>
        </pc:spChg>
      </pc:sldChg>
      <pc:sldChg chg="addSp delSp modSp mod">
        <pc:chgData name="Sophie MCCLELLAND" userId="e080b7c1-6df1-4c89-b567-da041dd3d074" providerId="ADAL" clId="{B3E634E6-664E-9A42-9C7E-2A6563658562}" dt="2021-05-28T03:38:36.342" v="133" actId="255"/>
        <pc:sldMkLst>
          <pc:docMk/>
          <pc:sldMk cId="1051548927" sldId="278"/>
        </pc:sldMkLst>
        <pc:spChg chg="mod">
          <ac:chgData name="Sophie MCCLELLAND" userId="e080b7c1-6df1-4c89-b567-da041dd3d074" providerId="ADAL" clId="{B3E634E6-664E-9A42-9C7E-2A6563658562}" dt="2021-05-28T03:38:36.342" v="133" actId="255"/>
          <ac:spMkLst>
            <pc:docMk/>
            <pc:sldMk cId="1051548927" sldId="278"/>
            <ac:spMk id="4" creationId="{00000000-0000-0000-0000-000000000000}"/>
          </ac:spMkLst>
        </pc:spChg>
        <pc:spChg chg="mod">
          <ac:chgData name="Sophie MCCLELLAND" userId="e080b7c1-6df1-4c89-b567-da041dd3d074" providerId="ADAL" clId="{B3E634E6-664E-9A42-9C7E-2A6563658562}" dt="2021-05-28T02:50:45.056" v="25"/>
          <ac:spMkLst>
            <pc:docMk/>
            <pc:sldMk cId="1051548927" sldId="278"/>
            <ac:spMk id="6" creationId="{00000000-0000-0000-0000-000000000000}"/>
          </ac:spMkLst>
        </pc:spChg>
        <pc:spChg chg="del mod">
          <ac:chgData name="Sophie MCCLELLAND" userId="e080b7c1-6df1-4c89-b567-da041dd3d074" providerId="ADAL" clId="{B3E634E6-664E-9A42-9C7E-2A6563658562}" dt="2021-05-28T02:54:51.594" v="113" actId="478"/>
          <ac:spMkLst>
            <pc:docMk/>
            <pc:sldMk cId="1051548927" sldId="278"/>
            <ac:spMk id="7" creationId="{00000000-0000-0000-0000-000000000000}"/>
          </ac:spMkLst>
        </pc:spChg>
        <pc:spChg chg="add mod">
          <ac:chgData name="Sophie MCCLELLAND" userId="e080b7c1-6df1-4c89-b567-da041dd3d074" providerId="ADAL" clId="{B3E634E6-664E-9A42-9C7E-2A6563658562}" dt="2021-05-28T02:55:01.623" v="115" actId="1076"/>
          <ac:spMkLst>
            <pc:docMk/>
            <pc:sldMk cId="1051548927" sldId="278"/>
            <ac:spMk id="9" creationId="{DE2F4F5E-C948-6F47-90EA-23E6DFDDD6A3}"/>
          </ac:spMkLst>
        </pc:spChg>
        <pc:spChg chg="add mod">
          <ac:chgData name="Sophie MCCLELLAND" userId="e080b7c1-6df1-4c89-b567-da041dd3d074" providerId="ADAL" clId="{B3E634E6-664E-9A42-9C7E-2A6563658562}" dt="2021-05-28T02:55:20.721" v="120" actId="14100"/>
          <ac:spMkLst>
            <pc:docMk/>
            <pc:sldMk cId="1051548927" sldId="278"/>
            <ac:spMk id="10" creationId="{6E1B8D1F-96BD-F940-A815-56949382E07A}"/>
          </ac:spMkLst>
        </pc:spChg>
      </pc:sldChg>
      <pc:sldChg chg="modSp mod">
        <pc:chgData name="Sophie MCCLELLAND" userId="e080b7c1-6df1-4c89-b567-da041dd3d074" providerId="ADAL" clId="{B3E634E6-664E-9A42-9C7E-2A6563658562}" dt="2021-05-28T04:33:34.752" v="1143" actId="2"/>
        <pc:sldMkLst>
          <pc:docMk/>
          <pc:sldMk cId="1982616419" sldId="282"/>
        </pc:sldMkLst>
        <pc:spChg chg="mod">
          <ac:chgData name="Sophie MCCLELLAND" userId="e080b7c1-6df1-4c89-b567-da041dd3d074" providerId="ADAL" clId="{B3E634E6-664E-9A42-9C7E-2A6563658562}" dt="2021-05-28T03:48:39.359" v="288" actId="20577"/>
          <ac:spMkLst>
            <pc:docMk/>
            <pc:sldMk cId="1982616419" sldId="282"/>
            <ac:spMk id="2" creationId="{00000000-0000-0000-0000-000000000000}"/>
          </ac:spMkLst>
        </pc:spChg>
        <pc:spChg chg="mod">
          <ac:chgData name="Sophie MCCLELLAND" userId="e080b7c1-6df1-4c89-b567-da041dd3d074" providerId="ADAL" clId="{B3E634E6-664E-9A42-9C7E-2A6563658562}" dt="2021-05-28T03:51:45.930" v="365" actId="20577"/>
          <ac:spMkLst>
            <pc:docMk/>
            <pc:sldMk cId="1982616419" sldId="282"/>
            <ac:spMk id="4" creationId="{00000000-0000-0000-0000-000000000000}"/>
          </ac:spMkLst>
        </pc:spChg>
        <pc:spChg chg="mod">
          <ac:chgData name="Sophie MCCLELLAND" userId="e080b7c1-6df1-4c89-b567-da041dd3d074" providerId="ADAL" clId="{B3E634E6-664E-9A42-9C7E-2A6563658562}" dt="2021-05-28T03:55:31.073" v="403"/>
          <ac:spMkLst>
            <pc:docMk/>
            <pc:sldMk cId="1982616419" sldId="282"/>
            <ac:spMk id="6" creationId="{00000000-0000-0000-0000-000000000000}"/>
          </ac:spMkLst>
        </pc:spChg>
        <pc:spChg chg="mod">
          <ac:chgData name="Sophie MCCLELLAND" userId="e080b7c1-6df1-4c89-b567-da041dd3d074" providerId="ADAL" clId="{B3E634E6-664E-9A42-9C7E-2A6563658562}" dt="2021-05-28T04:33:34.752" v="1143" actId="2"/>
          <ac:spMkLst>
            <pc:docMk/>
            <pc:sldMk cId="1982616419" sldId="282"/>
            <ac:spMk id="7" creationId="{00000000-0000-0000-0000-000000000000}"/>
          </ac:spMkLst>
        </pc:spChg>
      </pc:sldChg>
      <pc:sldChg chg="addSp modSp mod">
        <pc:chgData name="Sophie MCCLELLAND" userId="e080b7c1-6df1-4c89-b567-da041dd3d074" providerId="ADAL" clId="{B3E634E6-664E-9A42-9C7E-2A6563658562}" dt="2021-05-28T03:58:53.066" v="478" actId="14100"/>
        <pc:sldMkLst>
          <pc:docMk/>
          <pc:sldMk cId="118728290" sldId="283"/>
        </pc:sldMkLst>
        <pc:spChg chg="mod">
          <ac:chgData name="Sophie MCCLELLAND" userId="e080b7c1-6df1-4c89-b567-da041dd3d074" providerId="ADAL" clId="{B3E634E6-664E-9A42-9C7E-2A6563658562}" dt="2021-05-28T03:54:07.630" v="402" actId="13926"/>
          <ac:spMkLst>
            <pc:docMk/>
            <pc:sldMk cId="118728290" sldId="283"/>
            <ac:spMk id="4" creationId="{00000000-0000-0000-0000-000000000000}"/>
          </ac:spMkLst>
        </pc:spChg>
        <pc:spChg chg="mod">
          <ac:chgData name="Sophie MCCLELLAND" userId="e080b7c1-6df1-4c89-b567-da041dd3d074" providerId="ADAL" clId="{B3E634E6-664E-9A42-9C7E-2A6563658562}" dt="2021-05-28T03:55:31.073" v="403"/>
          <ac:spMkLst>
            <pc:docMk/>
            <pc:sldMk cId="118728290" sldId="283"/>
            <ac:spMk id="6" creationId="{00000000-0000-0000-0000-000000000000}"/>
          </ac:spMkLst>
        </pc:spChg>
        <pc:spChg chg="mod">
          <ac:chgData name="Sophie MCCLELLAND" userId="e080b7c1-6df1-4c89-b567-da041dd3d074" providerId="ADAL" clId="{B3E634E6-664E-9A42-9C7E-2A6563658562}" dt="2021-05-28T03:58:15.315" v="473" actId="1076"/>
          <ac:spMkLst>
            <pc:docMk/>
            <pc:sldMk cId="118728290" sldId="283"/>
            <ac:spMk id="7" creationId="{00000000-0000-0000-0000-000000000000}"/>
          </ac:spMkLst>
        </pc:spChg>
        <pc:spChg chg="add mod">
          <ac:chgData name="Sophie MCCLELLAND" userId="e080b7c1-6df1-4c89-b567-da041dd3d074" providerId="ADAL" clId="{B3E634E6-664E-9A42-9C7E-2A6563658562}" dt="2021-05-28T03:58:53.066" v="478" actId="14100"/>
          <ac:spMkLst>
            <pc:docMk/>
            <pc:sldMk cId="118728290" sldId="283"/>
            <ac:spMk id="10" creationId="{6E307B0E-A4D7-0E4F-8803-9780A6188927}"/>
          </ac:spMkLst>
        </pc:spChg>
      </pc:sldChg>
      <pc:sldChg chg="delSp modSp mod">
        <pc:chgData name="Sophie MCCLELLAND" userId="e080b7c1-6df1-4c89-b567-da041dd3d074" providerId="ADAL" clId="{B3E634E6-664E-9A42-9C7E-2A6563658562}" dt="2021-05-28T04:33:32.648" v="1142" actId="2"/>
        <pc:sldMkLst>
          <pc:docMk/>
          <pc:sldMk cId="1978398040" sldId="284"/>
        </pc:sldMkLst>
        <pc:spChg chg="mod">
          <ac:chgData name="Sophie MCCLELLAND" userId="e080b7c1-6df1-4c89-b567-da041dd3d074" providerId="ADAL" clId="{B3E634E6-664E-9A42-9C7E-2A6563658562}" dt="2021-05-28T04:33:32.648" v="1142" actId="2"/>
          <ac:spMkLst>
            <pc:docMk/>
            <pc:sldMk cId="1978398040" sldId="284"/>
            <ac:spMk id="4" creationId="{00000000-0000-0000-0000-000000000000}"/>
          </ac:spMkLst>
        </pc:spChg>
        <pc:spChg chg="mod">
          <ac:chgData name="Sophie MCCLELLAND" userId="e080b7c1-6df1-4c89-b567-da041dd3d074" providerId="ADAL" clId="{B3E634E6-664E-9A42-9C7E-2A6563658562}" dt="2021-05-28T03:55:31.073" v="403"/>
          <ac:spMkLst>
            <pc:docMk/>
            <pc:sldMk cId="1978398040" sldId="284"/>
            <ac:spMk id="6" creationId="{00000000-0000-0000-0000-000000000000}"/>
          </ac:spMkLst>
        </pc:spChg>
        <pc:spChg chg="del">
          <ac:chgData name="Sophie MCCLELLAND" userId="e080b7c1-6df1-4c89-b567-da041dd3d074" providerId="ADAL" clId="{B3E634E6-664E-9A42-9C7E-2A6563658562}" dt="2021-05-28T03:59:06.948" v="479" actId="478"/>
          <ac:spMkLst>
            <pc:docMk/>
            <pc:sldMk cId="1978398040" sldId="284"/>
            <ac:spMk id="7" creationId="{00000000-0000-0000-0000-000000000000}"/>
          </ac:spMkLst>
        </pc:spChg>
      </pc:sldChg>
      <pc:sldChg chg="modSp mod">
        <pc:chgData name="Sophie MCCLELLAND" userId="e080b7c1-6df1-4c89-b567-da041dd3d074" providerId="ADAL" clId="{B3E634E6-664E-9A42-9C7E-2A6563658562}" dt="2021-05-28T03:40:38.313" v="152" actId="20577"/>
        <pc:sldMkLst>
          <pc:docMk/>
          <pc:sldMk cId="435384116" sldId="285"/>
        </pc:sldMkLst>
        <pc:spChg chg="mod">
          <ac:chgData name="Sophie MCCLELLAND" userId="e080b7c1-6df1-4c89-b567-da041dd3d074" providerId="ADAL" clId="{B3E634E6-664E-9A42-9C7E-2A6563658562}" dt="2021-05-28T03:40:38.313" v="152" actId="20577"/>
          <ac:spMkLst>
            <pc:docMk/>
            <pc:sldMk cId="435384116" sldId="285"/>
            <ac:spMk id="3" creationId="{86F93455-E46F-410F-B7A0-E66D652CD96D}"/>
          </ac:spMkLst>
        </pc:spChg>
        <pc:spChg chg="mod">
          <ac:chgData name="Sophie MCCLELLAND" userId="e080b7c1-6df1-4c89-b567-da041dd3d074" providerId="ADAL" clId="{B3E634E6-664E-9A42-9C7E-2A6563658562}" dt="2021-05-28T02:50:45.056" v="25"/>
          <ac:spMkLst>
            <pc:docMk/>
            <pc:sldMk cId="435384116" sldId="285"/>
            <ac:spMk id="5" creationId="{9D68574E-BF46-448B-AB80-AB01C5BE66DC}"/>
          </ac:spMkLst>
        </pc:spChg>
      </pc:sldChg>
      <pc:sldChg chg="modSp mod">
        <pc:chgData name="Sophie MCCLELLAND" userId="e080b7c1-6df1-4c89-b567-da041dd3d074" providerId="ADAL" clId="{B3E634E6-664E-9A42-9C7E-2A6563658562}" dt="2021-05-28T03:43:25.230" v="168" actId="114"/>
        <pc:sldMkLst>
          <pc:docMk/>
          <pc:sldMk cId="2291209593" sldId="286"/>
        </pc:sldMkLst>
        <pc:spChg chg="mod">
          <ac:chgData name="Sophie MCCLELLAND" userId="e080b7c1-6df1-4c89-b567-da041dd3d074" providerId="ADAL" clId="{B3E634E6-664E-9A42-9C7E-2A6563658562}" dt="2021-05-28T03:41:34.670" v="154" actId="20577"/>
          <ac:spMkLst>
            <pc:docMk/>
            <pc:sldMk cId="2291209593" sldId="286"/>
            <ac:spMk id="2" creationId="{D439EEBA-2F64-48CC-BFF3-D4FE5FBFB436}"/>
          </ac:spMkLst>
        </pc:spChg>
        <pc:spChg chg="mod">
          <ac:chgData name="Sophie MCCLELLAND" userId="e080b7c1-6df1-4c89-b567-da041dd3d074" providerId="ADAL" clId="{B3E634E6-664E-9A42-9C7E-2A6563658562}" dt="2021-05-28T03:43:25.230" v="168" actId="114"/>
          <ac:spMkLst>
            <pc:docMk/>
            <pc:sldMk cId="2291209593" sldId="286"/>
            <ac:spMk id="3" creationId="{97FB65FD-27A9-49CF-847D-5FF5A7696AE9}"/>
          </ac:spMkLst>
        </pc:spChg>
        <pc:spChg chg="mod">
          <ac:chgData name="Sophie MCCLELLAND" userId="e080b7c1-6df1-4c89-b567-da041dd3d074" providerId="ADAL" clId="{B3E634E6-664E-9A42-9C7E-2A6563658562}" dt="2021-05-28T02:50:45.056" v="25"/>
          <ac:spMkLst>
            <pc:docMk/>
            <pc:sldMk cId="2291209593" sldId="286"/>
            <ac:spMk id="5" creationId="{76C839E2-0E61-4129-BBB1-32E4C9339623}"/>
          </ac:spMkLst>
        </pc:spChg>
      </pc:sldChg>
      <pc:sldMasterChg chg="modSp modSldLayout">
        <pc:chgData name="Sophie MCCLELLAND" userId="e080b7c1-6df1-4c89-b567-da041dd3d074" providerId="ADAL" clId="{B3E634E6-664E-9A42-9C7E-2A6563658562}" dt="2021-05-28T02:50:45.056" v="25"/>
        <pc:sldMasterMkLst>
          <pc:docMk/>
          <pc:sldMasterMk cId="2825509500" sldId="2147483648"/>
        </pc:sldMasterMkLst>
        <pc:spChg chg="mod">
          <ac:chgData name="Sophie MCCLELLAND" userId="e080b7c1-6df1-4c89-b567-da041dd3d074" providerId="ADAL" clId="{B3E634E6-664E-9A42-9C7E-2A6563658562}" dt="2021-05-28T02:50:45.056" v="25"/>
          <ac:spMkLst>
            <pc:docMk/>
            <pc:sldMasterMk cId="2825509500" sldId="2147483648"/>
            <ac:spMk id="5" creationId="{00000000-0000-0000-0000-000000000000}"/>
          </ac:spMkLst>
        </pc:spChg>
        <pc:sldLayoutChg chg="modSp">
          <pc:chgData name="Sophie MCCLELLAND" userId="e080b7c1-6df1-4c89-b567-da041dd3d074" providerId="ADAL" clId="{B3E634E6-664E-9A42-9C7E-2A6563658562}" dt="2021-05-28T02:50:45.056" v="25"/>
          <pc:sldLayoutMkLst>
            <pc:docMk/>
            <pc:sldMasterMk cId="2825509500" sldId="2147483648"/>
            <pc:sldLayoutMk cId="3212773137" sldId="2147483649"/>
          </pc:sldLayoutMkLst>
          <pc:spChg chg="mod">
            <ac:chgData name="Sophie MCCLELLAND" userId="e080b7c1-6df1-4c89-b567-da041dd3d074" providerId="ADAL" clId="{B3E634E6-664E-9A42-9C7E-2A6563658562}" dt="2021-05-28T02:50:45.056" v="25"/>
            <ac:spMkLst>
              <pc:docMk/>
              <pc:sldMasterMk cId="2825509500" sldId="2147483648"/>
              <pc:sldLayoutMk cId="3212773137" sldId="2147483649"/>
              <ac:spMk id="20"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1664432941" sldId="2147483650"/>
          </pc:sldLayoutMkLst>
          <pc:spChg chg="mod">
            <ac:chgData name="Sophie MCCLELLAND" userId="e080b7c1-6df1-4c89-b567-da041dd3d074" providerId="ADAL" clId="{B3E634E6-664E-9A42-9C7E-2A6563658562}" dt="2021-05-28T02:50:45.056" v="25"/>
            <ac:spMkLst>
              <pc:docMk/>
              <pc:sldMasterMk cId="2825509500" sldId="2147483648"/>
              <pc:sldLayoutMk cId="1664432941" sldId="2147483650"/>
              <ac:spMk id="7"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677446534" sldId="2147483651"/>
          </pc:sldLayoutMkLst>
          <pc:spChg chg="mod">
            <ac:chgData name="Sophie MCCLELLAND" userId="e080b7c1-6df1-4c89-b567-da041dd3d074" providerId="ADAL" clId="{B3E634E6-664E-9A42-9C7E-2A6563658562}" dt="2021-05-28T02:50:45.056" v="25"/>
            <ac:spMkLst>
              <pc:docMk/>
              <pc:sldMasterMk cId="2825509500" sldId="2147483648"/>
              <pc:sldLayoutMk cId="677446534" sldId="2147483651"/>
              <ac:spMk id="7"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3260020257" sldId="2147483652"/>
          </pc:sldLayoutMkLst>
          <pc:spChg chg="mod">
            <ac:chgData name="Sophie MCCLELLAND" userId="e080b7c1-6df1-4c89-b567-da041dd3d074" providerId="ADAL" clId="{B3E634E6-664E-9A42-9C7E-2A6563658562}" dt="2021-05-28T02:50:45.056" v="25"/>
            <ac:spMkLst>
              <pc:docMk/>
              <pc:sldMasterMk cId="2825509500" sldId="2147483648"/>
              <pc:sldLayoutMk cId="3260020257" sldId="2147483652"/>
              <ac:spMk id="8"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842207841" sldId="2147483653"/>
          </pc:sldLayoutMkLst>
          <pc:spChg chg="mod">
            <ac:chgData name="Sophie MCCLELLAND" userId="e080b7c1-6df1-4c89-b567-da041dd3d074" providerId="ADAL" clId="{B3E634E6-664E-9A42-9C7E-2A6563658562}" dt="2021-05-28T02:50:45.056" v="25"/>
            <ac:spMkLst>
              <pc:docMk/>
              <pc:sldMasterMk cId="2825509500" sldId="2147483648"/>
              <pc:sldLayoutMk cId="842207841" sldId="2147483653"/>
              <ac:spMk id="10"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3795662834" sldId="2147483654"/>
          </pc:sldLayoutMkLst>
          <pc:spChg chg="mod">
            <ac:chgData name="Sophie MCCLELLAND" userId="e080b7c1-6df1-4c89-b567-da041dd3d074" providerId="ADAL" clId="{B3E634E6-664E-9A42-9C7E-2A6563658562}" dt="2021-05-28T02:50:45.056" v="25"/>
            <ac:spMkLst>
              <pc:docMk/>
              <pc:sldMasterMk cId="2825509500" sldId="2147483648"/>
              <pc:sldLayoutMk cId="3795662834" sldId="2147483654"/>
              <ac:spMk id="6"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4163692748" sldId="2147483655"/>
          </pc:sldLayoutMkLst>
          <pc:spChg chg="mod">
            <ac:chgData name="Sophie MCCLELLAND" userId="e080b7c1-6df1-4c89-b567-da041dd3d074" providerId="ADAL" clId="{B3E634E6-664E-9A42-9C7E-2A6563658562}" dt="2021-05-28T02:50:45.056" v="25"/>
            <ac:spMkLst>
              <pc:docMk/>
              <pc:sldMasterMk cId="2825509500" sldId="2147483648"/>
              <pc:sldLayoutMk cId="4163692748" sldId="2147483655"/>
              <ac:spMk id="3"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3183203243" sldId="2147483656"/>
          </pc:sldLayoutMkLst>
          <pc:spChg chg="mod">
            <ac:chgData name="Sophie MCCLELLAND" userId="e080b7c1-6df1-4c89-b567-da041dd3d074" providerId="ADAL" clId="{B3E634E6-664E-9A42-9C7E-2A6563658562}" dt="2021-05-28T02:50:45.056" v="25"/>
            <ac:spMkLst>
              <pc:docMk/>
              <pc:sldMasterMk cId="2825509500" sldId="2147483648"/>
              <pc:sldLayoutMk cId="3183203243" sldId="2147483656"/>
              <ac:spMk id="8"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4088693492" sldId="2147483657"/>
          </pc:sldLayoutMkLst>
          <pc:spChg chg="mod">
            <ac:chgData name="Sophie MCCLELLAND" userId="e080b7c1-6df1-4c89-b567-da041dd3d074" providerId="ADAL" clId="{B3E634E6-664E-9A42-9C7E-2A6563658562}" dt="2021-05-28T02:50:45.056" v="25"/>
            <ac:spMkLst>
              <pc:docMk/>
              <pc:sldMasterMk cId="2825509500" sldId="2147483648"/>
              <pc:sldLayoutMk cId="4088693492" sldId="2147483657"/>
              <ac:spMk id="8"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1378988845" sldId="2147483658"/>
          </pc:sldLayoutMkLst>
          <pc:spChg chg="mod">
            <ac:chgData name="Sophie MCCLELLAND" userId="e080b7c1-6df1-4c89-b567-da041dd3d074" providerId="ADAL" clId="{B3E634E6-664E-9A42-9C7E-2A6563658562}" dt="2021-05-28T02:50:45.056" v="25"/>
            <ac:spMkLst>
              <pc:docMk/>
              <pc:sldMasterMk cId="2825509500" sldId="2147483648"/>
              <pc:sldLayoutMk cId="1378988845" sldId="2147483658"/>
              <ac:spMk id="7"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4114637890" sldId="2147483659"/>
          </pc:sldLayoutMkLst>
          <pc:spChg chg="mod">
            <ac:chgData name="Sophie MCCLELLAND" userId="e080b7c1-6df1-4c89-b567-da041dd3d074" providerId="ADAL" clId="{B3E634E6-664E-9A42-9C7E-2A6563658562}" dt="2021-05-28T02:50:45.056" v="25"/>
            <ac:spMkLst>
              <pc:docMk/>
              <pc:sldMasterMk cId="2825509500" sldId="2147483648"/>
              <pc:sldLayoutMk cId="4114637890" sldId="2147483659"/>
              <ac:spMk id="7" creationId="{00000000-0000-0000-0000-000000000000}"/>
            </ac:spMkLst>
          </pc:spChg>
        </pc:sldLayoutChg>
        <pc:sldLayoutChg chg="modSp">
          <pc:chgData name="Sophie MCCLELLAND" userId="e080b7c1-6df1-4c89-b567-da041dd3d074" providerId="ADAL" clId="{B3E634E6-664E-9A42-9C7E-2A6563658562}" dt="2021-05-28T02:50:45.056" v="25"/>
          <pc:sldLayoutMkLst>
            <pc:docMk/>
            <pc:sldMasterMk cId="2825509500" sldId="2147483648"/>
            <pc:sldLayoutMk cId="3779239983" sldId="2147483661"/>
          </pc:sldLayoutMkLst>
          <pc:spChg chg="mod">
            <ac:chgData name="Sophie MCCLELLAND" userId="e080b7c1-6df1-4c89-b567-da041dd3d074" providerId="ADAL" clId="{B3E634E6-664E-9A42-9C7E-2A6563658562}" dt="2021-05-28T02:50:45.056" v="25"/>
            <ac:spMkLst>
              <pc:docMk/>
              <pc:sldMasterMk cId="2825509500" sldId="2147483648"/>
              <pc:sldLayoutMk cId="3779239983" sldId="2147483661"/>
              <ac:spMk id="6" creationId="{00000000-0000-0000-0000-000000000000}"/>
            </ac:spMkLst>
          </pc:spChg>
        </pc:sldLayoutChg>
      </pc:sldMasterChg>
    </pc:docChg>
  </pc:docChgLst>
  <pc:docChgLst>
    <pc:chgData name="WEBSTER Dave [SIDE - Sch of Isol &amp; Dist Edu]" userId="536c7ff3-dd1b-4f25-a72d-16ffebc13452" providerId="ADAL" clId="{FED426A3-0292-422A-B355-83FFF8032854}"/>
    <pc:docChg chg="undo custSel delSld modSld sldOrd">
      <pc:chgData name="WEBSTER Dave [SIDE - Sch of Isol &amp; Dist Edu]" userId="536c7ff3-dd1b-4f25-a72d-16ffebc13452" providerId="ADAL" clId="{FED426A3-0292-422A-B355-83FFF8032854}" dt="2021-02-10T08:41:13.948" v="1779" actId="20577"/>
      <pc:docMkLst>
        <pc:docMk/>
      </pc:docMkLst>
      <pc:sldChg chg="modSp mod">
        <pc:chgData name="WEBSTER Dave [SIDE - Sch of Isol &amp; Dist Edu]" userId="536c7ff3-dd1b-4f25-a72d-16ffebc13452" providerId="ADAL" clId="{FED426A3-0292-422A-B355-83FFF8032854}" dt="2021-02-10T07:26:57.943" v="5" actId="20577"/>
        <pc:sldMkLst>
          <pc:docMk/>
          <pc:sldMk cId="2816152167" sldId="256"/>
        </pc:sldMkLst>
        <pc:spChg chg="mod">
          <ac:chgData name="WEBSTER Dave [SIDE - Sch of Isol &amp; Dist Edu]" userId="536c7ff3-dd1b-4f25-a72d-16ffebc13452" providerId="ADAL" clId="{FED426A3-0292-422A-B355-83FFF8032854}" dt="2021-02-10T07:26:57.943" v="5" actId="20577"/>
          <ac:spMkLst>
            <pc:docMk/>
            <pc:sldMk cId="2816152167" sldId="256"/>
            <ac:spMk id="3" creationId="{00000000-0000-0000-0000-000000000000}"/>
          </ac:spMkLst>
        </pc:spChg>
        <pc:spChg chg="mod">
          <ac:chgData name="WEBSTER Dave [SIDE - Sch of Isol &amp; Dist Edu]" userId="536c7ff3-dd1b-4f25-a72d-16ffebc13452" providerId="ADAL" clId="{FED426A3-0292-422A-B355-83FFF8032854}" dt="2021-02-10T07:26:47.840" v="1" actId="20577"/>
          <ac:spMkLst>
            <pc:docMk/>
            <pc:sldMk cId="2816152167" sldId="256"/>
            <ac:spMk id="17" creationId="{00000000-0000-0000-0000-000000000000}"/>
          </ac:spMkLst>
        </pc:spChg>
      </pc:sldChg>
      <pc:sldChg chg="modSp mod">
        <pc:chgData name="WEBSTER Dave [SIDE - Sch of Isol &amp; Dist Edu]" userId="536c7ff3-dd1b-4f25-a72d-16ffebc13452" providerId="ADAL" clId="{FED426A3-0292-422A-B355-83FFF8032854}" dt="2021-02-10T08:41:13.948" v="1779" actId="20577"/>
        <pc:sldMkLst>
          <pc:docMk/>
          <pc:sldMk cId="2839639196" sldId="273"/>
        </pc:sldMkLst>
        <pc:spChg chg="mod">
          <ac:chgData name="WEBSTER Dave [SIDE - Sch of Isol &amp; Dist Edu]" userId="536c7ff3-dd1b-4f25-a72d-16ffebc13452" providerId="ADAL" clId="{FED426A3-0292-422A-B355-83FFF8032854}" dt="2021-02-10T08:41:13.948" v="1779" actId="20577"/>
          <ac:spMkLst>
            <pc:docMk/>
            <pc:sldMk cId="2839639196" sldId="273"/>
            <ac:spMk id="3" creationId="{00000000-0000-0000-0000-000000000000}"/>
          </ac:spMkLst>
        </pc:spChg>
        <pc:spChg chg="mod">
          <ac:chgData name="WEBSTER Dave [SIDE - Sch of Isol &amp; Dist Edu]" userId="536c7ff3-dd1b-4f25-a72d-16ffebc13452" providerId="ADAL" clId="{FED426A3-0292-422A-B355-83FFF8032854}" dt="2021-02-10T08:40:57.076" v="1777" actId="1076"/>
          <ac:spMkLst>
            <pc:docMk/>
            <pc:sldMk cId="2839639196" sldId="273"/>
            <ac:spMk id="4" creationId="{00000000-0000-0000-0000-000000000000}"/>
          </ac:spMkLst>
        </pc:spChg>
      </pc:sldChg>
      <pc:sldChg chg="modSp mod">
        <pc:chgData name="WEBSTER Dave [SIDE - Sch of Isol &amp; Dist Edu]" userId="536c7ff3-dd1b-4f25-a72d-16ffebc13452" providerId="ADAL" clId="{FED426A3-0292-422A-B355-83FFF8032854}" dt="2021-02-10T07:42:31.149" v="411" actId="20577"/>
        <pc:sldMkLst>
          <pc:docMk/>
          <pc:sldMk cId="865417997" sldId="274"/>
        </pc:sldMkLst>
        <pc:spChg chg="mod">
          <ac:chgData name="WEBSTER Dave [SIDE - Sch of Isol &amp; Dist Edu]" userId="536c7ff3-dd1b-4f25-a72d-16ffebc13452" providerId="ADAL" clId="{FED426A3-0292-422A-B355-83FFF8032854}" dt="2021-02-10T07:42:31.149" v="411" actId="20577"/>
          <ac:spMkLst>
            <pc:docMk/>
            <pc:sldMk cId="865417997" sldId="274"/>
            <ac:spMk id="7" creationId="{00000000-0000-0000-0000-000000000000}"/>
          </ac:spMkLst>
        </pc:spChg>
      </pc:sldChg>
      <pc:sldChg chg="modSp mod">
        <pc:chgData name="WEBSTER Dave [SIDE - Sch of Isol &amp; Dist Edu]" userId="536c7ff3-dd1b-4f25-a72d-16ffebc13452" providerId="ADAL" clId="{FED426A3-0292-422A-B355-83FFF8032854}" dt="2021-02-10T07:47:56.105" v="516" actId="20577"/>
        <pc:sldMkLst>
          <pc:docMk/>
          <pc:sldMk cId="2072762048" sldId="276"/>
        </pc:sldMkLst>
        <pc:spChg chg="mod">
          <ac:chgData name="WEBSTER Dave [SIDE - Sch of Isol &amp; Dist Edu]" userId="536c7ff3-dd1b-4f25-a72d-16ffebc13452" providerId="ADAL" clId="{FED426A3-0292-422A-B355-83FFF8032854}" dt="2021-02-10T07:47:56.105" v="516" actId="20577"/>
          <ac:spMkLst>
            <pc:docMk/>
            <pc:sldMk cId="2072762048" sldId="276"/>
            <ac:spMk id="7" creationId="{00000000-0000-0000-0000-000000000000}"/>
          </ac:spMkLst>
        </pc:spChg>
      </pc:sldChg>
      <pc:sldChg chg="addSp delSp modSp mod">
        <pc:chgData name="WEBSTER Dave [SIDE - Sch of Isol &amp; Dist Edu]" userId="536c7ff3-dd1b-4f25-a72d-16ffebc13452" providerId="ADAL" clId="{FED426A3-0292-422A-B355-83FFF8032854}" dt="2021-02-10T08:02:30.924" v="770" actId="21"/>
        <pc:sldMkLst>
          <pc:docMk/>
          <pc:sldMk cId="2316309095" sldId="277"/>
        </pc:sldMkLst>
        <pc:spChg chg="mod">
          <ac:chgData name="WEBSTER Dave [SIDE - Sch of Isol &amp; Dist Edu]" userId="536c7ff3-dd1b-4f25-a72d-16ffebc13452" providerId="ADAL" clId="{FED426A3-0292-422A-B355-83FFF8032854}" dt="2021-02-10T08:02:30.924" v="770" actId="21"/>
          <ac:spMkLst>
            <pc:docMk/>
            <pc:sldMk cId="2316309095" sldId="277"/>
            <ac:spMk id="4" creationId="{00000000-0000-0000-0000-000000000000}"/>
          </ac:spMkLst>
        </pc:spChg>
        <pc:spChg chg="mod">
          <ac:chgData name="WEBSTER Dave [SIDE - Sch of Isol &amp; Dist Edu]" userId="536c7ff3-dd1b-4f25-a72d-16ffebc13452" providerId="ADAL" clId="{FED426A3-0292-422A-B355-83FFF8032854}" dt="2021-02-10T07:57:21.247" v="679" actId="20577"/>
          <ac:spMkLst>
            <pc:docMk/>
            <pc:sldMk cId="2316309095" sldId="277"/>
            <ac:spMk id="7" creationId="{00000000-0000-0000-0000-000000000000}"/>
          </ac:spMkLst>
        </pc:spChg>
        <pc:spChg chg="add mod">
          <ac:chgData name="WEBSTER Dave [SIDE - Sch of Isol &amp; Dist Edu]" userId="536c7ff3-dd1b-4f25-a72d-16ffebc13452" providerId="ADAL" clId="{FED426A3-0292-422A-B355-83FFF8032854}" dt="2021-02-10T07:54:08.836" v="534" actId="14100"/>
          <ac:spMkLst>
            <pc:docMk/>
            <pc:sldMk cId="2316309095" sldId="277"/>
            <ac:spMk id="9" creationId="{6CAD71C0-275F-40DE-849A-D23058A45B81}"/>
          </ac:spMkLst>
        </pc:spChg>
        <pc:picChg chg="del">
          <ac:chgData name="WEBSTER Dave [SIDE - Sch of Isol &amp; Dist Edu]" userId="536c7ff3-dd1b-4f25-a72d-16ffebc13452" providerId="ADAL" clId="{FED426A3-0292-422A-B355-83FFF8032854}" dt="2021-02-10T07:50:40.443" v="518" actId="478"/>
          <ac:picMkLst>
            <pc:docMk/>
            <pc:sldMk cId="2316309095" sldId="277"/>
            <ac:picMk id="8" creationId="{00000000-0000-0000-0000-000000000000}"/>
          </ac:picMkLst>
        </pc:picChg>
        <pc:picChg chg="add del mod">
          <ac:chgData name="WEBSTER Dave [SIDE - Sch of Isol &amp; Dist Edu]" userId="536c7ff3-dd1b-4f25-a72d-16ffebc13452" providerId="ADAL" clId="{FED426A3-0292-422A-B355-83FFF8032854}" dt="2021-02-10T07:53:06.015" v="524"/>
          <ac:picMkLst>
            <pc:docMk/>
            <pc:sldMk cId="2316309095" sldId="277"/>
            <ac:picMk id="10" creationId="{4D4A788C-18DB-46DB-B91C-497F29E8DE78}"/>
          </ac:picMkLst>
        </pc:picChg>
        <pc:picChg chg="add mod">
          <ac:chgData name="WEBSTER Dave [SIDE - Sch of Isol &amp; Dist Edu]" userId="536c7ff3-dd1b-4f25-a72d-16ffebc13452" providerId="ADAL" clId="{FED426A3-0292-422A-B355-83FFF8032854}" dt="2021-02-10T07:54:22.243" v="538" actId="14100"/>
          <ac:picMkLst>
            <pc:docMk/>
            <pc:sldMk cId="2316309095" sldId="277"/>
            <ac:picMk id="1026" creationId="{75E98E56-3579-4130-8BEE-3B30D7C5F5AE}"/>
          </ac:picMkLst>
        </pc:picChg>
        <pc:picChg chg="add del mod">
          <ac:chgData name="WEBSTER Dave [SIDE - Sch of Isol &amp; Dist Edu]" userId="536c7ff3-dd1b-4f25-a72d-16ffebc13452" providerId="ADAL" clId="{FED426A3-0292-422A-B355-83FFF8032854}" dt="2021-02-10T07:53:06.713" v="525"/>
          <ac:picMkLst>
            <pc:docMk/>
            <pc:sldMk cId="2316309095" sldId="277"/>
            <ac:picMk id="1028" creationId="{80FA2B33-1FBA-493D-A86C-0768ECFA122C}"/>
          </ac:picMkLst>
        </pc:picChg>
      </pc:sldChg>
      <pc:sldChg chg="modSp mod">
        <pc:chgData name="WEBSTER Dave [SIDE - Sch of Isol &amp; Dist Edu]" userId="536c7ff3-dd1b-4f25-a72d-16ffebc13452" providerId="ADAL" clId="{FED426A3-0292-422A-B355-83FFF8032854}" dt="2021-02-10T07:36:15.501" v="252" actId="14100"/>
        <pc:sldMkLst>
          <pc:docMk/>
          <pc:sldMk cId="1051548927" sldId="278"/>
        </pc:sldMkLst>
        <pc:spChg chg="mod">
          <ac:chgData name="WEBSTER Dave [SIDE - Sch of Isol &amp; Dist Edu]" userId="536c7ff3-dd1b-4f25-a72d-16ffebc13452" providerId="ADAL" clId="{FED426A3-0292-422A-B355-83FFF8032854}" dt="2021-02-10T07:36:15.501" v="252" actId="14100"/>
          <ac:spMkLst>
            <pc:docMk/>
            <pc:sldMk cId="1051548927" sldId="278"/>
            <ac:spMk id="7" creationId="{00000000-0000-0000-0000-000000000000}"/>
          </ac:spMkLst>
        </pc:spChg>
      </pc:sldChg>
      <pc:sldChg chg="modSp mod">
        <pc:chgData name="WEBSTER Dave [SIDE - Sch of Isol &amp; Dist Edu]" userId="536c7ff3-dd1b-4f25-a72d-16ffebc13452" providerId="ADAL" clId="{FED426A3-0292-422A-B355-83FFF8032854}" dt="2021-02-10T07:59:00.499" v="713" actId="20577"/>
        <pc:sldMkLst>
          <pc:docMk/>
          <pc:sldMk cId="627787299" sldId="279"/>
        </pc:sldMkLst>
        <pc:spChg chg="mod">
          <ac:chgData name="WEBSTER Dave [SIDE - Sch of Isol &amp; Dist Edu]" userId="536c7ff3-dd1b-4f25-a72d-16ffebc13452" providerId="ADAL" clId="{FED426A3-0292-422A-B355-83FFF8032854}" dt="2021-02-10T07:59:00.499" v="713" actId="20577"/>
          <ac:spMkLst>
            <pc:docMk/>
            <pc:sldMk cId="627787299" sldId="279"/>
            <ac:spMk id="7" creationId="{00000000-0000-0000-0000-000000000000}"/>
          </ac:spMkLst>
        </pc:spChg>
      </pc:sldChg>
      <pc:sldChg chg="modSp mod">
        <pc:chgData name="WEBSTER Dave [SIDE - Sch of Isol &amp; Dist Edu]" userId="536c7ff3-dd1b-4f25-a72d-16ffebc13452" providerId="ADAL" clId="{FED426A3-0292-422A-B355-83FFF8032854}" dt="2021-02-10T08:15:09.636" v="1158" actId="20577"/>
        <pc:sldMkLst>
          <pc:docMk/>
          <pc:sldMk cId="126930153" sldId="280"/>
        </pc:sldMkLst>
        <pc:spChg chg="mod">
          <ac:chgData name="WEBSTER Dave [SIDE - Sch of Isol &amp; Dist Edu]" userId="536c7ff3-dd1b-4f25-a72d-16ffebc13452" providerId="ADAL" clId="{FED426A3-0292-422A-B355-83FFF8032854}" dt="2021-02-10T08:15:09.636" v="1158" actId="20577"/>
          <ac:spMkLst>
            <pc:docMk/>
            <pc:sldMk cId="126930153" sldId="280"/>
            <ac:spMk id="7" creationId="{00000000-0000-0000-0000-000000000000}"/>
          </ac:spMkLst>
        </pc:spChg>
      </pc:sldChg>
      <pc:sldChg chg="modSp del mod">
        <pc:chgData name="WEBSTER Dave [SIDE - Sch of Isol &amp; Dist Edu]" userId="536c7ff3-dd1b-4f25-a72d-16ffebc13452" providerId="ADAL" clId="{FED426A3-0292-422A-B355-83FFF8032854}" dt="2021-02-10T08:00:53.716" v="767" actId="2696"/>
        <pc:sldMkLst>
          <pc:docMk/>
          <pc:sldMk cId="175555968" sldId="281"/>
        </pc:sldMkLst>
        <pc:spChg chg="mod">
          <ac:chgData name="WEBSTER Dave [SIDE - Sch of Isol &amp; Dist Edu]" userId="536c7ff3-dd1b-4f25-a72d-16ffebc13452" providerId="ADAL" clId="{FED426A3-0292-422A-B355-83FFF8032854}" dt="2021-02-10T07:59:47.019" v="714" actId="21"/>
          <ac:spMkLst>
            <pc:docMk/>
            <pc:sldMk cId="175555968" sldId="281"/>
            <ac:spMk id="4" creationId="{00000000-0000-0000-0000-000000000000}"/>
          </ac:spMkLst>
        </pc:spChg>
      </pc:sldChg>
      <pc:sldChg chg="modSp mod ord">
        <pc:chgData name="WEBSTER Dave [SIDE - Sch of Isol &amp; Dist Edu]" userId="536c7ff3-dd1b-4f25-a72d-16ffebc13452" providerId="ADAL" clId="{FED426A3-0292-422A-B355-83FFF8032854}" dt="2021-02-10T08:13:05.751" v="1100" actId="20577"/>
        <pc:sldMkLst>
          <pc:docMk/>
          <pc:sldMk cId="1982616419" sldId="282"/>
        </pc:sldMkLst>
        <pc:spChg chg="mod">
          <ac:chgData name="WEBSTER Dave [SIDE - Sch of Isol &amp; Dist Edu]" userId="536c7ff3-dd1b-4f25-a72d-16ffebc13452" providerId="ADAL" clId="{FED426A3-0292-422A-B355-83FFF8032854}" dt="2021-02-10T08:03:07.619" v="805" actId="20577"/>
          <ac:spMkLst>
            <pc:docMk/>
            <pc:sldMk cId="1982616419" sldId="282"/>
            <ac:spMk id="2" creationId="{00000000-0000-0000-0000-000000000000}"/>
          </ac:spMkLst>
        </pc:spChg>
        <pc:spChg chg="mod">
          <ac:chgData name="WEBSTER Dave [SIDE - Sch of Isol &amp; Dist Edu]" userId="536c7ff3-dd1b-4f25-a72d-16ffebc13452" providerId="ADAL" clId="{FED426A3-0292-422A-B355-83FFF8032854}" dt="2021-02-10T08:13:05.751" v="1100" actId="20577"/>
          <ac:spMkLst>
            <pc:docMk/>
            <pc:sldMk cId="1982616419" sldId="282"/>
            <ac:spMk id="4" creationId="{00000000-0000-0000-0000-000000000000}"/>
          </ac:spMkLst>
        </pc:spChg>
        <pc:spChg chg="mod">
          <ac:chgData name="WEBSTER Dave [SIDE - Sch of Isol &amp; Dist Edu]" userId="536c7ff3-dd1b-4f25-a72d-16ffebc13452" providerId="ADAL" clId="{FED426A3-0292-422A-B355-83FFF8032854}" dt="2021-02-10T08:09:04.258" v="1063" actId="20577"/>
          <ac:spMkLst>
            <pc:docMk/>
            <pc:sldMk cId="1982616419" sldId="282"/>
            <ac:spMk id="7" creationId="{00000000-0000-0000-0000-000000000000}"/>
          </ac:spMkLst>
        </pc:spChg>
      </pc:sldChg>
      <pc:sldChg chg="modSp mod">
        <pc:chgData name="WEBSTER Dave [SIDE - Sch of Isol &amp; Dist Edu]" userId="536c7ff3-dd1b-4f25-a72d-16ffebc13452" providerId="ADAL" clId="{FED426A3-0292-422A-B355-83FFF8032854}" dt="2021-02-10T08:16:38.987" v="1236" actId="20577"/>
        <pc:sldMkLst>
          <pc:docMk/>
          <pc:sldMk cId="118728290" sldId="283"/>
        </pc:sldMkLst>
        <pc:spChg chg="mod">
          <ac:chgData name="WEBSTER Dave [SIDE - Sch of Isol &amp; Dist Edu]" userId="536c7ff3-dd1b-4f25-a72d-16ffebc13452" providerId="ADAL" clId="{FED426A3-0292-422A-B355-83FFF8032854}" dt="2021-02-10T08:16:38.987" v="1236" actId="20577"/>
          <ac:spMkLst>
            <pc:docMk/>
            <pc:sldMk cId="118728290" sldId="283"/>
            <ac:spMk id="7" creationId="{00000000-0000-0000-0000-000000000000}"/>
          </ac:spMkLst>
        </pc:spChg>
      </pc:sldChg>
      <pc:sldChg chg="modSp mod">
        <pc:chgData name="WEBSTER Dave [SIDE - Sch of Isol &amp; Dist Edu]" userId="536c7ff3-dd1b-4f25-a72d-16ffebc13452" providerId="ADAL" clId="{FED426A3-0292-422A-B355-83FFF8032854}" dt="2021-02-10T08:21:27.890" v="1447" actId="114"/>
        <pc:sldMkLst>
          <pc:docMk/>
          <pc:sldMk cId="1978398040" sldId="284"/>
        </pc:sldMkLst>
        <pc:spChg chg="mod">
          <ac:chgData name="WEBSTER Dave [SIDE - Sch of Isol &amp; Dist Edu]" userId="536c7ff3-dd1b-4f25-a72d-16ffebc13452" providerId="ADAL" clId="{FED426A3-0292-422A-B355-83FFF8032854}" dt="2021-02-10T08:21:27.890" v="1447" actId="114"/>
          <ac:spMkLst>
            <pc:docMk/>
            <pc:sldMk cId="1978398040" sldId="284"/>
            <ac:spMk id="4" creationId="{00000000-0000-0000-0000-000000000000}"/>
          </ac:spMkLst>
        </pc:spChg>
        <pc:spChg chg="mod">
          <ac:chgData name="WEBSTER Dave [SIDE - Sch of Isol &amp; Dist Edu]" userId="536c7ff3-dd1b-4f25-a72d-16ffebc13452" providerId="ADAL" clId="{FED426A3-0292-422A-B355-83FFF8032854}" dt="2021-02-10T08:19:26.142" v="1352" actId="20577"/>
          <ac:spMkLst>
            <pc:docMk/>
            <pc:sldMk cId="1978398040" sldId="284"/>
            <ac:spMk id="7" creationId="{00000000-0000-0000-0000-000000000000}"/>
          </ac:spMkLst>
        </pc:spChg>
      </pc:sldChg>
    </pc:docChg>
  </pc:docChgLst>
  <pc:docChgLst>
    <pc:chgData name="WEBSTER Dave [SIDE - Sch of Isol &amp; Dist Edu]" userId="536c7ff3-dd1b-4f25-a72d-16ffebc13452" providerId="ADAL" clId="{A834F2A9-A99E-455D-BBD8-29FB49028FDA}"/>
    <pc:docChg chg="undo custSel addSld delSld modSld sldOrd">
      <pc:chgData name="WEBSTER Dave [SIDE - Sch of Isol &amp; Dist Edu]" userId="536c7ff3-dd1b-4f25-a72d-16ffebc13452" providerId="ADAL" clId="{A834F2A9-A99E-455D-BBD8-29FB49028FDA}" dt="2021-05-20T00:48:59.956" v="2348" actId="20577"/>
      <pc:docMkLst>
        <pc:docMk/>
      </pc:docMkLst>
      <pc:sldChg chg="modSp mod">
        <pc:chgData name="WEBSTER Dave [SIDE - Sch of Isol &amp; Dist Edu]" userId="536c7ff3-dd1b-4f25-a72d-16ffebc13452" providerId="ADAL" clId="{A834F2A9-A99E-455D-BBD8-29FB49028FDA}" dt="2021-05-13T04:08:26.245" v="471" actId="20577"/>
        <pc:sldMkLst>
          <pc:docMk/>
          <pc:sldMk cId="865417997" sldId="274"/>
        </pc:sldMkLst>
        <pc:spChg chg="mod">
          <ac:chgData name="WEBSTER Dave [SIDE - Sch of Isol &amp; Dist Edu]" userId="536c7ff3-dd1b-4f25-a72d-16ffebc13452" providerId="ADAL" clId="{A834F2A9-A99E-455D-BBD8-29FB49028FDA}" dt="2021-05-13T04:08:26.245" v="471" actId="20577"/>
          <ac:spMkLst>
            <pc:docMk/>
            <pc:sldMk cId="865417997" sldId="274"/>
            <ac:spMk id="4" creationId="{00000000-0000-0000-0000-000000000000}"/>
          </ac:spMkLst>
        </pc:spChg>
      </pc:sldChg>
      <pc:sldChg chg="modSp mod">
        <pc:chgData name="WEBSTER Dave [SIDE - Sch of Isol &amp; Dist Edu]" userId="536c7ff3-dd1b-4f25-a72d-16ffebc13452" providerId="ADAL" clId="{A834F2A9-A99E-455D-BBD8-29FB49028FDA}" dt="2021-05-13T04:39:21.961" v="1672" actId="20577"/>
        <pc:sldMkLst>
          <pc:docMk/>
          <pc:sldMk cId="2316309095" sldId="277"/>
        </pc:sldMkLst>
        <pc:spChg chg="mod">
          <ac:chgData name="WEBSTER Dave [SIDE - Sch of Isol &amp; Dist Edu]" userId="536c7ff3-dd1b-4f25-a72d-16ffebc13452" providerId="ADAL" clId="{A834F2A9-A99E-455D-BBD8-29FB49028FDA}" dt="2021-05-13T04:39:21.961" v="1672" actId="20577"/>
          <ac:spMkLst>
            <pc:docMk/>
            <pc:sldMk cId="2316309095" sldId="277"/>
            <ac:spMk id="4" creationId="{00000000-0000-0000-0000-000000000000}"/>
          </ac:spMkLst>
        </pc:spChg>
      </pc:sldChg>
      <pc:sldChg chg="modSp mod">
        <pc:chgData name="WEBSTER Dave [SIDE - Sch of Isol &amp; Dist Edu]" userId="536c7ff3-dd1b-4f25-a72d-16ffebc13452" providerId="ADAL" clId="{A834F2A9-A99E-455D-BBD8-29FB49028FDA}" dt="2021-05-13T04:20:49.234" v="944" actId="20577"/>
        <pc:sldMkLst>
          <pc:docMk/>
          <pc:sldMk cId="1051548927" sldId="278"/>
        </pc:sldMkLst>
        <pc:spChg chg="mod">
          <ac:chgData name="WEBSTER Dave [SIDE - Sch of Isol &amp; Dist Edu]" userId="536c7ff3-dd1b-4f25-a72d-16ffebc13452" providerId="ADAL" clId="{A834F2A9-A99E-455D-BBD8-29FB49028FDA}" dt="2021-05-13T04:20:49.234" v="944" actId="20577"/>
          <ac:spMkLst>
            <pc:docMk/>
            <pc:sldMk cId="1051548927" sldId="278"/>
            <ac:spMk id="4" creationId="{00000000-0000-0000-0000-000000000000}"/>
          </ac:spMkLst>
        </pc:spChg>
      </pc:sldChg>
      <pc:sldChg chg="modSp del mod">
        <pc:chgData name="WEBSTER Dave [SIDE - Sch of Isol &amp; Dist Edu]" userId="536c7ff3-dd1b-4f25-a72d-16ffebc13452" providerId="ADAL" clId="{A834F2A9-A99E-455D-BBD8-29FB49028FDA}" dt="2021-05-13T04:38:37.982" v="1644" actId="47"/>
        <pc:sldMkLst>
          <pc:docMk/>
          <pc:sldMk cId="627787299" sldId="279"/>
        </pc:sldMkLst>
        <pc:spChg chg="mod">
          <ac:chgData name="WEBSTER Dave [SIDE - Sch of Isol &amp; Dist Edu]" userId="536c7ff3-dd1b-4f25-a72d-16ffebc13452" providerId="ADAL" clId="{A834F2A9-A99E-455D-BBD8-29FB49028FDA}" dt="2021-05-13T04:09:08.981" v="489" actId="20577"/>
          <ac:spMkLst>
            <pc:docMk/>
            <pc:sldMk cId="627787299" sldId="279"/>
            <ac:spMk id="4" creationId="{00000000-0000-0000-0000-000000000000}"/>
          </ac:spMkLst>
        </pc:spChg>
      </pc:sldChg>
      <pc:sldChg chg="del">
        <pc:chgData name="WEBSTER Dave [SIDE - Sch of Isol &amp; Dist Edu]" userId="536c7ff3-dd1b-4f25-a72d-16ffebc13452" providerId="ADAL" clId="{A834F2A9-A99E-455D-BBD8-29FB49028FDA}" dt="2021-05-13T04:38:41.375" v="1645" actId="47"/>
        <pc:sldMkLst>
          <pc:docMk/>
          <pc:sldMk cId="126930153" sldId="280"/>
        </pc:sldMkLst>
      </pc:sldChg>
      <pc:sldChg chg="modSp mod">
        <pc:chgData name="WEBSTER Dave [SIDE - Sch of Isol &amp; Dist Edu]" userId="536c7ff3-dd1b-4f25-a72d-16ffebc13452" providerId="ADAL" clId="{A834F2A9-A99E-455D-BBD8-29FB49028FDA}" dt="2021-05-13T04:39:38.042" v="1681" actId="20577"/>
        <pc:sldMkLst>
          <pc:docMk/>
          <pc:sldMk cId="1982616419" sldId="282"/>
        </pc:sldMkLst>
        <pc:spChg chg="mod">
          <ac:chgData name="WEBSTER Dave [SIDE - Sch of Isol &amp; Dist Edu]" userId="536c7ff3-dd1b-4f25-a72d-16ffebc13452" providerId="ADAL" clId="{A834F2A9-A99E-455D-BBD8-29FB49028FDA}" dt="2021-05-13T04:39:38.042" v="1681" actId="20577"/>
          <ac:spMkLst>
            <pc:docMk/>
            <pc:sldMk cId="1982616419" sldId="282"/>
            <ac:spMk id="2" creationId="{00000000-0000-0000-0000-000000000000}"/>
          </ac:spMkLst>
        </pc:spChg>
      </pc:sldChg>
      <pc:sldChg chg="addSp modSp mod ord">
        <pc:chgData name="WEBSTER Dave [SIDE - Sch of Isol &amp; Dist Edu]" userId="536c7ff3-dd1b-4f25-a72d-16ffebc13452" providerId="ADAL" clId="{A834F2A9-A99E-455D-BBD8-29FB49028FDA}" dt="2021-05-13T04:09:32.330" v="491"/>
        <pc:sldMkLst>
          <pc:docMk/>
          <pc:sldMk cId="118728290" sldId="283"/>
        </pc:sldMkLst>
        <pc:spChg chg="mod">
          <ac:chgData name="WEBSTER Dave [SIDE - Sch of Isol &amp; Dist Edu]" userId="536c7ff3-dd1b-4f25-a72d-16ffebc13452" providerId="ADAL" clId="{A834F2A9-A99E-455D-BBD8-29FB49028FDA}" dt="2021-05-10T03:18:05.987" v="290" actId="20577"/>
          <ac:spMkLst>
            <pc:docMk/>
            <pc:sldMk cId="118728290" sldId="283"/>
            <ac:spMk id="4" creationId="{00000000-0000-0000-0000-000000000000}"/>
          </ac:spMkLst>
        </pc:spChg>
        <pc:spChg chg="mod">
          <ac:chgData name="WEBSTER Dave [SIDE - Sch of Isol &amp; Dist Edu]" userId="536c7ff3-dd1b-4f25-a72d-16ffebc13452" providerId="ADAL" clId="{A834F2A9-A99E-455D-BBD8-29FB49028FDA}" dt="2021-05-10T03:26:55" v="447" actId="20577"/>
          <ac:spMkLst>
            <pc:docMk/>
            <pc:sldMk cId="118728290" sldId="283"/>
            <ac:spMk id="6" creationId="{00000000-0000-0000-0000-000000000000}"/>
          </ac:spMkLst>
        </pc:spChg>
        <pc:spChg chg="mod">
          <ac:chgData name="WEBSTER Dave [SIDE - Sch of Isol &amp; Dist Edu]" userId="536c7ff3-dd1b-4f25-a72d-16ffebc13452" providerId="ADAL" clId="{A834F2A9-A99E-455D-BBD8-29FB49028FDA}" dt="2021-05-10T03:27:02.002" v="449" actId="20577"/>
          <ac:spMkLst>
            <pc:docMk/>
            <pc:sldMk cId="118728290" sldId="283"/>
            <ac:spMk id="7" creationId="{00000000-0000-0000-0000-000000000000}"/>
          </ac:spMkLst>
        </pc:spChg>
        <pc:picChg chg="mod">
          <ac:chgData name="WEBSTER Dave [SIDE - Sch of Isol &amp; Dist Edu]" userId="536c7ff3-dd1b-4f25-a72d-16ffebc13452" providerId="ADAL" clId="{A834F2A9-A99E-455D-BBD8-29FB49028FDA}" dt="2021-05-10T03:12:25.478" v="26" actId="1076"/>
          <ac:picMkLst>
            <pc:docMk/>
            <pc:sldMk cId="118728290" sldId="283"/>
            <ac:picMk id="8" creationId="{00000000-0000-0000-0000-000000000000}"/>
          </ac:picMkLst>
        </pc:picChg>
        <pc:picChg chg="add mod">
          <ac:chgData name="WEBSTER Dave [SIDE - Sch of Isol &amp; Dist Edu]" userId="536c7ff3-dd1b-4f25-a72d-16ffebc13452" providerId="ADAL" clId="{A834F2A9-A99E-455D-BBD8-29FB49028FDA}" dt="2021-05-10T03:12:28.222" v="27" actId="1076"/>
          <ac:picMkLst>
            <pc:docMk/>
            <pc:sldMk cId="118728290" sldId="283"/>
            <ac:picMk id="9" creationId="{975FAAF3-E028-4E4E-B924-5E73CC484AB3}"/>
          </ac:picMkLst>
        </pc:picChg>
      </pc:sldChg>
      <pc:sldChg chg="addSp delSp modSp mod modClrScheme chgLayout">
        <pc:chgData name="WEBSTER Dave [SIDE - Sch of Isol &amp; Dist Edu]" userId="536c7ff3-dd1b-4f25-a72d-16ffebc13452" providerId="ADAL" clId="{A834F2A9-A99E-455D-BBD8-29FB49028FDA}" dt="2021-05-20T00:48:59.956" v="2348" actId="20577"/>
        <pc:sldMkLst>
          <pc:docMk/>
          <pc:sldMk cId="1978398040" sldId="284"/>
        </pc:sldMkLst>
        <pc:spChg chg="mod ord">
          <ac:chgData name="WEBSTER Dave [SIDE - Sch of Isol &amp; Dist Edu]" userId="536c7ff3-dd1b-4f25-a72d-16ffebc13452" providerId="ADAL" clId="{A834F2A9-A99E-455D-BBD8-29FB49028FDA}" dt="2021-05-20T00:23:59.096" v="2222" actId="20577"/>
          <ac:spMkLst>
            <pc:docMk/>
            <pc:sldMk cId="1978398040" sldId="284"/>
            <ac:spMk id="2" creationId="{00000000-0000-0000-0000-000000000000}"/>
          </ac:spMkLst>
        </pc:spChg>
        <pc:spChg chg="mod ord">
          <ac:chgData name="WEBSTER Dave [SIDE - Sch of Isol &amp; Dist Edu]" userId="536c7ff3-dd1b-4f25-a72d-16ffebc13452" providerId="ADAL" clId="{A834F2A9-A99E-455D-BBD8-29FB49028FDA}" dt="2021-05-20T00:48:59.956" v="2348" actId="20577"/>
          <ac:spMkLst>
            <pc:docMk/>
            <pc:sldMk cId="1978398040" sldId="284"/>
            <ac:spMk id="4" creationId="{00000000-0000-0000-0000-000000000000}"/>
          </ac:spMkLst>
        </pc:spChg>
        <pc:spChg chg="mod ord">
          <ac:chgData name="WEBSTER Dave [SIDE - Sch of Isol &amp; Dist Edu]" userId="536c7ff3-dd1b-4f25-a72d-16ffebc13452" providerId="ADAL" clId="{A834F2A9-A99E-455D-BBD8-29FB49028FDA}" dt="2021-05-20T00:21:26.583" v="2101" actId="700"/>
          <ac:spMkLst>
            <pc:docMk/>
            <pc:sldMk cId="1978398040" sldId="284"/>
            <ac:spMk id="5" creationId="{00000000-0000-0000-0000-000000000000}"/>
          </ac:spMkLst>
        </pc:spChg>
        <pc:spChg chg="mod ord">
          <ac:chgData name="WEBSTER Dave [SIDE - Sch of Isol &amp; Dist Edu]" userId="536c7ff3-dd1b-4f25-a72d-16ffebc13452" providerId="ADAL" clId="{A834F2A9-A99E-455D-BBD8-29FB49028FDA}" dt="2021-05-20T00:21:26.583" v="2101" actId="700"/>
          <ac:spMkLst>
            <pc:docMk/>
            <pc:sldMk cId="1978398040" sldId="284"/>
            <ac:spMk id="6" creationId="{00000000-0000-0000-0000-000000000000}"/>
          </ac:spMkLst>
        </pc:spChg>
        <pc:spChg chg="mod ord">
          <ac:chgData name="WEBSTER Dave [SIDE - Sch of Isol &amp; Dist Edu]" userId="536c7ff3-dd1b-4f25-a72d-16ffebc13452" providerId="ADAL" clId="{A834F2A9-A99E-455D-BBD8-29FB49028FDA}" dt="2021-05-20T00:21:43.623" v="2105" actId="27636"/>
          <ac:spMkLst>
            <pc:docMk/>
            <pc:sldMk cId="1978398040" sldId="284"/>
            <ac:spMk id="7" creationId="{00000000-0000-0000-0000-000000000000}"/>
          </ac:spMkLst>
        </pc:spChg>
        <pc:spChg chg="add del mod ord">
          <ac:chgData name="WEBSTER Dave [SIDE - Sch of Isol &amp; Dist Edu]" userId="536c7ff3-dd1b-4f25-a72d-16ffebc13452" providerId="ADAL" clId="{A834F2A9-A99E-455D-BBD8-29FB49028FDA}" dt="2021-05-20T00:21:26.583" v="2101" actId="700"/>
          <ac:spMkLst>
            <pc:docMk/>
            <pc:sldMk cId="1978398040" sldId="284"/>
            <ac:spMk id="8" creationId="{D6DD9648-99D8-4076-B415-92A965EBBBD8}"/>
          </ac:spMkLst>
        </pc:spChg>
        <pc:picChg chg="del">
          <ac:chgData name="WEBSTER Dave [SIDE - Sch of Isol &amp; Dist Edu]" userId="536c7ff3-dd1b-4f25-a72d-16ffebc13452" providerId="ADAL" clId="{A834F2A9-A99E-455D-BBD8-29FB49028FDA}" dt="2021-05-20T00:21:10.533" v="2100" actId="478"/>
          <ac:picMkLst>
            <pc:docMk/>
            <pc:sldMk cId="1978398040" sldId="284"/>
            <ac:picMk id="12" creationId="{00000000-0000-0000-0000-000000000000}"/>
          </ac:picMkLst>
        </pc:picChg>
      </pc:sldChg>
      <pc:sldChg chg="modSp new mod ord">
        <pc:chgData name="WEBSTER Dave [SIDE - Sch of Isol &amp; Dist Edu]" userId="536c7ff3-dd1b-4f25-a72d-16ffebc13452" providerId="ADAL" clId="{A834F2A9-A99E-455D-BBD8-29FB49028FDA}" dt="2021-05-13T04:49:08.972" v="1997" actId="20577"/>
        <pc:sldMkLst>
          <pc:docMk/>
          <pc:sldMk cId="435384116" sldId="285"/>
        </pc:sldMkLst>
        <pc:spChg chg="mod">
          <ac:chgData name="WEBSTER Dave [SIDE - Sch of Isol &amp; Dist Edu]" userId="536c7ff3-dd1b-4f25-a72d-16ffebc13452" providerId="ADAL" clId="{A834F2A9-A99E-455D-BBD8-29FB49028FDA}" dt="2021-05-13T04:10:21.446" v="507" actId="20577"/>
          <ac:spMkLst>
            <pc:docMk/>
            <pc:sldMk cId="435384116" sldId="285"/>
            <ac:spMk id="2" creationId="{266C5EEA-5445-4836-A5FC-9E9E38FF2E6A}"/>
          </ac:spMkLst>
        </pc:spChg>
        <pc:spChg chg="mod">
          <ac:chgData name="WEBSTER Dave [SIDE - Sch of Isol &amp; Dist Edu]" userId="536c7ff3-dd1b-4f25-a72d-16ffebc13452" providerId="ADAL" clId="{A834F2A9-A99E-455D-BBD8-29FB49028FDA}" dt="2021-05-13T04:49:08.972" v="1997" actId="20577"/>
          <ac:spMkLst>
            <pc:docMk/>
            <pc:sldMk cId="435384116" sldId="285"/>
            <ac:spMk id="3" creationId="{86F93455-E46F-410F-B7A0-E66D652CD96D}"/>
          </ac:spMkLst>
        </pc:spChg>
      </pc:sldChg>
      <pc:sldChg chg="modSp new mod">
        <pc:chgData name="WEBSTER Dave [SIDE - Sch of Isol &amp; Dist Edu]" userId="536c7ff3-dd1b-4f25-a72d-16ffebc13452" providerId="ADAL" clId="{A834F2A9-A99E-455D-BBD8-29FB49028FDA}" dt="2021-05-13T04:50:47.036" v="2099" actId="27636"/>
        <pc:sldMkLst>
          <pc:docMk/>
          <pc:sldMk cId="2291209593" sldId="286"/>
        </pc:sldMkLst>
        <pc:spChg chg="mod">
          <ac:chgData name="WEBSTER Dave [SIDE - Sch of Isol &amp; Dist Edu]" userId="536c7ff3-dd1b-4f25-a72d-16ffebc13452" providerId="ADAL" clId="{A834F2A9-A99E-455D-BBD8-29FB49028FDA}" dt="2021-05-13T04:42:13.324" v="1687" actId="20577"/>
          <ac:spMkLst>
            <pc:docMk/>
            <pc:sldMk cId="2291209593" sldId="286"/>
            <ac:spMk id="2" creationId="{D439EEBA-2F64-48CC-BFF3-D4FE5FBFB436}"/>
          </ac:spMkLst>
        </pc:spChg>
        <pc:spChg chg="mod">
          <ac:chgData name="WEBSTER Dave [SIDE - Sch of Isol &amp; Dist Edu]" userId="536c7ff3-dd1b-4f25-a72d-16ffebc13452" providerId="ADAL" clId="{A834F2A9-A99E-455D-BBD8-29FB49028FDA}" dt="2021-05-13T04:50:47.036" v="2099" actId="27636"/>
          <ac:spMkLst>
            <pc:docMk/>
            <pc:sldMk cId="2291209593" sldId="286"/>
            <ac:spMk id="3" creationId="{97FB65FD-27A9-49CF-847D-5FF5A7696AE9}"/>
          </ac:spMkLst>
        </pc:spChg>
      </pc:sldChg>
      <pc:sldChg chg="modSp new del mod">
        <pc:chgData name="WEBSTER Dave [SIDE - Sch of Isol &amp; Dist Edu]" userId="536c7ff3-dd1b-4f25-a72d-16ffebc13452" providerId="ADAL" clId="{A834F2A9-A99E-455D-BBD8-29FB49028FDA}" dt="2021-05-13T04:38:31.206" v="1643" actId="47"/>
        <pc:sldMkLst>
          <pc:docMk/>
          <pc:sldMk cId="2349267104" sldId="287"/>
        </pc:sldMkLst>
        <pc:spChg chg="mod">
          <ac:chgData name="WEBSTER Dave [SIDE - Sch of Isol &amp; Dist Edu]" userId="536c7ff3-dd1b-4f25-a72d-16ffebc13452" providerId="ADAL" clId="{A834F2A9-A99E-455D-BBD8-29FB49028FDA}" dt="2021-05-13T04:36:05.431" v="1459" actId="20577"/>
          <ac:spMkLst>
            <pc:docMk/>
            <pc:sldMk cId="2349267104" sldId="287"/>
            <ac:spMk id="2" creationId="{3A1D130D-CC5A-4B0F-B2E6-5011556D9C7D}"/>
          </ac:spMkLst>
        </pc:spChg>
        <pc:spChg chg="mod">
          <ac:chgData name="WEBSTER Dave [SIDE - Sch of Isol &amp; Dist Edu]" userId="536c7ff3-dd1b-4f25-a72d-16ffebc13452" providerId="ADAL" clId="{A834F2A9-A99E-455D-BBD8-29FB49028FDA}" dt="2021-05-13T04:36:37.802" v="1519" actId="20577"/>
          <ac:spMkLst>
            <pc:docMk/>
            <pc:sldMk cId="2349267104" sldId="287"/>
            <ac:spMk id="3" creationId="{C80BBB80-541B-4A2E-9E28-2766777DAC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D0DCB57-F73C-4E4F-8814-23D3B9A290B3}" type="datetimeFigureOut">
              <a:rPr lang="en-AU" smtClean="0"/>
              <a:t>11/06/2021</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dirty="0"/>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dirty="0"/>
          </a:p>
        </p:txBody>
      </p:sp>
      <p:sp>
        <p:nvSpPr>
          <p:cNvPr id="20"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dirty="0">
                <a:solidFill>
                  <a:schemeClr val="accent6">
                    <a:lumMod val="75000"/>
                  </a:schemeClr>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Science</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23042" y="4293418"/>
            <a:ext cx="1905870" cy="1656000"/>
          </a:xfrm>
          <a:prstGeom prst="rect">
            <a:avLst/>
          </a:prstGeom>
        </p:spPr>
      </p:pic>
    </p:spTree>
    <p:extLst>
      <p:ext uri="{BB962C8B-B14F-4D97-AF65-F5344CB8AC3E}">
        <p14:creationId xmlns:p14="http://schemas.microsoft.com/office/powerpoint/2010/main" val="3212773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1378988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r>
              <a:rPr lang="en-AU" dirty="0"/>
              <a:t>PRIMED8TL001 | Science | Life under cover | Exploring microscopic life</a:t>
            </a:r>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dirty="0"/>
          </a:p>
        </p:txBody>
      </p:sp>
      <p:sp>
        <p:nvSpPr>
          <p:cNvPr id="9" name="Content Placeholder 8"/>
          <p:cNvSpPr>
            <a:spLocks noGrp="1"/>
          </p:cNvSpPr>
          <p:nvPr>
            <p:ph sz="quarter" idx="13"/>
          </p:nvPr>
        </p:nvSpPr>
        <p:spPr>
          <a:xfrm>
            <a:off x="1389888" y="2313432"/>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496395"/>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1664432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PRIMED8TL001 | Science | Life under cover | Exploring microscopic life</a:t>
            </a:r>
          </a:p>
        </p:txBody>
      </p:sp>
    </p:spTree>
    <p:extLst>
      <p:ext uri="{BB962C8B-B14F-4D97-AF65-F5344CB8AC3E}">
        <p14:creationId xmlns:p14="http://schemas.microsoft.com/office/powerpoint/2010/main" val="6774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3260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6">
                    <a:lumMod val="75000"/>
                  </a:schemeClr>
                </a:solidFill>
              </a:defRPr>
            </a:lvl1pPr>
          </a:lstStyle>
          <a:p>
            <a:r>
              <a:rPr lang="en-US"/>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dirty="0"/>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842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6">
                    <a:lumMod val="75000"/>
                  </a:schemeClr>
                </a:solidFill>
              </a:defRPr>
            </a:lvl1p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dirty="0"/>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379566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dirty="0"/>
              <a:t>PRIMED8TL001 | Science | Life under cover | Exploring microscopic life</a:t>
            </a:r>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dirty="0"/>
          </a:p>
        </p:txBody>
      </p:sp>
    </p:spTree>
    <p:extLst>
      <p:ext uri="{BB962C8B-B14F-4D97-AF65-F5344CB8AC3E}">
        <p14:creationId xmlns:p14="http://schemas.microsoft.com/office/powerpoint/2010/main" val="416369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lumMod val="75000"/>
                  </a:schemeClr>
                </a:solidFill>
              </a:defRPr>
            </a:lvl1pPr>
          </a:lstStyle>
          <a:p>
            <a:r>
              <a:rPr lang="en-US"/>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Tree>
    <p:extLst>
      <p:ext uri="{BB962C8B-B14F-4D97-AF65-F5344CB8AC3E}">
        <p14:creationId xmlns:p14="http://schemas.microsoft.com/office/powerpoint/2010/main" val="31832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chemeClr val="accent6">
                    <a:lumMod val="75000"/>
                  </a:schemeClr>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496396"/>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PRIMED8TL001 | Science | Life under cover | Exploring microscopic life</a:t>
            </a:r>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8693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PRIMED8TL001 | Science | Life under cover | Exploring microscopic life</a:t>
            </a:r>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dirty="0"/>
          </a:p>
        </p:txBody>
      </p:sp>
      <p:sp>
        <p:nvSpPr>
          <p:cNvPr id="4" name="Rectangle 3"/>
          <p:cNvSpPr/>
          <p:nvPr userDrawn="1"/>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a:t>
            </a:r>
            <a:r>
              <a:rPr lang="en-AU" sz="1100" dirty="0" smtClean="0">
                <a:solidFill>
                  <a:prstClr val="white">
                    <a:lumMod val="50000"/>
                  </a:prstClr>
                </a:solidFill>
                <a:latin typeface="Arial" panose="020B0604020202020204" pitchFamily="34" charset="0"/>
                <a:cs typeface="Arial" panose="020B0604020202020204" pitchFamily="34" charset="0"/>
              </a:rPr>
              <a:t>WA 2021</a:t>
            </a:r>
            <a:endParaRPr lang="en-AU" sz="1100" dirty="0">
              <a:solidFill>
                <a:prstClr val="white">
                  <a:lumMod val="50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icroscope.com/compound-microscope-par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2ExploringAndExplainingCells/Berkshire%20Community%20College%20Bioscience%20Image%20Library" TargetMode="External"/><Relationship Id="rId13" Type="http://schemas.openxmlformats.org/officeDocument/2006/relationships/hyperlink" Target="https://commons.wikimedia.org/wiki/File:CSIRO_ScienceImage_435_Scientist_using_microscope.jpg" TargetMode="External"/><Relationship Id="rId3" Type="http://schemas.openxmlformats.org/officeDocument/2006/relationships/hyperlink" Target="https://agric.wa.gov.au/n/1310" TargetMode="External"/><Relationship Id="rId7" Type="http://schemas.openxmlformats.org/officeDocument/2006/relationships/hyperlink" Target="https://commons.wikimedia.org/wiki/File:Corn_garden.png" TargetMode="External"/><Relationship Id="rId12" Type="http://schemas.openxmlformats.org/officeDocument/2006/relationships/hyperlink" Target="https://commons.wikimedia.org/wiki/File:A_picture_showing_the_true_color_of_black_mold_(rhizopus_sp)_spores,_which_is_green_using_Light_Microscope,_Normal_image_without_any_coloring_or_processing_By_researcher_El_sayed_Al_gayar,_Faculty_of_Agriculture_Damietta_University.jpg" TargetMode="External"/><Relationship Id="rId2" Type="http://schemas.openxmlformats.org/officeDocument/2006/relationships/hyperlink" Target="https://thoughtco.com/history-of-the-microscope-1992146" TargetMode="External"/><Relationship Id="rId16" Type="http://schemas.openxmlformats.org/officeDocument/2006/relationships/hyperlink" Target="https://commons.wikimedia.org/wiki/File:Novel_Coronavirus_SARS-CoV-2_(49666286236).jp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11" Type="http://schemas.openxmlformats.org/officeDocument/2006/relationships/hyperlink" Target="https://commons.wikimedia.org/wiki/File:CSIRO_ScienceImage_4124_PhD_candidate_Karen_Schwarz_tests_for_pathogens_in_agricultural_soil_containing_biosolids_Floreat_WA.jpg" TargetMode="External"/><Relationship Id="rId5" Type="http://schemas.openxmlformats.org/officeDocument/2006/relationships/hyperlink" Target="https://commons.wikimedia.org/w/index.php?title=User:Madmad1234&amp;action=edit&amp;redlink=1" TargetMode="External"/><Relationship Id="rId15" Type="http://schemas.openxmlformats.org/officeDocument/2006/relationships/hyperlink" Target="https://commons.wikimedia.org/wiki/File:Hitachi-7100-transmission-electron-microscope-equipped-with-a-gatan-high-resolution-digital-bottom-mount-camera-3-1024x683.jpg" TargetMode="External"/><Relationship Id="rId10" Type="http://schemas.openxmlformats.org/officeDocument/2006/relationships/hyperlink" Target="https://commons.wikimedia.org/wiki/File:Monocot_Root_Zea_(34745602191).jpg" TargetMode="External"/><Relationship Id="rId4" Type="http://schemas.openxmlformats.org/officeDocument/2006/relationships/hyperlink" Target="https://www.microscope.com/compound-microscope-parts" TargetMode="External"/><Relationship Id="rId9" Type="http://schemas.openxmlformats.org/officeDocument/2006/relationships/hyperlink" Target="https://creativecommons.org/publicdomain/zero/1.0/deed.en" TargetMode="External"/><Relationship Id="rId14" Type="http://schemas.openxmlformats.org/officeDocument/2006/relationships/hyperlink" Target="https://commons.wikimedia.org/wiki/File:Bresser_binocular_microscope_and_a_Stereo_microscop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OpBylwH9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normAutofit/>
          </a:bodyPr>
          <a:lstStyle/>
          <a:p>
            <a:r>
              <a:rPr lang="en-AU" dirty="0" smtClean="0"/>
              <a:t>Exploring </a:t>
            </a:r>
            <a:r>
              <a:rPr lang="en-AU" dirty="0"/>
              <a:t>microscopic life</a:t>
            </a:r>
            <a:r>
              <a:rPr lang="en-AU" dirty="0">
                <a:latin typeface="Arial"/>
                <a:cs typeface="Arial"/>
              </a:rPr>
              <a:t/>
            </a:r>
            <a:br>
              <a:rPr lang="en-AU" dirty="0">
                <a:latin typeface="Arial"/>
                <a:cs typeface="Arial"/>
              </a:rPr>
            </a:br>
            <a:endParaRPr lang="en-AU" dirty="0">
              <a:latin typeface="Arial"/>
              <a:cs typeface="Arial"/>
            </a:endParaRPr>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5" y="340346"/>
            <a:ext cx="10924309" cy="1325563"/>
          </a:xfrm>
        </p:spPr>
        <p:txBody>
          <a:bodyPr/>
          <a:lstStyle/>
          <a:p>
            <a:r>
              <a:rPr lang="en-AU" dirty="0"/>
              <a:t>Parts of the compound light microscope</a:t>
            </a:r>
          </a:p>
        </p:txBody>
      </p:sp>
      <p:sp>
        <p:nvSpPr>
          <p:cNvPr id="4" name="Text Placeholder 3"/>
          <p:cNvSpPr>
            <a:spLocks noGrp="1"/>
          </p:cNvSpPr>
          <p:nvPr>
            <p:ph idx="1"/>
          </p:nvPr>
        </p:nvSpPr>
        <p:spPr/>
        <p:txBody>
          <a:bodyPr>
            <a:normAutofit fontScale="92500" lnSpcReduction="10000"/>
          </a:bodyPr>
          <a:lstStyle/>
          <a:p>
            <a:pPr marL="0" indent="0">
              <a:buNone/>
            </a:pPr>
            <a:r>
              <a:rPr lang="en-AU" dirty="0"/>
              <a:t>In your small group:</a:t>
            </a:r>
          </a:p>
          <a:p>
            <a:pPr marL="514350" indent="-514350">
              <a:buFont typeface="+mj-lt"/>
              <a:buAutoNum type="arabicPeriod"/>
            </a:pPr>
            <a:r>
              <a:rPr lang="en-AU" dirty="0"/>
              <a:t>Access the </a:t>
            </a:r>
            <a:r>
              <a:rPr lang="en-AU" dirty="0">
                <a:hlinkClick r:id="rId2"/>
              </a:rPr>
              <a:t>Compound </a:t>
            </a:r>
            <a:r>
              <a:rPr lang="en-AU" dirty="0" smtClean="0">
                <a:hlinkClick r:id="rId2"/>
              </a:rPr>
              <a:t>microscope parts</a:t>
            </a:r>
            <a:r>
              <a:rPr lang="en-AU" dirty="0" smtClean="0"/>
              <a:t> </a:t>
            </a:r>
            <a:r>
              <a:rPr lang="en-AU" dirty="0"/>
              <a:t>page of the Microscope.com website to examine a compound light microscope image (or use an image supplied by your teacher). (Don’t look at the descriptions below until step 4!)</a:t>
            </a:r>
          </a:p>
          <a:p>
            <a:pPr marL="514350" indent="-514350">
              <a:buFont typeface="+mj-lt"/>
              <a:buAutoNum type="arabicPeriod"/>
            </a:pPr>
            <a:r>
              <a:rPr lang="en-AU" dirty="0"/>
              <a:t>Discuss your </a:t>
            </a:r>
            <a:r>
              <a:rPr lang="en-AU" b="1" dirty="0"/>
              <a:t>predictions </a:t>
            </a:r>
            <a:r>
              <a:rPr lang="en-AU" dirty="0"/>
              <a:t>about the function of each of the labelled parts of the microscope.</a:t>
            </a:r>
          </a:p>
          <a:p>
            <a:pPr marL="514350" indent="-514350">
              <a:buFont typeface="+mj-lt"/>
              <a:buAutoNum type="arabicPeriod"/>
            </a:pPr>
            <a:r>
              <a:rPr lang="en-AU" dirty="0"/>
              <a:t>Record your group answers on </a:t>
            </a:r>
            <a:r>
              <a:rPr lang="en-AU" i="1" dirty="0"/>
              <a:t>Student worksheet 2.1 Exploring cells under the microscope.</a:t>
            </a:r>
          </a:p>
          <a:p>
            <a:pPr marL="514350" indent="-514350">
              <a:buFont typeface="+mj-lt"/>
              <a:buAutoNum type="arabicPeriod"/>
            </a:pPr>
            <a:r>
              <a:rPr lang="en-AU" dirty="0"/>
              <a:t>When you have predicted the function of each part, check whether you are correct.</a:t>
            </a:r>
          </a:p>
        </p:txBody>
      </p:sp>
      <p:sp>
        <p:nvSpPr>
          <p:cNvPr id="5" name="Slide Number Placeholder 4"/>
          <p:cNvSpPr>
            <a:spLocks noGrp="1"/>
          </p:cNvSpPr>
          <p:nvPr>
            <p:ph type="sldNum" sz="quarter" idx="12"/>
          </p:nvPr>
        </p:nvSpPr>
        <p:spPr/>
        <p:txBody>
          <a:bodyPr/>
          <a:lstStyle/>
          <a:p>
            <a:fld id="{134130E5-E61B-4CBB-BE4D-E8692FE607E9}" type="slidenum">
              <a:rPr lang="en-AU" smtClean="0"/>
              <a:t>10</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life</a:t>
            </a:r>
          </a:p>
        </p:txBody>
      </p:sp>
    </p:spTree>
    <p:extLst>
      <p:ext uri="{BB962C8B-B14F-4D97-AF65-F5344CB8AC3E}">
        <p14:creationId xmlns:p14="http://schemas.microsoft.com/office/powerpoint/2010/main" val="197839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682"/>
          </a:xfrm>
        </p:spPr>
        <p:txBody>
          <a:bodyPr/>
          <a:lstStyle/>
          <a:p>
            <a:r>
              <a:rPr lang="en-AU" dirty="0"/>
              <a:t>Acknowledgements</a:t>
            </a:r>
          </a:p>
        </p:txBody>
      </p:sp>
      <p:sp>
        <p:nvSpPr>
          <p:cNvPr id="3" name="Content Placeholder 2"/>
          <p:cNvSpPr>
            <a:spLocks noGrp="1"/>
          </p:cNvSpPr>
          <p:nvPr>
            <p:ph idx="1"/>
          </p:nvPr>
        </p:nvSpPr>
        <p:spPr>
          <a:xfrm>
            <a:off x="838200" y="1143980"/>
            <a:ext cx="11024063" cy="5281758"/>
          </a:xfrm>
        </p:spPr>
        <p:txBody>
          <a:bodyPr>
            <a:noAutofit/>
          </a:bodyPr>
          <a:lstStyle/>
          <a:p>
            <a:pPr marL="0" indent="0">
              <a:buNone/>
            </a:pPr>
            <a:r>
              <a:rPr lang="en-US" sz="1100" b="1" dirty="0"/>
              <a:t>References</a:t>
            </a:r>
          </a:p>
          <a:p>
            <a:r>
              <a:rPr lang="en-US" sz="1100" dirty="0"/>
              <a:t>Bellis M (2020) History of the microscope, ThoughtCo. </a:t>
            </a:r>
            <a:r>
              <a:rPr lang="en-US" sz="1100" dirty="0"/>
              <a:t>website </a:t>
            </a:r>
            <a:r>
              <a:rPr lang="en-US" sz="1100" dirty="0">
                <a:hlinkClick r:id="rId2"/>
              </a:rPr>
              <a:t>https://thoughtco.com/history-of-the-microscope-1992146</a:t>
            </a:r>
            <a:r>
              <a:rPr lang="en-US" sz="1100" dirty="0"/>
              <a:t>, accessed </a:t>
            </a:r>
            <a:r>
              <a:rPr lang="en-US" sz="1100" dirty="0" smtClean="0"/>
              <a:t>30 April 2021.</a:t>
            </a:r>
            <a:endParaRPr lang="en-US" sz="1100" dirty="0"/>
          </a:p>
          <a:p>
            <a:r>
              <a:rPr lang="en-AU" sz="1100" dirty="0"/>
              <a:t>Department of Primary Industries and Regional Development (2017) Careers in food and fibre, DPIRD website &lt; </a:t>
            </a:r>
            <a:r>
              <a:rPr lang="en-AU" sz="1100" dirty="0">
                <a:hlinkClick r:id="rId3"/>
              </a:rPr>
              <a:t>https://agric.wa.gov.au/n/1310</a:t>
            </a:r>
            <a:r>
              <a:rPr lang="en-AU" sz="1100" dirty="0"/>
              <a:t>&gt;, </a:t>
            </a:r>
            <a:r>
              <a:rPr lang="en-AU" sz="1100" dirty="0" smtClean="0"/>
              <a:t>accessed 30 April 2021.</a:t>
            </a:r>
            <a:endParaRPr lang="en-AU" sz="1100" dirty="0"/>
          </a:p>
          <a:p>
            <a:r>
              <a:rPr lang="en-AU" sz="1100" dirty="0">
                <a:hlinkClick r:id="rId4"/>
              </a:rPr>
              <a:t>Compound Microscope Parts</a:t>
            </a:r>
            <a:r>
              <a:rPr lang="en-AU" sz="1100" dirty="0"/>
              <a:t> page of the </a:t>
            </a:r>
            <a:r>
              <a:rPr lang="en-AU" sz="1100" dirty="0" err="1"/>
              <a:t>Microscope.com</a:t>
            </a:r>
            <a:endParaRPr lang="en-AU" sz="1100" dirty="0"/>
          </a:p>
          <a:p>
            <a:pPr marL="0" indent="0">
              <a:buNone/>
            </a:pPr>
            <a:r>
              <a:rPr lang="en-AU" sz="1100" b="1" dirty="0"/>
              <a:t>Images</a:t>
            </a:r>
          </a:p>
          <a:p>
            <a:r>
              <a:rPr lang="en-AU" sz="1100" dirty="0"/>
              <a:t>slide 2: Image 2.0.1: Corn ‘Garden vegetable’ by </a:t>
            </a:r>
            <a:r>
              <a:rPr lang="en-AU" sz="1100" dirty="0">
                <a:hlinkClick r:id="rId5"/>
              </a:rPr>
              <a:t>Madmad1234</a:t>
            </a:r>
            <a:r>
              <a:rPr lang="en-AU" sz="1100" dirty="0"/>
              <a:t>. Licensed </a:t>
            </a:r>
            <a:r>
              <a:rPr lang="en-AU" sz="1100" dirty="0">
                <a:hlinkClick r:id="rId6"/>
              </a:rPr>
              <a:t>CC BY-SA 4.0</a:t>
            </a:r>
            <a:r>
              <a:rPr lang="en-AU" sz="1100" dirty="0"/>
              <a:t>, available at &lt;</a:t>
            </a:r>
            <a:r>
              <a:rPr lang="en-AU" sz="1100" dirty="0">
                <a:hlinkClick r:id="rId7"/>
              </a:rPr>
              <a:t>https://commons.wikimedia.org/wiki/File:Corn_garden.png</a:t>
            </a:r>
            <a:r>
              <a:rPr lang="en-AU" sz="1100" dirty="0"/>
              <a:t>&gt; </a:t>
            </a:r>
          </a:p>
          <a:p>
            <a:r>
              <a:rPr lang="en-AU" sz="1100" dirty="0"/>
              <a:t>slide 2: Image 2.0.2: Corn root cross-section ‘Monocot root zea’ by </a:t>
            </a:r>
            <a:r>
              <a:rPr lang="en-AU" sz="1100" dirty="0">
                <a:hlinkClick r:id="rId8"/>
              </a:rPr>
              <a:t>Berkshire Community College Bioscience Image Library</a:t>
            </a:r>
            <a:r>
              <a:rPr lang="en-AU" sz="1100" dirty="0"/>
              <a:t>. Licensed </a:t>
            </a:r>
            <a:r>
              <a:rPr lang="en-AU" sz="1100" dirty="0">
                <a:hlinkClick r:id="rId9"/>
              </a:rPr>
              <a:t>CC0 1.0</a:t>
            </a:r>
            <a:r>
              <a:rPr lang="en-AU" sz="1100" dirty="0"/>
              <a:t>, available at &lt;</a:t>
            </a:r>
            <a:r>
              <a:rPr lang="en-AU" sz="1100" dirty="0">
                <a:hlinkClick r:id="rId10"/>
              </a:rPr>
              <a:t>https://commons.wikimedia.org/wiki/File:Monocot_Root_Zea_(34745602191).jpg</a:t>
            </a:r>
            <a:r>
              <a:rPr lang="en-AU" sz="1100" dirty="0"/>
              <a:t>&gt; </a:t>
            </a:r>
          </a:p>
          <a:p>
            <a:r>
              <a:rPr lang="en-AU" sz="1100" dirty="0"/>
              <a:t>slide 5: Image 2.0.3 Testing for pathogens in agricultural soil  - Author  David  McClenaghan, CSIRO, Creative Commons  3.0 Unported available at: </a:t>
            </a:r>
            <a:r>
              <a:rPr lang="en-AU" sz="1100" dirty="0">
                <a:hlinkClick r:id="rId11"/>
              </a:rPr>
              <a:t>https://commons.wikimedia.org/wiki/File:CSIRO_ScienceImage_4124_PhD_candidate_Karen_Schwarz_tests_for_pathogens_in_agricultural_soil_containing_biosolids_Floreat_WA.jpg</a:t>
            </a:r>
            <a:r>
              <a:rPr lang="en-AU" sz="1100" dirty="0"/>
              <a:t> </a:t>
            </a:r>
          </a:p>
          <a:p>
            <a:r>
              <a:rPr lang="en-AU" sz="1100" dirty="0"/>
              <a:t>slide 6: Image 2.0.4: Black mould spores – Author Ramy  algayar Creative Commons 4.0 International available at: </a:t>
            </a:r>
            <a:r>
              <a:rPr lang="en-US" sz="1100" dirty="0">
                <a:hlinkClick r:id="rId12"/>
              </a:rPr>
              <a:t>File:A picture showing the true color of black mold (rhizopus sp) spores, which is green using Light Microscope, Normal image without any coloring or processing By researcher El sayed Al gayar, Faculty of Agriculture Damietta University.jpg - Wikimedia Commons</a:t>
            </a:r>
            <a:endParaRPr lang="en-US" sz="1100" dirty="0"/>
          </a:p>
          <a:p>
            <a:r>
              <a:rPr lang="en-US" sz="1100" dirty="0"/>
              <a:t>slide 7: Image 2.0.5: </a:t>
            </a:r>
            <a:r>
              <a:rPr lang="en-AU" sz="1100" dirty="0"/>
              <a:t>Agricultural scientist using a microscope – Author Mark Fergus, CSIRO Creative Commons 3.0 Unported  available at: </a:t>
            </a:r>
            <a:r>
              <a:rPr lang="en-AU" sz="1100" dirty="0">
                <a:hlinkClick r:id="rId13"/>
              </a:rPr>
              <a:t>https://commons.wikimedia.org/wiki/File:CSIRO_ScienceImage_435_Scientist_using_microscope.jpg</a:t>
            </a:r>
            <a:r>
              <a:rPr lang="en-AU" sz="1100" dirty="0"/>
              <a:t> </a:t>
            </a:r>
          </a:p>
          <a:p>
            <a:r>
              <a:rPr lang="en-AU" sz="1100" dirty="0"/>
              <a:t>slide 8: Image 2.0.6: Bresser binocular microscope and a stereo microscope – Author labormikro from Deutschland Creative Commons Share Alike 2.0 Generic available at: </a:t>
            </a:r>
            <a:r>
              <a:rPr lang="en-AU" sz="1100" dirty="0">
                <a:hlinkClick r:id="rId14"/>
              </a:rPr>
              <a:t>https://commons.wikimedia.org/wiki/File:Bresser_binocular_microscope_and_a_Stereo_microscope.jpg</a:t>
            </a:r>
            <a:r>
              <a:rPr lang="en-AU" sz="1100" dirty="0"/>
              <a:t> </a:t>
            </a:r>
          </a:p>
          <a:p>
            <a:r>
              <a:rPr lang="en-AU" sz="1100" dirty="0"/>
              <a:t>slide 9: Image 2.0.7: Transmission electron microscope – Author Oak tree road 1 Creative Commons Share Alike 4.0 International available at: </a:t>
            </a:r>
            <a:r>
              <a:rPr lang="en-AU" sz="1100" dirty="0">
                <a:hlinkClick r:id="rId15"/>
              </a:rPr>
              <a:t>https://commons.wikimedia.org/wiki/File:Hitachi-7100-transmission-electron-microscope-equipped-with-a-gatan-high-resolution-digital-bottom-mount-camera-3-1024x683.jpg</a:t>
            </a:r>
            <a:r>
              <a:rPr lang="en-AU" sz="1100" dirty="0"/>
              <a:t> </a:t>
            </a:r>
          </a:p>
          <a:p>
            <a:r>
              <a:rPr lang="en-AU" sz="1100" dirty="0"/>
              <a:t>slide 9: Image 2.0.8: Scanning electron micrograph of cell infected by SARS-COV-2 virus particles – Author NIAID Creative Commons 2.0 generic available at: </a:t>
            </a:r>
            <a:r>
              <a:rPr lang="en-AU" sz="1100" dirty="0">
                <a:hlinkClick r:id="rId16"/>
              </a:rPr>
              <a:t>https://commons.wikimedia.org/wiki/File:Novel_Coronavirus_SARS-CoV-2_(49666286236).</a:t>
            </a:r>
            <a:r>
              <a:rPr lang="en-AU" sz="1100" dirty="0" smtClean="0">
                <a:hlinkClick r:id="rId16"/>
              </a:rPr>
              <a:t>jpg</a:t>
            </a:r>
            <a:endParaRPr lang="en-AU" sz="1100" dirty="0"/>
          </a:p>
        </p:txBody>
      </p:sp>
      <p:sp>
        <p:nvSpPr>
          <p:cNvPr id="4" name="Footer Placeholder 3"/>
          <p:cNvSpPr>
            <a:spLocks noGrp="1"/>
          </p:cNvSpPr>
          <p:nvPr>
            <p:ph type="ftr" sz="quarter" idx="3"/>
          </p:nvPr>
        </p:nvSpPr>
        <p:spPr>
          <a:xfrm>
            <a:off x="850589" y="6489356"/>
            <a:ext cx="7315200" cy="365125"/>
          </a:xfrm>
        </p:spPr>
        <p:txBody>
          <a:bodyPr/>
          <a:lstStyle/>
          <a:p>
            <a:r>
              <a:rPr lang="en-AU" dirty="0"/>
              <a:t>PRIMED8TL001 | Science | Life under cover | Exploring microscopic life</a:t>
            </a:r>
          </a:p>
        </p:txBody>
      </p:sp>
      <p:sp>
        <p:nvSpPr>
          <p:cNvPr id="5" name="Slide Number Placeholder 4"/>
          <p:cNvSpPr>
            <a:spLocks noGrp="1"/>
          </p:cNvSpPr>
          <p:nvPr>
            <p:ph type="sldNum" sz="quarter" idx="12"/>
          </p:nvPr>
        </p:nvSpPr>
        <p:spPr/>
        <p:txBody>
          <a:bodyPr/>
          <a:lstStyle/>
          <a:p>
            <a:fld id="{134130E5-E61B-4CBB-BE4D-E8692FE607E9}" type="slidenum">
              <a:rPr lang="en-AU" smtClean="0"/>
              <a:t>11</a:t>
            </a:fld>
            <a:endParaRPr lang="en-AU" dirty="0"/>
          </a:p>
        </p:txBody>
      </p:sp>
    </p:spTree>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story so far …</a:t>
            </a:r>
          </a:p>
        </p:txBody>
      </p:sp>
      <p:sp>
        <p:nvSpPr>
          <p:cNvPr id="4" name="Text Placeholder 3"/>
          <p:cNvSpPr>
            <a:spLocks noGrp="1"/>
          </p:cNvSpPr>
          <p:nvPr>
            <p:ph type="body" sz="half" idx="2"/>
          </p:nvPr>
        </p:nvSpPr>
        <p:spPr/>
        <p:txBody>
          <a:bodyPr vert="horz" lIns="91440" tIns="45720" rIns="91440" bIns="45720" rtlCol="0" anchor="t">
            <a:noAutofit/>
          </a:bodyPr>
          <a:lstStyle/>
          <a:p>
            <a:r>
              <a:rPr lang="en-AU" sz="2000" dirty="0">
                <a:latin typeface="Arial"/>
                <a:cs typeface="Arial"/>
              </a:rPr>
              <a:t>In the previous module, you discovered that all living things used or produced by Western Australian (WA) primary producers are comprised of fundamental building blocks called </a:t>
            </a:r>
            <a:r>
              <a:rPr lang="en-AU" sz="2000" b="1" dirty="0">
                <a:latin typeface="Arial"/>
                <a:cs typeface="Arial"/>
              </a:rPr>
              <a:t>cells</a:t>
            </a:r>
            <a:r>
              <a:rPr lang="en-AU" sz="2000" dirty="0">
                <a:latin typeface="Arial"/>
                <a:cs typeface="Arial"/>
              </a:rPr>
              <a:t>.</a:t>
            </a:r>
            <a:endParaRPr lang="en-AU" sz="2000" b="1" dirty="0">
              <a:latin typeface="Arial"/>
              <a:cs typeface="Arial"/>
            </a:endParaRPr>
          </a:p>
          <a:p>
            <a:endParaRPr lang="en-AU" sz="2000" dirty="0"/>
          </a:p>
          <a:p>
            <a:r>
              <a:rPr lang="en-AU" sz="2000" dirty="0"/>
              <a:t>The images on this page show: </a:t>
            </a:r>
          </a:p>
          <a:p>
            <a:pPr marL="285750" indent="-285750">
              <a:buFont typeface="Arial" panose="020B0604020202020204" pitchFamily="34" charset="0"/>
              <a:buChar char="•"/>
            </a:pPr>
            <a:r>
              <a:rPr lang="en-AU" sz="2000" dirty="0"/>
              <a:t>WA-grown corn </a:t>
            </a:r>
          </a:p>
          <a:p>
            <a:pPr marL="285750" indent="-285750">
              <a:buFont typeface="Arial" panose="020B0604020202020204" pitchFamily="34" charset="0"/>
              <a:buChar char="•"/>
            </a:pPr>
            <a:r>
              <a:rPr lang="en-AU" sz="2000" dirty="0"/>
              <a:t>a cross-section (stained) of the cells in the corn roots.</a:t>
            </a:r>
          </a:p>
        </p:txBody>
      </p:sp>
      <p:sp>
        <p:nvSpPr>
          <p:cNvPr id="5" name="Slide Number Placeholder 4"/>
          <p:cNvSpPr>
            <a:spLocks noGrp="1"/>
          </p:cNvSpPr>
          <p:nvPr>
            <p:ph type="sldNum" sz="quarter" idx="12"/>
          </p:nvPr>
        </p:nvSpPr>
        <p:spPr/>
        <p:txBody>
          <a:bodyPr/>
          <a:lstStyle/>
          <a:p>
            <a:fld id="{134130E5-E61B-4CBB-BE4D-E8692FE607E9}" type="slidenum">
              <a:rPr lang="en-AU" smtClean="0"/>
              <a:t>2</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life</a:t>
            </a:r>
          </a:p>
        </p:txBody>
      </p:sp>
      <p:pic>
        <p:nvPicPr>
          <p:cNvPr id="3076" name="Picture 4" descr="File:Monocot Root Zea (3474560219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02" r="14302"/>
          <a:stretch>
            <a:fillRect/>
          </a:stretch>
        </p:blipFill>
        <p:spPr bwMode="auto">
          <a:xfrm>
            <a:off x="2470208" y="3145849"/>
            <a:ext cx="4746568" cy="25288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Corn gar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6" y="355601"/>
            <a:ext cx="4876800" cy="2628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DE2F4F5E-C948-6F47-90EA-23E6DFDDD6A3}"/>
              </a:ext>
            </a:extLst>
          </p:cNvPr>
          <p:cNvSpPr txBox="1">
            <a:spLocks/>
          </p:cNvSpPr>
          <p:nvPr/>
        </p:nvSpPr>
        <p:spPr>
          <a:xfrm>
            <a:off x="489008" y="3032858"/>
            <a:ext cx="1981200" cy="20237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AU" sz="900" dirty="0"/>
              <a:t>Image 2.0.1: Corn</a:t>
            </a:r>
          </a:p>
        </p:txBody>
      </p:sp>
      <p:sp>
        <p:nvSpPr>
          <p:cNvPr id="10" name="Text Placeholder 6">
            <a:extLst>
              <a:ext uri="{FF2B5EF4-FFF2-40B4-BE49-F238E27FC236}">
                <a16:creationId xmlns:a16="http://schemas.microsoft.com/office/drawing/2014/main" id="{6E1B8D1F-96BD-F940-A815-56949382E07A}"/>
              </a:ext>
            </a:extLst>
          </p:cNvPr>
          <p:cNvSpPr txBox="1">
            <a:spLocks/>
          </p:cNvSpPr>
          <p:nvPr/>
        </p:nvSpPr>
        <p:spPr>
          <a:xfrm>
            <a:off x="2965480" y="5678487"/>
            <a:ext cx="233042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AU" sz="900" dirty="0"/>
              <a:t>Image 2.0.2: Corn root cross-section</a:t>
            </a:r>
          </a:p>
        </p:txBody>
      </p:sp>
    </p:spTree>
    <p:extLst>
      <p:ext uri="{BB962C8B-B14F-4D97-AF65-F5344CB8AC3E}">
        <p14:creationId xmlns:p14="http://schemas.microsoft.com/office/powerpoint/2010/main" val="105154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5EEA-5445-4836-A5FC-9E9E38FF2E6A}"/>
              </a:ext>
            </a:extLst>
          </p:cNvPr>
          <p:cNvSpPr>
            <a:spLocks noGrp="1"/>
          </p:cNvSpPr>
          <p:nvPr>
            <p:ph type="title"/>
          </p:nvPr>
        </p:nvSpPr>
        <p:spPr/>
        <p:txBody>
          <a:bodyPr/>
          <a:lstStyle/>
          <a:p>
            <a:r>
              <a:rPr lang="en-AU" dirty="0"/>
              <a:t>The cell theory</a:t>
            </a:r>
          </a:p>
        </p:txBody>
      </p:sp>
      <p:sp>
        <p:nvSpPr>
          <p:cNvPr id="3" name="Content Placeholder 2">
            <a:extLst>
              <a:ext uri="{FF2B5EF4-FFF2-40B4-BE49-F238E27FC236}">
                <a16:creationId xmlns:a16="http://schemas.microsoft.com/office/drawing/2014/main" id="{86F93455-E46F-410F-B7A0-E66D652CD96D}"/>
              </a:ext>
            </a:extLst>
          </p:cNvPr>
          <p:cNvSpPr>
            <a:spLocks noGrp="1"/>
          </p:cNvSpPr>
          <p:nvPr>
            <p:ph idx="1"/>
          </p:nvPr>
        </p:nvSpPr>
        <p:spPr>
          <a:xfrm>
            <a:off x="838201" y="1825625"/>
            <a:ext cx="8255924" cy="4351338"/>
          </a:xfrm>
        </p:spPr>
        <p:txBody>
          <a:bodyPr/>
          <a:lstStyle/>
          <a:p>
            <a:pPr marL="0" indent="0">
              <a:buNone/>
            </a:pPr>
            <a:r>
              <a:rPr lang="en-AU" dirty="0"/>
              <a:t>Current knowledge of cells has been organised into three basic ideas which form the ‘cell theory’. The cell theory states that:</a:t>
            </a:r>
          </a:p>
          <a:p>
            <a:r>
              <a:rPr lang="en-AU" dirty="0" smtClean="0"/>
              <a:t>All </a:t>
            </a:r>
            <a:r>
              <a:rPr lang="en-AU" dirty="0"/>
              <a:t>organisms are composed of one or more cells.</a:t>
            </a:r>
          </a:p>
          <a:p>
            <a:r>
              <a:rPr lang="en-AU" dirty="0"/>
              <a:t>The cell is the basic unit of structure and organisation in organisms.</a:t>
            </a:r>
          </a:p>
          <a:p>
            <a:r>
              <a:rPr lang="en-AU" dirty="0"/>
              <a:t>All cells come from pre-existing cells.</a:t>
            </a:r>
          </a:p>
          <a:p>
            <a:endParaRPr lang="en-AU" dirty="0"/>
          </a:p>
        </p:txBody>
      </p:sp>
      <p:sp>
        <p:nvSpPr>
          <p:cNvPr id="4" name="Slide Number Placeholder 3">
            <a:extLst>
              <a:ext uri="{FF2B5EF4-FFF2-40B4-BE49-F238E27FC236}">
                <a16:creationId xmlns:a16="http://schemas.microsoft.com/office/drawing/2014/main" id="{F20E304D-0946-4A15-9F4D-1C6A6B32B967}"/>
              </a:ext>
            </a:extLst>
          </p:cNvPr>
          <p:cNvSpPr>
            <a:spLocks noGrp="1"/>
          </p:cNvSpPr>
          <p:nvPr>
            <p:ph type="sldNum" sz="quarter" idx="12"/>
          </p:nvPr>
        </p:nvSpPr>
        <p:spPr/>
        <p:txBody>
          <a:bodyPr/>
          <a:lstStyle/>
          <a:p>
            <a:fld id="{134130E5-E61B-4CBB-BE4D-E8692FE607E9}" type="slidenum">
              <a:rPr lang="en-AU" smtClean="0"/>
              <a:t>3</a:t>
            </a:fld>
            <a:endParaRPr lang="en-AU" dirty="0"/>
          </a:p>
        </p:txBody>
      </p:sp>
      <p:sp>
        <p:nvSpPr>
          <p:cNvPr id="5" name="Footer Placeholder 4">
            <a:extLst>
              <a:ext uri="{FF2B5EF4-FFF2-40B4-BE49-F238E27FC236}">
                <a16:creationId xmlns:a16="http://schemas.microsoft.com/office/drawing/2014/main" id="{9D68574E-BF46-448B-AB80-AB01C5BE66DC}"/>
              </a:ext>
            </a:extLst>
          </p:cNvPr>
          <p:cNvSpPr>
            <a:spLocks noGrp="1"/>
          </p:cNvSpPr>
          <p:nvPr>
            <p:ph type="ftr" sz="quarter" idx="3"/>
          </p:nvPr>
        </p:nvSpPr>
        <p:spPr/>
        <p:txBody>
          <a:bodyPr/>
          <a:lstStyle/>
          <a:p>
            <a:r>
              <a:rPr lang="en-AU" dirty="0"/>
              <a:t>PRIMED8TL001 | Science | Life under cover | Exploring microscopic life</a:t>
            </a:r>
          </a:p>
        </p:txBody>
      </p:sp>
    </p:spTree>
    <p:extLst>
      <p:ext uri="{BB962C8B-B14F-4D97-AF65-F5344CB8AC3E}">
        <p14:creationId xmlns:p14="http://schemas.microsoft.com/office/powerpoint/2010/main" val="435384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EEBA-2F64-48CC-BFF3-D4FE5FBFB436}"/>
              </a:ext>
            </a:extLst>
          </p:cNvPr>
          <p:cNvSpPr>
            <a:spLocks noGrp="1"/>
          </p:cNvSpPr>
          <p:nvPr>
            <p:ph type="title"/>
          </p:nvPr>
        </p:nvSpPr>
        <p:spPr/>
        <p:txBody>
          <a:bodyPr/>
          <a:lstStyle/>
          <a:p>
            <a:r>
              <a:rPr lang="en-AU" dirty="0"/>
              <a:t>History of the cell theory</a:t>
            </a:r>
          </a:p>
        </p:txBody>
      </p:sp>
      <p:sp>
        <p:nvSpPr>
          <p:cNvPr id="3" name="Content Placeholder 2">
            <a:extLst>
              <a:ext uri="{FF2B5EF4-FFF2-40B4-BE49-F238E27FC236}">
                <a16:creationId xmlns:a16="http://schemas.microsoft.com/office/drawing/2014/main" id="{97FB65FD-27A9-49CF-847D-5FF5A7696AE9}"/>
              </a:ext>
            </a:extLst>
          </p:cNvPr>
          <p:cNvSpPr>
            <a:spLocks noGrp="1"/>
          </p:cNvSpPr>
          <p:nvPr>
            <p:ph idx="1"/>
          </p:nvPr>
        </p:nvSpPr>
        <p:spPr>
          <a:xfrm>
            <a:off x="838200" y="1554481"/>
            <a:ext cx="10515600" cy="4801870"/>
          </a:xfrm>
        </p:spPr>
        <p:txBody>
          <a:bodyPr>
            <a:normAutofit fontScale="92500"/>
          </a:bodyPr>
          <a:lstStyle/>
          <a:p>
            <a:pPr marL="0" indent="0">
              <a:lnSpc>
                <a:spcPct val="110000"/>
              </a:lnSpc>
              <a:spcBef>
                <a:spcPts val="600"/>
              </a:spcBef>
              <a:spcAft>
                <a:spcPts val="600"/>
              </a:spcAft>
              <a:buNone/>
            </a:pPr>
            <a:r>
              <a:rPr lang="en-AU" dirty="0"/>
              <a:t>Scientific knowledge doesn’t just happen all at once. It takes time for scientific theories to be developed, debated and tested. It also requires the development of useful technologies (like the microscope).</a:t>
            </a:r>
          </a:p>
          <a:p>
            <a:pPr marL="0" indent="0">
              <a:lnSpc>
                <a:spcPct val="110000"/>
              </a:lnSpc>
              <a:spcBef>
                <a:spcPts val="600"/>
              </a:spcBef>
              <a:spcAft>
                <a:spcPts val="600"/>
              </a:spcAft>
              <a:buNone/>
            </a:pPr>
            <a:r>
              <a:rPr lang="en-AU" dirty="0" smtClean="0"/>
              <a:t>How </a:t>
            </a:r>
            <a:r>
              <a:rPr lang="en-AU" dirty="0"/>
              <a:t>we came to know about the cell theory is a great example of how scientific knowledge develops – it makes a fascinating story. </a:t>
            </a:r>
          </a:p>
          <a:p>
            <a:pPr marL="0" indent="0">
              <a:lnSpc>
                <a:spcPct val="110000"/>
              </a:lnSpc>
              <a:spcBef>
                <a:spcPts val="600"/>
              </a:spcBef>
              <a:spcAft>
                <a:spcPts val="600"/>
              </a:spcAft>
              <a:buNone/>
            </a:pPr>
            <a:r>
              <a:rPr lang="en-AU" dirty="0" smtClean="0"/>
              <a:t>Watch </a:t>
            </a:r>
            <a:r>
              <a:rPr lang="en-AU" dirty="0" smtClean="0">
                <a:hlinkClick r:id="rId2"/>
              </a:rPr>
              <a:t>The wacky history of cell theory – Lauren Royal-Woods [video]</a:t>
            </a:r>
            <a:r>
              <a:rPr lang="en-AU" dirty="0" smtClean="0"/>
              <a:t> </a:t>
            </a:r>
            <a:r>
              <a:rPr lang="en-AU" dirty="0"/>
              <a:t>to find out more.</a:t>
            </a:r>
          </a:p>
          <a:p>
            <a:pPr marL="0" indent="0">
              <a:lnSpc>
                <a:spcPct val="110000"/>
              </a:lnSpc>
              <a:spcBef>
                <a:spcPts val="600"/>
              </a:spcBef>
              <a:spcAft>
                <a:spcPts val="600"/>
              </a:spcAft>
              <a:buNone/>
            </a:pPr>
            <a:r>
              <a:rPr lang="en-AU" dirty="0" smtClean="0"/>
              <a:t>Now </a:t>
            </a:r>
            <a:r>
              <a:rPr lang="en-AU" dirty="0"/>
              <a:t>see if you can create a timeline or flowchart of the key events and people that eventually led to the cell theory.</a:t>
            </a:r>
          </a:p>
        </p:txBody>
      </p:sp>
      <p:sp>
        <p:nvSpPr>
          <p:cNvPr id="4" name="Slide Number Placeholder 3">
            <a:extLst>
              <a:ext uri="{FF2B5EF4-FFF2-40B4-BE49-F238E27FC236}">
                <a16:creationId xmlns:a16="http://schemas.microsoft.com/office/drawing/2014/main" id="{20A2F33C-144D-4332-9C92-F2348803CCC9}"/>
              </a:ext>
            </a:extLst>
          </p:cNvPr>
          <p:cNvSpPr>
            <a:spLocks noGrp="1"/>
          </p:cNvSpPr>
          <p:nvPr>
            <p:ph type="sldNum" sz="quarter" idx="12"/>
          </p:nvPr>
        </p:nvSpPr>
        <p:spPr/>
        <p:txBody>
          <a:bodyPr/>
          <a:lstStyle/>
          <a:p>
            <a:fld id="{134130E5-E61B-4CBB-BE4D-E8692FE607E9}" type="slidenum">
              <a:rPr lang="en-AU" smtClean="0"/>
              <a:t>4</a:t>
            </a:fld>
            <a:endParaRPr lang="en-AU" dirty="0"/>
          </a:p>
        </p:txBody>
      </p:sp>
      <p:sp>
        <p:nvSpPr>
          <p:cNvPr id="5" name="Footer Placeholder 4">
            <a:extLst>
              <a:ext uri="{FF2B5EF4-FFF2-40B4-BE49-F238E27FC236}">
                <a16:creationId xmlns:a16="http://schemas.microsoft.com/office/drawing/2014/main" id="{76C839E2-0E61-4129-BBB1-32E4C9339623}"/>
              </a:ext>
            </a:extLst>
          </p:cNvPr>
          <p:cNvSpPr>
            <a:spLocks noGrp="1"/>
          </p:cNvSpPr>
          <p:nvPr>
            <p:ph type="ftr" sz="quarter" idx="3"/>
          </p:nvPr>
        </p:nvSpPr>
        <p:spPr/>
        <p:txBody>
          <a:bodyPr/>
          <a:lstStyle/>
          <a:p>
            <a:r>
              <a:rPr lang="en-AU" dirty="0"/>
              <a:t>PRIMED8TL001 | Science | Life under cover | Exploring microscopic life</a:t>
            </a:r>
          </a:p>
        </p:txBody>
      </p:sp>
    </p:spTree>
    <p:extLst>
      <p:ext uri="{BB962C8B-B14F-4D97-AF65-F5344CB8AC3E}">
        <p14:creationId xmlns:p14="http://schemas.microsoft.com/office/powerpoint/2010/main" val="229120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Agricultural scientists</a:t>
            </a:r>
          </a:p>
        </p:txBody>
      </p:sp>
      <p:sp>
        <p:nvSpPr>
          <p:cNvPr id="4" name="Text Placeholder 3"/>
          <p:cNvSpPr>
            <a:spLocks noGrp="1"/>
          </p:cNvSpPr>
          <p:nvPr>
            <p:ph type="body" sz="half" idx="2"/>
          </p:nvPr>
        </p:nvSpPr>
        <p:spPr/>
        <p:txBody>
          <a:bodyPr>
            <a:normAutofit/>
          </a:bodyPr>
          <a:lstStyle/>
          <a:p>
            <a:r>
              <a:rPr lang="en-AU" sz="2400" dirty="0"/>
              <a:t>WA primary producers rely on work done by </a:t>
            </a:r>
            <a:r>
              <a:rPr lang="en-AU" sz="2400" b="1" dirty="0"/>
              <a:t>agricultural scientists</a:t>
            </a:r>
            <a:r>
              <a:rPr lang="en-AU" sz="2400" dirty="0"/>
              <a:t> to help maximise their crop and livestock yields and profits.</a:t>
            </a:r>
          </a:p>
        </p:txBody>
      </p:sp>
      <p:sp>
        <p:nvSpPr>
          <p:cNvPr id="5" name="Slide Number Placeholder 4"/>
          <p:cNvSpPr>
            <a:spLocks noGrp="1"/>
          </p:cNvSpPr>
          <p:nvPr>
            <p:ph type="sldNum" sz="quarter" idx="12"/>
          </p:nvPr>
        </p:nvSpPr>
        <p:spPr/>
        <p:txBody>
          <a:bodyPr/>
          <a:lstStyle/>
          <a:p>
            <a:fld id="{134130E5-E61B-4CBB-BE4D-E8692FE607E9}" type="slidenum">
              <a:rPr lang="en-AU" smtClean="0"/>
              <a:t>5</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a:t>
            </a:r>
            <a:r>
              <a:rPr lang="en-AU" dirty="0" smtClean="0"/>
              <a:t>life</a:t>
            </a:r>
            <a:endParaRPr lang="en-AU" dirty="0"/>
          </a:p>
        </p:txBody>
      </p:sp>
      <p:sp>
        <p:nvSpPr>
          <p:cNvPr id="7" name="Text Placeholder 6"/>
          <p:cNvSpPr>
            <a:spLocks noGrp="1"/>
          </p:cNvSpPr>
          <p:nvPr>
            <p:ph type="body" sz="half" idx="13"/>
          </p:nvPr>
        </p:nvSpPr>
        <p:spPr/>
        <p:txBody>
          <a:bodyPr>
            <a:normAutofit/>
          </a:bodyPr>
          <a:lstStyle/>
          <a:p>
            <a:r>
              <a:rPr lang="en-AU" sz="900" dirty="0"/>
              <a:t>Image 2.0.3: Testing for pathogens in agricultural soil</a:t>
            </a:r>
          </a:p>
        </p:txBody>
      </p:sp>
      <p:pic>
        <p:nvPicPr>
          <p:cNvPr id="1026" name="Picture 2" descr="File:CSIRO ScienceImage 4124 PhD candidate Karen Schwarz tests for pathogens in agricultural soil containing biosolids Floreat WA.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91" r="78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1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Mould</a:t>
            </a:r>
          </a:p>
        </p:txBody>
      </p:sp>
      <p:sp>
        <p:nvSpPr>
          <p:cNvPr id="4" name="Text Placeholder 3"/>
          <p:cNvSpPr>
            <a:spLocks noGrp="1"/>
          </p:cNvSpPr>
          <p:nvPr>
            <p:ph type="body" sz="half" idx="2"/>
          </p:nvPr>
        </p:nvSpPr>
        <p:spPr/>
        <p:txBody>
          <a:bodyPr>
            <a:normAutofit/>
          </a:bodyPr>
          <a:lstStyle/>
          <a:p>
            <a:r>
              <a:rPr lang="en-AU" sz="2400" dirty="0"/>
              <a:t>Many of the organisms (like this black mould) that agricultural scientists examine are so small they are described as </a:t>
            </a:r>
            <a:r>
              <a:rPr lang="en-AU" sz="2400" b="1" dirty="0"/>
              <a:t>microscopic</a:t>
            </a:r>
            <a:r>
              <a:rPr lang="en-AU" sz="2400" dirty="0"/>
              <a:t>.</a:t>
            </a:r>
            <a:endParaRPr lang="en-AU" sz="2400" b="1" dirty="0"/>
          </a:p>
        </p:txBody>
      </p:sp>
      <p:sp>
        <p:nvSpPr>
          <p:cNvPr id="5" name="Slide Number Placeholder 4"/>
          <p:cNvSpPr>
            <a:spLocks noGrp="1"/>
          </p:cNvSpPr>
          <p:nvPr>
            <p:ph type="sldNum" sz="quarter" idx="12"/>
          </p:nvPr>
        </p:nvSpPr>
        <p:spPr/>
        <p:txBody>
          <a:bodyPr/>
          <a:lstStyle/>
          <a:p>
            <a:fld id="{134130E5-E61B-4CBB-BE4D-E8692FE607E9}" type="slidenum">
              <a:rPr lang="en-AU" smtClean="0"/>
              <a:t>6</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a:t>
            </a:r>
            <a:r>
              <a:rPr lang="en-AU" dirty="0" smtClean="0"/>
              <a:t>life</a:t>
            </a:r>
            <a:endParaRPr lang="en-AU" dirty="0"/>
          </a:p>
        </p:txBody>
      </p:sp>
      <p:sp>
        <p:nvSpPr>
          <p:cNvPr id="7" name="Text Placeholder 6"/>
          <p:cNvSpPr>
            <a:spLocks noGrp="1"/>
          </p:cNvSpPr>
          <p:nvPr>
            <p:ph type="body" sz="half" idx="13"/>
          </p:nvPr>
        </p:nvSpPr>
        <p:spPr/>
        <p:txBody>
          <a:bodyPr>
            <a:normAutofit/>
          </a:bodyPr>
          <a:lstStyle/>
          <a:p>
            <a:r>
              <a:rPr lang="en-AU" sz="900" dirty="0"/>
              <a:t>Image 2.0.4: Black mould spores</a:t>
            </a:r>
          </a:p>
        </p:txBody>
      </p:sp>
      <p:pic>
        <p:nvPicPr>
          <p:cNvPr id="2050" name="Picture 2" descr="File:A picture showing the true color of black mold (rhizopus sp) spores, which is green using Light Microscope, Normal image without any coloring or processing By researcher El sayed Al gayar, Faculty of Agriculture Damietta University.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567" y="457200"/>
            <a:ext cx="3901361" cy="1600200"/>
          </a:xfrm>
        </p:spPr>
        <p:txBody>
          <a:bodyPr/>
          <a:lstStyle/>
          <a:p>
            <a:r>
              <a:rPr lang="en-AU" dirty="0"/>
              <a:t>Viewing microscopic cells</a:t>
            </a:r>
          </a:p>
        </p:txBody>
      </p:sp>
      <p:sp>
        <p:nvSpPr>
          <p:cNvPr id="4" name="Text Placeholder 3"/>
          <p:cNvSpPr>
            <a:spLocks noGrp="1"/>
          </p:cNvSpPr>
          <p:nvPr>
            <p:ph type="body" sz="half" idx="2"/>
          </p:nvPr>
        </p:nvSpPr>
        <p:spPr>
          <a:xfrm>
            <a:off x="6957753" y="2049462"/>
            <a:ext cx="4514777" cy="3811588"/>
          </a:xfrm>
        </p:spPr>
        <p:txBody>
          <a:bodyPr>
            <a:normAutofit/>
          </a:bodyPr>
          <a:lstStyle/>
          <a:p>
            <a:r>
              <a:rPr lang="en-AU" sz="2400" dirty="0"/>
              <a:t>In to view cells, WA agricultural scientists use </a:t>
            </a:r>
            <a:r>
              <a:rPr lang="en-AU" sz="2400" b="1" dirty="0"/>
              <a:t>microscopes</a:t>
            </a:r>
            <a:r>
              <a:rPr lang="en-AU" sz="2400" dirty="0"/>
              <a:t> of various types.</a:t>
            </a:r>
          </a:p>
          <a:p>
            <a:endParaRPr lang="en-AU" sz="2400" dirty="0"/>
          </a:p>
          <a:p>
            <a:r>
              <a:rPr lang="en-AU" sz="2400" dirty="0"/>
              <a:t>Although they use a variety of different types of microscopes, the most common type is the compound light microscope.</a:t>
            </a:r>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7</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life</a:t>
            </a:r>
          </a:p>
        </p:txBody>
      </p:sp>
      <p:sp>
        <p:nvSpPr>
          <p:cNvPr id="7" name="Text Placeholder 6"/>
          <p:cNvSpPr>
            <a:spLocks noGrp="1"/>
          </p:cNvSpPr>
          <p:nvPr>
            <p:ph type="body" sz="half" idx="13"/>
          </p:nvPr>
        </p:nvSpPr>
        <p:spPr>
          <a:xfrm>
            <a:off x="1250951" y="6052748"/>
            <a:ext cx="6172200" cy="289078"/>
          </a:xfrm>
        </p:spPr>
        <p:txBody>
          <a:bodyPr>
            <a:normAutofit/>
          </a:bodyPr>
          <a:lstStyle/>
          <a:p>
            <a:r>
              <a:rPr lang="en-AU" dirty="0"/>
              <a:t>Image </a:t>
            </a:r>
            <a:r>
              <a:rPr lang="en-US" dirty="0"/>
              <a:t>2.0.5: </a:t>
            </a:r>
            <a:r>
              <a:rPr lang="en-AU" dirty="0"/>
              <a:t>Agricultural scientist using a microscope</a:t>
            </a:r>
          </a:p>
        </p:txBody>
      </p:sp>
      <p:pic>
        <p:nvPicPr>
          <p:cNvPr id="1026" name="Picture 2">
            <a:extLst>
              <a:ext uri="{FF2B5EF4-FFF2-40B4-BE49-F238E27FC236}">
                <a16:creationId xmlns:a16="http://schemas.microsoft.com/office/drawing/2014/main" id="{75E98E56-3579-4130-8BEE-3B30D7C5F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64" y="457200"/>
            <a:ext cx="4267200" cy="540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0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Types of compound light microscopes</a:t>
            </a:r>
          </a:p>
        </p:txBody>
      </p:sp>
      <p:sp>
        <p:nvSpPr>
          <p:cNvPr id="4" name="Text Placeholder 3"/>
          <p:cNvSpPr>
            <a:spLocks noGrp="1"/>
          </p:cNvSpPr>
          <p:nvPr>
            <p:ph type="body" sz="half" idx="2"/>
          </p:nvPr>
        </p:nvSpPr>
        <p:spPr/>
        <p:txBody>
          <a:bodyPr/>
          <a:lstStyle/>
          <a:p>
            <a:r>
              <a:rPr lang="en-AU" dirty="0"/>
              <a:t>The </a:t>
            </a:r>
            <a:r>
              <a:rPr lang="en-AU" b="1" dirty="0"/>
              <a:t>monocular</a:t>
            </a:r>
            <a:r>
              <a:rPr lang="en-AU" dirty="0"/>
              <a:t> (one-eyepiece) light microscope uses light passing through a very thin specimen. </a:t>
            </a:r>
          </a:p>
          <a:p>
            <a:r>
              <a:rPr lang="en-AU" dirty="0"/>
              <a:t>The light then passes through a series of lenses that cause the image to become a larger, two-dimensional (2D) image.</a:t>
            </a:r>
          </a:p>
          <a:p>
            <a:r>
              <a:rPr lang="en-AU" dirty="0"/>
              <a:t>The </a:t>
            </a:r>
            <a:r>
              <a:rPr lang="en-AU" b="1" dirty="0"/>
              <a:t>binocular</a:t>
            </a:r>
            <a:r>
              <a:rPr lang="en-AU" dirty="0"/>
              <a:t> (two-eyepiece) light microscope also uses light passing through a very thin specimen to create a more magnified image.</a:t>
            </a:r>
          </a:p>
          <a:p>
            <a:r>
              <a:rPr lang="en-AU" dirty="0"/>
              <a:t>The </a:t>
            </a:r>
            <a:r>
              <a:rPr lang="en-AU" b="1" dirty="0"/>
              <a:t>stereo</a:t>
            </a:r>
            <a:r>
              <a:rPr lang="en-AU" dirty="0"/>
              <a:t> light microscope uses two lenses to magnify the light being reflected off a specimen to produce a three-dimensional (3D) image.</a:t>
            </a:r>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8</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life</a:t>
            </a:r>
          </a:p>
        </p:txBody>
      </p:sp>
      <p:sp>
        <p:nvSpPr>
          <p:cNvPr id="7" name="Text Placeholder 6"/>
          <p:cNvSpPr>
            <a:spLocks noGrp="1"/>
          </p:cNvSpPr>
          <p:nvPr>
            <p:ph type="body" sz="half" idx="13"/>
          </p:nvPr>
        </p:nvSpPr>
        <p:spPr/>
        <p:txBody>
          <a:bodyPr>
            <a:normAutofit/>
          </a:bodyPr>
          <a:lstStyle/>
          <a:p>
            <a:r>
              <a:rPr lang="en-AU" sz="900" dirty="0"/>
              <a:t>Image 2.0.6: Bresser binocular microscope and a stereo microscope</a:t>
            </a:r>
          </a:p>
        </p:txBody>
      </p:sp>
      <p:pic>
        <p:nvPicPr>
          <p:cNvPr id="12" name="Picture Placeholder 1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198261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Electron microscopes</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7732" r="7732"/>
          <a:stretch>
            <a:fillRect/>
          </a:stretch>
        </p:blipFill>
        <p:spPr>
          <a:xfrm>
            <a:off x="787848" y="309190"/>
            <a:ext cx="3254406" cy="2569708"/>
          </a:xfrm>
        </p:spPr>
      </p:pic>
      <p:sp>
        <p:nvSpPr>
          <p:cNvPr id="4" name="Text Placeholder 3"/>
          <p:cNvSpPr>
            <a:spLocks noGrp="1"/>
          </p:cNvSpPr>
          <p:nvPr>
            <p:ph type="body" sz="half" idx="2"/>
          </p:nvPr>
        </p:nvSpPr>
        <p:spPr>
          <a:xfrm>
            <a:off x="7423151" y="2057400"/>
            <a:ext cx="4135575" cy="3803650"/>
          </a:xfrm>
        </p:spPr>
        <p:txBody>
          <a:bodyPr>
            <a:normAutofit/>
          </a:bodyPr>
          <a:lstStyle/>
          <a:p>
            <a:r>
              <a:rPr lang="en-AU" dirty="0"/>
              <a:t>An </a:t>
            </a:r>
            <a:r>
              <a:rPr lang="en-AU" b="1" dirty="0"/>
              <a:t>electron microscope</a:t>
            </a:r>
            <a:r>
              <a:rPr lang="en-AU" dirty="0"/>
              <a:t> is a microscope that uses a beam of accelerated electrons as a source of illumination.</a:t>
            </a:r>
          </a:p>
          <a:p>
            <a:r>
              <a:rPr lang="en-AU" dirty="0"/>
              <a:t>Electron microscopes are used to investigate the structure of a wide range of biological and inorganic specimens including microorganisms, cells, viruses, large molecules, biopsy samples, metals and crystals.</a:t>
            </a:r>
          </a:p>
          <a:p>
            <a:r>
              <a:rPr lang="en-AU" dirty="0"/>
              <a:t>The images on this slide show a </a:t>
            </a:r>
            <a:r>
              <a:rPr lang="en-AU" b="1" dirty="0"/>
              <a:t>transmission electron microscope</a:t>
            </a:r>
            <a:r>
              <a:rPr lang="en-AU" dirty="0"/>
              <a:t> and a colourised image </a:t>
            </a:r>
            <a:r>
              <a:rPr lang="en-AU" dirty="0"/>
              <a:t>of scanning electron micrograph </a:t>
            </a:r>
            <a:r>
              <a:rPr lang="en-US" dirty="0"/>
              <a:t>of a cell (green) heavily </a:t>
            </a:r>
            <a:r>
              <a:rPr lang="en-US" b="0" i="0" dirty="0">
                <a:effectLst/>
                <a:latin typeface="Arial" panose="020B0604020202020204" pitchFamily="34" charset="0"/>
              </a:rPr>
              <a:t>infected with </a:t>
            </a:r>
            <a:r>
              <a:rPr lang="en-US" dirty="0"/>
              <a:t>SARS-COV-2</a:t>
            </a:r>
            <a:r>
              <a:rPr lang="en-US" b="0" i="0" dirty="0">
                <a:effectLst/>
                <a:latin typeface="Arial" panose="020B0604020202020204" pitchFamily="34" charset="0"/>
              </a:rPr>
              <a:t> virus particles (purple), isolated from a patient sample.</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9</a:t>
            </a:fld>
            <a:endParaRPr lang="en-AU" dirty="0"/>
          </a:p>
        </p:txBody>
      </p:sp>
      <p:sp>
        <p:nvSpPr>
          <p:cNvPr id="6" name="Footer Placeholder 5"/>
          <p:cNvSpPr>
            <a:spLocks noGrp="1"/>
          </p:cNvSpPr>
          <p:nvPr>
            <p:ph type="ftr" sz="quarter" idx="3"/>
          </p:nvPr>
        </p:nvSpPr>
        <p:spPr/>
        <p:txBody>
          <a:bodyPr/>
          <a:lstStyle/>
          <a:p>
            <a:r>
              <a:rPr lang="en-AU" dirty="0"/>
              <a:t>PRIMED8TL001 | Science | Life under cover | Exploring microscopic life</a:t>
            </a:r>
          </a:p>
        </p:txBody>
      </p:sp>
      <p:sp>
        <p:nvSpPr>
          <p:cNvPr id="7" name="Text Placeholder 6"/>
          <p:cNvSpPr>
            <a:spLocks noGrp="1"/>
          </p:cNvSpPr>
          <p:nvPr>
            <p:ph type="body" sz="half" idx="13"/>
          </p:nvPr>
        </p:nvSpPr>
        <p:spPr>
          <a:xfrm>
            <a:off x="787848" y="2943985"/>
            <a:ext cx="3128683" cy="365125"/>
          </a:xfrm>
        </p:spPr>
        <p:txBody>
          <a:bodyPr>
            <a:noAutofit/>
          </a:bodyPr>
          <a:lstStyle/>
          <a:p>
            <a:pPr algn="l"/>
            <a:r>
              <a:rPr lang="en-AU" sz="900" dirty="0"/>
              <a:t>Image 2.0.7: Transmission electron microscope</a:t>
            </a:r>
          </a:p>
        </p:txBody>
      </p:sp>
      <p:pic>
        <p:nvPicPr>
          <p:cNvPr id="9" name="Picture 8" descr="A close-up of some plants&#10;&#10;Description automatically generated with low confidence">
            <a:extLst>
              <a:ext uri="{FF2B5EF4-FFF2-40B4-BE49-F238E27FC236}">
                <a16:creationId xmlns:a16="http://schemas.microsoft.com/office/drawing/2014/main" id="{975FAAF3-E028-4E4E-B924-5E73CC484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442" y="3043692"/>
            <a:ext cx="3604334" cy="2569708"/>
          </a:xfrm>
          <a:prstGeom prst="rect">
            <a:avLst/>
          </a:prstGeom>
        </p:spPr>
      </p:pic>
      <p:sp>
        <p:nvSpPr>
          <p:cNvPr id="10" name="Text Placeholder 6">
            <a:extLst>
              <a:ext uri="{FF2B5EF4-FFF2-40B4-BE49-F238E27FC236}">
                <a16:creationId xmlns:a16="http://schemas.microsoft.com/office/drawing/2014/main" id="{6E307B0E-A4D7-0E4F-8803-9780A6188927}"/>
              </a:ext>
            </a:extLst>
          </p:cNvPr>
          <p:cNvSpPr txBox="1">
            <a:spLocks/>
          </p:cNvSpPr>
          <p:nvPr/>
        </p:nvSpPr>
        <p:spPr>
          <a:xfrm>
            <a:off x="3612442" y="5743575"/>
            <a:ext cx="3604334" cy="365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r>
              <a:rPr lang="en-AU" sz="900" dirty="0"/>
              <a:t>Image 2.0.8: Scanning electron micrograph of cell infected by SARS-COV-2 virus particles </a:t>
            </a:r>
          </a:p>
        </p:txBody>
      </p:sp>
    </p:spTree>
    <p:extLst>
      <p:ext uri="{BB962C8B-B14F-4D97-AF65-F5344CB8AC3E}">
        <p14:creationId xmlns:p14="http://schemas.microsoft.com/office/powerpoint/2010/main" val="118728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_Y8.potx" id="{759AA8EC-6CBA-47A2-97CC-96467AC4F42A}" vid="{F5EE7F4F-2CDC-4177-BDD9-07D72F1E0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0382AC-AD1B-49E7-820B-BFBEE3A9BAED}"/>
</file>

<file path=customXml/itemProps2.xml><?xml version="1.0" encoding="utf-8"?>
<ds:datastoreItem xmlns:ds="http://schemas.openxmlformats.org/officeDocument/2006/customXml" ds:itemID="{79BBBD83-DA32-4FD1-B7C4-8A365677110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7410e4e-0e94-4d9f-bc7f-ec562f0f3678"/>
    <ds:schemaRef ds:uri="http://www.w3.org/XML/1998/namespace"/>
  </ds:schemaRefs>
</ds:datastoreItem>
</file>

<file path=customXml/itemProps3.xml><?xml version="1.0" encoding="utf-8"?>
<ds:datastoreItem xmlns:ds="http://schemas.openxmlformats.org/officeDocument/2006/customXml" ds:itemID="{867A58A8-FAF8-44FD-8215-F3FE866FAE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SCIENCE_Presentation</Template>
  <TotalTime>936</TotalTime>
  <Words>1121</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Exploring microscopic life </vt:lpstr>
      <vt:lpstr>The story so far …</vt:lpstr>
      <vt:lpstr>The cell theory</vt:lpstr>
      <vt:lpstr>History of the cell theory</vt:lpstr>
      <vt:lpstr>Agricultural scientists</vt:lpstr>
      <vt:lpstr>Mould</vt:lpstr>
      <vt:lpstr>Viewing microscopic cells</vt:lpstr>
      <vt:lpstr>Types of compound light microscopes</vt:lpstr>
      <vt:lpstr>Electron microscopes</vt:lpstr>
      <vt:lpstr>Parts of the compound light microscope</vt:lpstr>
      <vt:lpstr>Acknowledgements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Dave [SIDE - Sch of Isol &amp; Dist Edu]</dc:creator>
  <cp:lastModifiedBy>LAU Gina [SIDE - Sch of Isol &amp; Dist Edu]</cp:lastModifiedBy>
  <cp:revision>47</cp:revision>
  <dcterms:created xsi:type="dcterms:W3CDTF">2020-10-27T03:53:05Z</dcterms:created>
  <dcterms:modified xsi:type="dcterms:W3CDTF">2021-06-11T07:03:15Z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ies>
</file>