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sldIdLst>
    <p:sldId id="302" r:id="rId5"/>
    <p:sldId id="276" r:id="rId6"/>
    <p:sldId id="301" r:id="rId7"/>
    <p:sldId id="290" r:id="rId8"/>
    <p:sldId id="278" r:id="rId9"/>
    <p:sldId id="291" r:id="rId10"/>
    <p:sldId id="292" r:id="rId11"/>
    <p:sldId id="293" r:id="rId12"/>
    <p:sldId id="294" r:id="rId13"/>
    <p:sldId id="296" r:id="rId14"/>
    <p:sldId id="297" r:id="rId15"/>
    <p:sldId id="298" r:id="rId16"/>
    <p:sldId id="299" r:id="rId17"/>
    <p:sldId id="300" r:id="rId18"/>
    <p:sldId id="295" r:id="rId19"/>
    <p:sldId id="273"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4CE8A7-182D-4A25-89EA-404C54F44B95}" v="6" dt="2021-08-03T02:08:18.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STER Dave [SIDE - Sch of Isol &amp; Dist Edu]" userId="536c7ff3-dd1b-4f25-a72d-16ffebc13452" providerId="ADAL" clId="{8C57B61B-328C-4E15-83E8-EB6E9033FCC0}"/>
    <pc:docChg chg="undo custSel addSld delSld modSld sldOrd">
      <pc:chgData name="WEBSTER Dave [SIDE - Sch of Isol &amp; Dist Edu]" userId="536c7ff3-dd1b-4f25-a72d-16ffebc13452" providerId="ADAL" clId="{8C57B61B-328C-4E15-83E8-EB6E9033FCC0}" dt="2021-06-23T03:22:45.584" v="10491"/>
      <pc:docMkLst>
        <pc:docMk/>
      </pc:docMkLst>
      <pc:sldChg chg="modSp mod">
        <pc:chgData name="WEBSTER Dave [SIDE - Sch of Isol &amp; Dist Edu]" userId="536c7ff3-dd1b-4f25-a72d-16ffebc13452" providerId="ADAL" clId="{8C57B61B-328C-4E15-83E8-EB6E9033FCC0}" dt="2021-06-17T23:53:16.990" v="935" actId="20577"/>
        <pc:sldMkLst>
          <pc:docMk/>
          <pc:sldMk cId="2816152167" sldId="256"/>
        </pc:sldMkLst>
        <pc:spChg chg="mod">
          <ac:chgData name="WEBSTER Dave [SIDE - Sch of Isol &amp; Dist Edu]" userId="536c7ff3-dd1b-4f25-a72d-16ffebc13452" providerId="ADAL" clId="{8C57B61B-328C-4E15-83E8-EB6E9033FCC0}" dt="2021-06-17T23:53:16.990" v="935" actId="20577"/>
          <ac:spMkLst>
            <pc:docMk/>
            <pc:sldMk cId="2816152167" sldId="256"/>
            <ac:spMk id="17" creationId="{00000000-0000-0000-0000-000000000000}"/>
          </ac:spMkLst>
        </pc:spChg>
      </pc:sldChg>
      <pc:sldChg chg="addSp delSp modSp mod">
        <pc:chgData name="WEBSTER Dave [SIDE - Sch of Isol &amp; Dist Edu]" userId="536c7ff3-dd1b-4f25-a72d-16ffebc13452" providerId="ADAL" clId="{8C57B61B-328C-4E15-83E8-EB6E9033FCC0}" dt="2021-06-18T03:25:58.475" v="9308" actId="20577"/>
        <pc:sldMkLst>
          <pc:docMk/>
          <pc:sldMk cId="2839639196" sldId="273"/>
        </pc:sldMkLst>
        <pc:spChg chg="mod">
          <ac:chgData name="WEBSTER Dave [SIDE - Sch of Isol &amp; Dist Edu]" userId="536c7ff3-dd1b-4f25-a72d-16ffebc13452" providerId="ADAL" clId="{8C57B61B-328C-4E15-83E8-EB6E9033FCC0}" dt="2021-06-17T23:43:38.688" v="358" actId="14100"/>
          <ac:spMkLst>
            <pc:docMk/>
            <pc:sldMk cId="2839639196" sldId="273"/>
            <ac:spMk id="2" creationId="{00000000-0000-0000-0000-000000000000}"/>
          </ac:spMkLst>
        </pc:spChg>
        <pc:spChg chg="mod">
          <ac:chgData name="WEBSTER Dave [SIDE - Sch of Isol &amp; Dist Edu]" userId="536c7ff3-dd1b-4f25-a72d-16ffebc13452" providerId="ADAL" clId="{8C57B61B-328C-4E15-83E8-EB6E9033FCC0}" dt="2021-06-18T03:25:58.475" v="9308" actId="20577"/>
          <ac:spMkLst>
            <pc:docMk/>
            <pc:sldMk cId="2839639196" sldId="273"/>
            <ac:spMk id="3" creationId="{00000000-0000-0000-0000-000000000000}"/>
          </ac:spMkLst>
        </pc:spChg>
        <pc:spChg chg="add del mod">
          <ac:chgData name="WEBSTER Dave [SIDE - Sch of Isol &amp; Dist Edu]" userId="536c7ff3-dd1b-4f25-a72d-16ffebc13452" providerId="ADAL" clId="{8C57B61B-328C-4E15-83E8-EB6E9033FCC0}" dt="2021-06-18T03:14:40.975" v="8836" actId="20577"/>
          <ac:spMkLst>
            <pc:docMk/>
            <pc:sldMk cId="2839639196" sldId="273"/>
            <ac:spMk id="4" creationId="{00000000-0000-0000-0000-000000000000}"/>
          </ac:spMkLst>
        </pc:spChg>
      </pc:sldChg>
      <pc:sldChg chg="modSp add mod ord">
        <pc:chgData name="WEBSTER Dave [SIDE - Sch of Isol &amp; Dist Edu]" userId="536c7ff3-dd1b-4f25-a72d-16ffebc13452" providerId="ADAL" clId="{8C57B61B-328C-4E15-83E8-EB6E9033FCC0}" dt="2021-06-23T03:10:43.796" v="10489" actId="20577"/>
        <pc:sldMkLst>
          <pc:docMk/>
          <pc:sldMk cId="130124086" sldId="276"/>
        </pc:sldMkLst>
        <pc:spChg chg="mod">
          <ac:chgData name="WEBSTER Dave [SIDE - Sch of Isol &amp; Dist Edu]" userId="536c7ff3-dd1b-4f25-a72d-16ffebc13452" providerId="ADAL" clId="{8C57B61B-328C-4E15-83E8-EB6E9033FCC0}" dt="2021-06-23T03:09:13.815" v="10283" actId="20577"/>
          <ac:spMkLst>
            <pc:docMk/>
            <pc:sldMk cId="130124086" sldId="276"/>
            <ac:spMk id="2" creationId="{00000000-0000-0000-0000-000000000000}"/>
          </ac:spMkLst>
        </pc:spChg>
        <pc:spChg chg="mod">
          <ac:chgData name="WEBSTER Dave [SIDE - Sch of Isol &amp; Dist Edu]" userId="536c7ff3-dd1b-4f25-a72d-16ffebc13452" providerId="ADAL" clId="{8C57B61B-328C-4E15-83E8-EB6E9033FCC0}" dt="2021-06-23T03:10:43.796" v="10489" actId="20577"/>
          <ac:spMkLst>
            <pc:docMk/>
            <pc:sldMk cId="130124086" sldId="276"/>
            <ac:spMk id="3" creationId="{00000000-0000-0000-0000-000000000000}"/>
          </ac:spMkLst>
        </pc:spChg>
        <pc:spChg chg="mod">
          <ac:chgData name="WEBSTER Dave [SIDE - Sch of Isol &amp; Dist Edu]" userId="536c7ff3-dd1b-4f25-a72d-16ffebc13452" providerId="ADAL" clId="{8C57B61B-328C-4E15-83E8-EB6E9033FCC0}" dt="2021-06-23T03:09:07.516" v="10279" actId="20577"/>
          <ac:spMkLst>
            <pc:docMk/>
            <pc:sldMk cId="130124086" sldId="276"/>
            <ac:spMk id="5" creationId="{00000000-0000-0000-0000-000000000000}"/>
          </ac:spMkLst>
        </pc:spChg>
      </pc:sldChg>
      <pc:sldChg chg="modSp add mod ord">
        <pc:chgData name="WEBSTER Dave [SIDE - Sch of Isol &amp; Dist Edu]" userId="536c7ff3-dd1b-4f25-a72d-16ffebc13452" providerId="ADAL" clId="{8C57B61B-328C-4E15-83E8-EB6E9033FCC0}" dt="2021-06-18T03:49:48.082" v="10088" actId="20577"/>
        <pc:sldMkLst>
          <pc:docMk/>
          <pc:sldMk cId="2869084347" sldId="278"/>
        </pc:sldMkLst>
        <pc:spChg chg="mod">
          <ac:chgData name="WEBSTER Dave [SIDE - Sch of Isol &amp; Dist Edu]" userId="536c7ff3-dd1b-4f25-a72d-16ffebc13452" providerId="ADAL" clId="{8C57B61B-328C-4E15-83E8-EB6E9033FCC0}" dt="2021-06-18T03:49:48.082" v="10088" actId="20577"/>
          <ac:spMkLst>
            <pc:docMk/>
            <pc:sldMk cId="2869084347" sldId="278"/>
            <ac:spMk id="2" creationId="{00000000-0000-0000-0000-000000000000}"/>
          </ac:spMkLst>
        </pc:spChg>
        <pc:spChg chg="mod">
          <ac:chgData name="WEBSTER Dave [SIDE - Sch of Isol &amp; Dist Edu]" userId="536c7ff3-dd1b-4f25-a72d-16ffebc13452" providerId="ADAL" clId="{8C57B61B-328C-4E15-83E8-EB6E9033FCC0}" dt="2021-06-18T03:28:08.789" v="9357" actId="20577"/>
          <ac:spMkLst>
            <pc:docMk/>
            <pc:sldMk cId="2869084347" sldId="278"/>
            <ac:spMk id="3" creationId="{00000000-0000-0000-0000-000000000000}"/>
          </ac:spMkLst>
        </pc:spChg>
        <pc:spChg chg="mod">
          <ac:chgData name="WEBSTER Dave [SIDE - Sch of Isol &amp; Dist Edu]" userId="536c7ff3-dd1b-4f25-a72d-16ffebc13452" providerId="ADAL" clId="{8C57B61B-328C-4E15-83E8-EB6E9033FCC0}" dt="2021-06-18T03:11:51.643" v="8328" actId="20577"/>
          <ac:spMkLst>
            <pc:docMk/>
            <pc:sldMk cId="2869084347" sldId="278"/>
            <ac:spMk id="6" creationId="{003B5D04-5707-C349-BE0C-2FC9C50FC7F1}"/>
          </ac:spMkLst>
        </pc:spChg>
      </pc:sldChg>
      <pc:sldChg chg="addSp delSp modSp add mod">
        <pc:chgData name="WEBSTER Dave [SIDE - Sch of Isol &amp; Dist Edu]" userId="536c7ff3-dd1b-4f25-a72d-16ffebc13452" providerId="ADAL" clId="{8C57B61B-328C-4E15-83E8-EB6E9033FCC0}" dt="2021-06-23T02:59:34.778" v="10191" actId="20577"/>
        <pc:sldMkLst>
          <pc:docMk/>
          <pc:sldMk cId="4215004242" sldId="290"/>
        </pc:sldMkLst>
        <pc:spChg chg="mod">
          <ac:chgData name="WEBSTER Dave [SIDE - Sch of Isol &amp; Dist Edu]" userId="536c7ff3-dd1b-4f25-a72d-16ffebc13452" providerId="ADAL" clId="{8C57B61B-328C-4E15-83E8-EB6E9033FCC0}" dt="2021-06-17T23:32:44.452" v="42" actId="20577"/>
          <ac:spMkLst>
            <pc:docMk/>
            <pc:sldMk cId="4215004242" sldId="290"/>
            <ac:spMk id="2" creationId="{00000000-0000-0000-0000-000000000000}"/>
          </ac:spMkLst>
        </pc:spChg>
        <pc:spChg chg="mod">
          <ac:chgData name="WEBSTER Dave [SIDE - Sch of Isol &amp; Dist Edu]" userId="536c7ff3-dd1b-4f25-a72d-16ffebc13452" providerId="ADAL" clId="{8C57B61B-328C-4E15-83E8-EB6E9033FCC0}" dt="2021-06-23T02:59:34.778" v="10191" actId="20577"/>
          <ac:spMkLst>
            <pc:docMk/>
            <pc:sldMk cId="4215004242" sldId="290"/>
            <ac:spMk id="4" creationId="{00000000-0000-0000-0000-000000000000}"/>
          </ac:spMkLst>
        </pc:spChg>
        <pc:spChg chg="mod">
          <ac:chgData name="WEBSTER Dave [SIDE - Sch of Isol &amp; Dist Edu]" userId="536c7ff3-dd1b-4f25-a72d-16ffebc13452" providerId="ADAL" clId="{8C57B61B-328C-4E15-83E8-EB6E9033FCC0}" dt="2021-06-17T23:39:08.987" v="168" actId="20577"/>
          <ac:spMkLst>
            <pc:docMk/>
            <pc:sldMk cId="4215004242" sldId="290"/>
            <ac:spMk id="6" creationId="{00000000-0000-0000-0000-000000000000}"/>
          </ac:spMkLst>
        </pc:spChg>
        <pc:spChg chg="del">
          <ac:chgData name="WEBSTER Dave [SIDE - Sch of Isol &amp; Dist Edu]" userId="536c7ff3-dd1b-4f25-a72d-16ffebc13452" providerId="ADAL" clId="{8C57B61B-328C-4E15-83E8-EB6E9033FCC0}" dt="2021-06-17T23:33:52.234" v="73" actId="478"/>
          <ac:spMkLst>
            <pc:docMk/>
            <pc:sldMk cId="4215004242" sldId="290"/>
            <ac:spMk id="7" creationId="{00000000-0000-0000-0000-000000000000}"/>
          </ac:spMkLst>
        </pc:spChg>
        <pc:spChg chg="add del mod">
          <ac:chgData name="WEBSTER Dave [SIDE - Sch of Isol &amp; Dist Edu]" userId="536c7ff3-dd1b-4f25-a72d-16ffebc13452" providerId="ADAL" clId="{8C57B61B-328C-4E15-83E8-EB6E9033FCC0}" dt="2021-06-17T23:32:00.353" v="14" actId="478"/>
          <ac:spMkLst>
            <pc:docMk/>
            <pc:sldMk cId="4215004242" sldId="290"/>
            <ac:spMk id="11" creationId="{92F9E7DA-5B5D-4F49-9536-CAE85374CD01}"/>
          </ac:spMkLst>
        </pc:spChg>
        <pc:spChg chg="add mod">
          <ac:chgData name="WEBSTER Dave [SIDE - Sch of Isol &amp; Dist Edu]" userId="536c7ff3-dd1b-4f25-a72d-16ffebc13452" providerId="ADAL" clId="{8C57B61B-328C-4E15-83E8-EB6E9033FCC0}" dt="2021-06-17T23:38:08.908" v="119" actId="20577"/>
          <ac:spMkLst>
            <pc:docMk/>
            <pc:sldMk cId="4215004242" sldId="290"/>
            <ac:spMk id="13" creationId="{2E724A28-4A89-4054-8859-D87EDF99CB01}"/>
          </ac:spMkLst>
        </pc:spChg>
        <pc:picChg chg="del">
          <ac:chgData name="WEBSTER Dave [SIDE - Sch of Isol &amp; Dist Edu]" userId="536c7ff3-dd1b-4f25-a72d-16ffebc13452" providerId="ADAL" clId="{8C57B61B-328C-4E15-83E8-EB6E9033FCC0}" dt="2021-06-17T23:31:55.692" v="13" actId="478"/>
          <ac:picMkLst>
            <pc:docMk/>
            <pc:sldMk cId="4215004242" sldId="290"/>
            <ac:picMk id="8" creationId="{00000000-0000-0000-0000-000000000000}"/>
          </ac:picMkLst>
        </pc:picChg>
        <pc:picChg chg="del mod">
          <ac:chgData name="WEBSTER Dave [SIDE - Sch of Isol &amp; Dist Edu]" userId="536c7ff3-dd1b-4f25-a72d-16ffebc13452" providerId="ADAL" clId="{8C57B61B-328C-4E15-83E8-EB6E9033FCC0}" dt="2021-06-17T23:33:28.020" v="72" actId="478"/>
          <ac:picMkLst>
            <pc:docMk/>
            <pc:sldMk cId="4215004242" sldId="290"/>
            <ac:picMk id="9" creationId="{00000000-0000-0000-0000-000000000000}"/>
          </ac:picMkLst>
        </pc:picChg>
        <pc:picChg chg="del">
          <ac:chgData name="WEBSTER Dave [SIDE - Sch of Isol &amp; Dist Edu]" userId="536c7ff3-dd1b-4f25-a72d-16ffebc13452" providerId="ADAL" clId="{8C57B61B-328C-4E15-83E8-EB6E9033FCC0}" dt="2021-06-17T23:32:03.729" v="15" actId="478"/>
          <ac:picMkLst>
            <pc:docMk/>
            <pc:sldMk cId="4215004242" sldId="290"/>
            <ac:picMk id="10" creationId="{00000000-0000-0000-0000-000000000000}"/>
          </ac:picMkLst>
        </pc:picChg>
        <pc:picChg chg="add mod">
          <ac:chgData name="WEBSTER Dave [SIDE - Sch of Isol &amp; Dist Edu]" userId="536c7ff3-dd1b-4f25-a72d-16ffebc13452" providerId="ADAL" clId="{8C57B61B-328C-4E15-83E8-EB6E9033FCC0}" dt="2021-06-17T23:39:21.481" v="170" actId="14100"/>
          <ac:picMkLst>
            <pc:docMk/>
            <pc:sldMk cId="4215004242" sldId="290"/>
            <ac:picMk id="15" creationId="{D3D80F28-A086-4ABD-B89F-69E3505AA382}"/>
          </ac:picMkLst>
        </pc:picChg>
      </pc:sldChg>
      <pc:sldChg chg="modSp new mod ord">
        <pc:chgData name="WEBSTER Dave [SIDE - Sch of Isol &amp; Dist Edu]" userId="536c7ff3-dd1b-4f25-a72d-16ffebc13452" providerId="ADAL" clId="{8C57B61B-328C-4E15-83E8-EB6E9033FCC0}" dt="2021-06-18T03:12:05.152" v="8374" actId="20577"/>
        <pc:sldMkLst>
          <pc:docMk/>
          <pc:sldMk cId="3237788889" sldId="291"/>
        </pc:sldMkLst>
        <pc:spChg chg="mod">
          <ac:chgData name="WEBSTER Dave [SIDE - Sch of Isol &amp; Dist Edu]" userId="536c7ff3-dd1b-4f25-a72d-16ffebc13452" providerId="ADAL" clId="{8C57B61B-328C-4E15-83E8-EB6E9033FCC0}" dt="2021-06-17T23:55:30.675" v="962" actId="20577"/>
          <ac:spMkLst>
            <pc:docMk/>
            <pc:sldMk cId="3237788889" sldId="291"/>
            <ac:spMk id="2" creationId="{CCC8CF74-BBC6-45F0-B461-464EF1EAE5B7}"/>
          </ac:spMkLst>
        </pc:spChg>
        <pc:spChg chg="mod">
          <ac:chgData name="WEBSTER Dave [SIDE - Sch of Isol &amp; Dist Edu]" userId="536c7ff3-dd1b-4f25-a72d-16ffebc13452" providerId="ADAL" clId="{8C57B61B-328C-4E15-83E8-EB6E9033FCC0}" dt="2021-06-18T00:03:06.498" v="1255" actId="20577"/>
          <ac:spMkLst>
            <pc:docMk/>
            <pc:sldMk cId="3237788889" sldId="291"/>
            <ac:spMk id="3" creationId="{3FED109E-572A-4423-8CAC-463316AB2375}"/>
          </ac:spMkLst>
        </pc:spChg>
        <pc:spChg chg="mod">
          <ac:chgData name="WEBSTER Dave [SIDE - Sch of Isol &amp; Dist Edu]" userId="536c7ff3-dd1b-4f25-a72d-16ffebc13452" providerId="ADAL" clId="{8C57B61B-328C-4E15-83E8-EB6E9033FCC0}" dt="2021-06-18T03:12:05.152" v="8374" actId="20577"/>
          <ac:spMkLst>
            <pc:docMk/>
            <pc:sldMk cId="3237788889" sldId="291"/>
            <ac:spMk id="5" creationId="{4AE98722-4107-420D-BB08-81B0FF861069}"/>
          </ac:spMkLst>
        </pc:spChg>
      </pc:sldChg>
      <pc:sldChg chg="addSp delSp modSp new mod ord">
        <pc:chgData name="WEBSTER Dave [SIDE - Sch of Isol &amp; Dist Edu]" userId="536c7ff3-dd1b-4f25-a72d-16ffebc13452" providerId="ADAL" clId="{8C57B61B-328C-4E15-83E8-EB6E9033FCC0}" dt="2021-06-23T03:22:45.584" v="10491"/>
        <pc:sldMkLst>
          <pc:docMk/>
          <pc:sldMk cId="2847089468" sldId="292"/>
        </pc:sldMkLst>
        <pc:spChg chg="mod">
          <ac:chgData name="WEBSTER Dave [SIDE - Sch of Isol &amp; Dist Edu]" userId="536c7ff3-dd1b-4f25-a72d-16ffebc13452" providerId="ADAL" clId="{8C57B61B-328C-4E15-83E8-EB6E9033FCC0}" dt="2021-06-18T00:09:27.894" v="1428" actId="20577"/>
          <ac:spMkLst>
            <pc:docMk/>
            <pc:sldMk cId="2847089468" sldId="292"/>
            <ac:spMk id="2" creationId="{436E1617-40E3-48EE-917E-755DA9CE9171}"/>
          </ac:spMkLst>
        </pc:spChg>
        <pc:spChg chg="mod">
          <ac:chgData name="WEBSTER Dave [SIDE - Sch of Isol &amp; Dist Edu]" userId="536c7ff3-dd1b-4f25-a72d-16ffebc13452" providerId="ADAL" clId="{8C57B61B-328C-4E15-83E8-EB6E9033FCC0}" dt="2021-06-18T03:29:55.642" v="9383" actId="27636"/>
          <ac:spMkLst>
            <pc:docMk/>
            <pc:sldMk cId="2847089468" sldId="292"/>
            <ac:spMk id="3" creationId="{6559A0A7-B7DA-4D4D-BF2A-84122121B63B}"/>
          </ac:spMkLst>
        </pc:spChg>
        <pc:spChg chg="mod">
          <ac:chgData name="WEBSTER Dave [SIDE - Sch of Isol &amp; Dist Edu]" userId="536c7ff3-dd1b-4f25-a72d-16ffebc13452" providerId="ADAL" clId="{8C57B61B-328C-4E15-83E8-EB6E9033FCC0}" dt="2021-06-18T03:12:16.444" v="8420" actId="20577"/>
          <ac:spMkLst>
            <pc:docMk/>
            <pc:sldMk cId="2847089468" sldId="292"/>
            <ac:spMk id="5" creationId="{0F569799-6E73-4AAE-8A04-39A9AA46CDF5}"/>
          </ac:spMkLst>
        </pc:spChg>
        <pc:spChg chg="add del">
          <ac:chgData name="WEBSTER Dave [SIDE - Sch of Isol &amp; Dist Edu]" userId="536c7ff3-dd1b-4f25-a72d-16ffebc13452" providerId="ADAL" clId="{8C57B61B-328C-4E15-83E8-EB6E9033FCC0}" dt="2021-06-18T00:18:07.930" v="1918" actId="22"/>
          <ac:spMkLst>
            <pc:docMk/>
            <pc:sldMk cId="2847089468" sldId="292"/>
            <ac:spMk id="7" creationId="{D9A7B293-B5EC-41C5-AB6F-DC8BE2567849}"/>
          </ac:spMkLst>
        </pc:spChg>
      </pc:sldChg>
      <pc:sldChg chg="modSp new mod">
        <pc:chgData name="WEBSTER Dave [SIDE - Sch of Isol &amp; Dist Edu]" userId="536c7ff3-dd1b-4f25-a72d-16ffebc13452" providerId="ADAL" clId="{8C57B61B-328C-4E15-83E8-EB6E9033FCC0}" dt="2021-06-18T03:32:13.686" v="9505" actId="20577"/>
        <pc:sldMkLst>
          <pc:docMk/>
          <pc:sldMk cId="780174153" sldId="293"/>
        </pc:sldMkLst>
        <pc:spChg chg="mod">
          <ac:chgData name="WEBSTER Dave [SIDE - Sch of Isol &amp; Dist Edu]" userId="536c7ff3-dd1b-4f25-a72d-16ffebc13452" providerId="ADAL" clId="{8C57B61B-328C-4E15-83E8-EB6E9033FCC0}" dt="2021-06-18T00:22:18.274" v="2427" actId="20577"/>
          <ac:spMkLst>
            <pc:docMk/>
            <pc:sldMk cId="780174153" sldId="293"/>
            <ac:spMk id="2" creationId="{DBC88BD6-9A07-4E2B-99EA-A37AD3A9D391}"/>
          </ac:spMkLst>
        </pc:spChg>
        <pc:spChg chg="mod">
          <ac:chgData name="WEBSTER Dave [SIDE - Sch of Isol &amp; Dist Edu]" userId="536c7ff3-dd1b-4f25-a72d-16ffebc13452" providerId="ADAL" clId="{8C57B61B-328C-4E15-83E8-EB6E9033FCC0}" dt="2021-06-18T03:32:13.686" v="9505" actId="20577"/>
          <ac:spMkLst>
            <pc:docMk/>
            <pc:sldMk cId="780174153" sldId="293"/>
            <ac:spMk id="3" creationId="{5366BC89-239C-42B8-B22A-769ED319CA30}"/>
          </ac:spMkLst>
        </pc:spChg>
        <pc:spChg chg="mod">
          <ac:chgData name="WEBSTER Dave [SIDE - Sch of Isol &amp; Dist Edu]" userId="536c7ff3-dd1b-4f25-a72d-16ffebc13452" providerId="ADAL" clId="{8C57B61B-328C-4E15-83E8-EB6E9033FCC0}" dt="2021-06-18T03:12:30.034" v="8466" actId="20577"/>
          <ac:spMkLst>
            <pc:docMk/>
            <pc:sldMk cId="780174153" sldId="293"/>
            <ac:spMk id="5" creationId="{8266FF0B-4D88-4302-BD62-76FBCA2108F3}"/>
          </ac:spMkLst>
        </pc:spChg>
      </pc:sldChg>
      <pc:sldChg chg="addSp delSp modSp new mod modClrScheme chgLayout">
        <pc:chgData name="WEBSTER Dave [SIDE - Sch of Isol &amp; Dist Edu]" userId="536c7ff3-dd1b-4f25-a72d-16ffebc13452" providerId="ADAL" clId="{8C57B61B-328C-4E15-83E8-EB6E9033FCC0}" dt="2021-06-18T03:33:51.198" v="9543" actId="20577"/>
        <pc:sldMkLst>
          <pc:docMk/>
          <pc:sldMk cId="3772618235" sldId="294"/>
        </pc:sldMkLst>
        <pc:spChg chg="mod ord">
          <ac:chgData name="WEBSTER Dave [SIDE - Sch of Isol &amp; Dist Edu]" userId="536c7ff3-dd1b-4f25-a72d-16ffebc13452" providerId="ADAL" clId="{8C57B61B-328C-4E15-83E8-EB6E9033FCC0}" dt="2021-06-18T01:43:49.742" v="4232" actId="20577"/>
          <ac:spMkLst>
            <pc:docMk/>
            <pc:sldMk cId="3772618235" sldId="294"/>
            <ac:spMk id="2" creationId="{DC428F7E-654A-4686-804A-B59F6F4B30A4}"/>
          </ac:spMkLst>
        </pc:spChg>
        <pc:spChg chg="mod ord">
          <ac:chgData name="WEBSTER Dave [SIDE - Sch of Isol &amp; Dist Edu]" userId="536c7ff3-dd1b-4f25-a72d-16ffebc13452" providerId="ADAL" clId="{8C57B61B-328C-4E15-83E8-EB6E9033FCC0}" dt="2021-06-18T03:33:51.198" v="9543" actId="20577"/>
          <ac:spMkLst>
            <pc:docMk/>
            <pc:sldMk cId="3772618235" sldId="294"/>
            <ac:spMk id="3" creationId="{3FFABB89-3598-4A9C-95DA-E6A01EFBF023}"/>
          </ac:spMkLst>
        </pc:spChg>
        <pc:spChg chg="mod ord">
          <ac:chgData name="WEBSTER Dave [SIDE - Sch of Isol &amp; Dist Edu]" userId="536c7ff3-dd1b-4f25-a72d-16ffebc13452" providerId="ADAL" clId="{8C57B61B-328C-4E15-83E8-EB6E9033FCC0}" dt="2021-06-18T00:39:56.645" v="3108" actId="700"/>
          <ac:spMkLst>
            <pc:docMk/>
            <pc:sldMk cId="3772618235" sldId="294"/>
            <ac:spMk id="4" creationId="{6138D722-3367-4966-8F6E-1A6DA59FC94F}"/>
          </ac:spMkLst>
        </pc:spChg>
        <pc:spChg chg="mod ord">
          <ac:chgData name="WEBSTER Dave [SIDE - Sch of Isol &amp; Dist Edu]" userId="536c7ff3-dd1b-4f25-a72d-16ffebc13452" providerId="ADAL" clId="{8C57B61B-328C-4E15-83E8-EB6E9033FCC0}" dt="2021-06-18T03:12:44.098" v="8512" actId="20577"/>
          <ac:spMkLst>
            <pc:docMk/>
            <pc:sldMk cId="3772618235" sldId="294"/>
            <ac:spMk id="5" creationId="{061B4466-C1C8-48CA-AC8D-F543A9FCAF2D}"/>
          </ac:spMkLst>
        </pc:spChg>
        <pc:spChg chg="add del mod ord">
          <ac:chgData name="WEBSTER Dave [SIDE - Sch of Isol &amp; Dist Edu]" userId="536c7ff3-dd1b-4f25-a72d-16ffebc13452" providerId="ADAL" clId="{8C57B61B-328C-4E15-83E8-EB6E9033FCC0}" dt="2021-06-18T00:40:28.799" v="3109" actId="931"/>
          <ac:spMkLst>
            <pc:docMk/>
            <pc:sldMk cId="3772618235" sldId="294"/>
            <ac:spMk id="6" creationId="{1F65D910-7E35-41EA-8998-D3E4379503C5}"/>
          </ac:spMkLst>
        </pc:spChg>
        <pc:spChg chg="add mod ord">
          <ac:chgData name="WEBSTER Dave [SIDE - Sch of Isol &amp; Dist Edu]" userId="536c7ff3-dd1b-4f25-a72d-16ffebc13452" providerId="ADAL" clId="{8C57B61B-328C-4E15-83E8-EB6E9033FCC0}" dt="2021-06-18T00:41:02.385" v="3133" actId="20577"/>
          <ac:spMkLst>
            <pc:docMk/>
            <pc:sldMk cId="3772618235" sldId="294"/>
            <ac:spMk id="7" creationId="{380FFA16-F1AC-4512-9FAB-45B675CA711F}"/>
          </ac:spMkLst>
        </pc:spChg>
        <pc:picChg chg="add mod">
          <ac:chgData name="WEBSTER Dave [SIDE - Sch of Isol &amp; Dist Edu]" userId="536c7ff3-dd1b-4f25-a72d-16ffebc13452" providerId="ADAL" clId="{8C57B61B-328C-4E15-83E8-EB6E9033FCC0}" dt="2021-06-18T00:42:22.868" v="3136" actId="14826"/>
          <ac:picMkLst>
            <pc:docMk/>
            <pc:sldMk cId="3772618235" sldId="294"/>
            <ac:picMk id="9" creationId="{88E4C735-76F5-45BF-99FC-5DA8C215BB55}"/>
          </ac:picMkLst>
        </pc:picChg>
      </pc:sldChg>
      <pc:sldChg chg="modSp new mod ord">
        <pc:chgData name="WEBSTER Dave [SIDE - Sch of Isol &amp; Dist Edu]" userId="536c7ff3-dd1b-4f25-a72d-16ffebc13452" providerId="ADAL" clId="{8C57B61B-328C-4E15-83E8-EB6E9033FCC0}" dt="2021-06-18T08:00:33.136" v="10182" actId="20577"/>
        <pc:sldMkLst>
          <pc:docMk/>
          <pc:sldMk cId="411680673" sldId="295"/>
        </pc:sldMkLst>
        <pc:spChg chg="mod">
          <ac:chgData name="WEBSTER Dave [SIDE - Sch of Isol &amp; Dist Edu]" userId="536c7ff3-dd1b-4f25-a72d-16ffebc13452" providerId="ADAL" clId="{8C57B61B-328C-4E15-83E8-EB6E9033FCC0}" dt="2021-06-18T01:07:37.815" v="3660" actId="20577"/>
          <ac:spMkLst>
            <pc:docMk/>
            <pc:sldMk cId="411680673" sldId="295"/>
            <ac:spMk id="2" creationId="{8EDB6550-D94A-47A4-96E3-2D8848FF1FA4}"/>
          </ac:spMkLst>
        </pc:spChg>
        <pc:spChg chg="mod">
          <ac:chgData name="WEBSTER Dave [SIDE - Sch of Isol &amp; Dist Edu]" userId="536c7ff3-dd1b-4f25-a72d-16ffebc13452" providerId="ADAL" clId="{8C57B61B-328C-4E15-83E8-EB6E9033FCC0}" dt="2021-06-18T08:00:33.136" v="10182" actId="20577"/>
          <ac:spMkLst>
            <pc:docMk/>
            <pc:sldMk cId="411680673" sldId="295"/>
            <ac:spMk id="3" creationId="{A1DADF0B-C986-4733-853C-3E92779A9EA8}"/>
          </ac:spMkLst>
        </pc:spChg>
        <pc:spChg chg="mod">
          <ac:chgData name="WEBSTER Dave [SIDE - Sch of Isol &amp; Dist Edu]" userId="536c7ff3-dd1b-4f25-a72d-16ffebc13452" providerId="ADAL" clId="{8C57B61B-328C-4E15-83E8-EB6E9033FCC0}" dt="2021-06-18T03:14:16.977" v="8788" actId="20577"/>
          <ac:spMkLst>
            <pc:docMk/>
            <pc:sldMk cId="411680673" sldId="295"/>
            <ac:spMk id="5" creationId="{87E62019-D76C-4481-99B7-CE8762596A50}"/>
          </ac:spMkLst>
        </pc:spChg>
      </pc:sldChg>
      <pc:sldChg chg="new del">
        <pc:chgData name="WEBSTER Dave [SIDE - Sch of Isol &amp; Dist Edu]" userId="536c7ff3-dd1b-4f25-a72d-16ffebc13452" providerId="ADAL" clId="{8C57B61B-328C-4E15-83E8-EB6E9033FCC0}" dt="2021-06-18T00:54:28.492" v="3589" actId="680"/>
        <pc:sldMkLst>
          <pc:docMk/>
          <pc:sldMk cId="703532084" sldId="296"/>
        </pc:sldMkLst>
      </pc:sldChg>
      <pc:sldChg chg="addSp delSp modSp new mod">
        <pc:chgData name="WEBSTER Dave [SIDE - Sch of Isol &amp; Dist Edu]" userId="536c7ff3-dd1b-4f25-a72d-16ffebc13452" providerId="ADAL" clId="{8C57B61B-328C-4E15-83E8-EB6E9033FCC0}" dt="2021-06-18T03:35:01.415" v="9558" actId="20577"/>
        <pc:sldMkLst>
          <pc:docMk/>
          <pc:sldMk cId="3812263414" sldId="296"/>
        </pc:sldMkLst>
        <pc:spChg chg="mod">
          <ac:chgData name="WEBSTER Dave [SIDE - Sch of Isol &amp; Dist Edu]" userId="536c7ff3-dd1b-4f25-a72d-16ffebc13452" providerId="ADAL" clId="{8C57B61B-328C-4E15-83E8-EB6E9033FCC0}" dt="2021-06-18T00:57:50.579" v="3640" actId="20577"/>
          <ac:spMkLst>
            <pc:docMk/>
            <pc:sldMk cId="3812263414" sldId="296"/>
            <ac:spMk id="2" creationId="{FA3A103F-1C64-4A9D-9379-B75DCFCAA0E8}"/>
          </ac:spMkLst>
        </pc:spChg>
        <pc:spChg chg="del">
          <ac:chgData name="WEBSTER Dave [SIDE - Sch of Isol &amp; Dist Edu]" userId="536c7ff3-dd1b-4f25-a72d-16ffebc13452" providerId="ADAL" clId="{8C57B61B-328C-4E15-83E8-EB6E9033FCC0}" dt="2021-06-18T00:55:49.024" v="3591" actId="931"/>
          <ac:spMkLst>
            <pc:docMk/>
            <pc:sldMk cId="3812263414" sldId="296"/>
            <ac:spMk id="3" creationId="{3B627790-977A-441E-94FC-F4529D43A0EE}"/>
          </ac:spMkLst>
        </pc:spChg>
        <pc:spChg chg="mod">
          <ac:chgData name="WEBSTER Dave [SIDE - Sch of Isol &amp; Dist Edu]" userId="536c7ff3-dd1b-4f25-a72d-16ffebc13452" providerId="ADAL" clId="{8C57B61B-328C-4E15-83E8-EB6E9033FCC0}" dt="2021-06-18T03:35:01.415" v="9558" actId="20577"/>
          <ac:spMkLst>
            <pc:docMk/>
            <pc:sldMk cId="3812263414" sldId="296"/>
            <ac:spMk id="4" creationId="{729A4E57-1003-4426-B854-CEB32E2C57C6}"/>
          </ac:spMkLst>
        </pc:spChg>
        <pc:spChg chg="mod">
          <ac:chgData name="WEBSTER Dave [SIDE - Sch of Isol &amp; Dist Edu]" userId="536c7ff3-dd1b-4f25-a72d-16ffebc13452" providerId="ADAL" clId="{8C57B61B-328C-4E15-83E8-EB6E9033FCC0}" dt="2021-06-18T03:13:00.847" v="8558" actId="20577"/>
          <ac:spMkLst>
            <pc:docMk/>
            <pc:sldMk cId="3812263414" sldId="296"/>
            <ac:spMk id="6" creationId="{70CE998A-A002-4A7F-B81E-DBBCC6AB9DCB}"/>
          </ac:spMkLst>
        </pc:spChg>
        <pc:spChg chg="mod">
          <ac:chgData name="WEBSTER Dave [SIDE - Sch of Isol &amp; Dist Edu]" userId="536c7ff3-dd1b-4f25-a72d-16ffebc13452" providerId="ADAL" clId="{8C57B61B-328C-4E15-83E8-EB6E9033FCC0}" dt="2021-06-18T03:18:27.005" v="8852" actId="20577"/>
          <ac:spMkLst>
            <pc:docMk/>
            <pc:sldMk cId="3812263414" sldId="296"/>
            <ac:spMk id="7" creationId="{FFF17457-29BC-47EF-A448-D77D9082C6B0}"/>
          </ac:spMkLst>
        </pc:spChg>
        <pc:picChg chg="add mod">
          <ac:chgData name="WEBSTER Dave [SIDE - Sch of Isol &amp; Dist Edu]" userId="536c7ff3-dd1b-4f25-a72d-16ffebc13452" providerId="ADAL" clId="{8C57B61B-328C-4E15-83E8-EB6E9033FCC0}" dt="2021-06-18T00:55:51.918" v="3593" actId="962"/>
          <ac:picMkLst>
            <pc:docMk/>
            <pc:sldMk cId="3812263414" sldId="296"/>
            <ac:picMk id="9" creationId="{130BCE20-C551-426E-A7AE-F659A209DBC6}"/>
          </ac:picMkLst>
        </pc:picChg>
      </pc:sldChg>
      <pc:sldChg chg="modSp add mod">
        <pc:chgData name="WEBSTER Dave [SIDE - Sch of Isol &amp; Dist Edu]" userId="536c7ff3-dd1b-4f25-a72d-16ffebc13452" providerId="ADAL" clId="{8C57B61B-328C-4E15-83E8-EB6E9033FCC0}" dt="2021-06-18T03:13:19.918" v="8604" actId="20577"/>
        <pc:sldMkLst>
          <pc:docMk/>
          <pc:sldMk cId="625293861" sldId="297"/>
        </pc:sldMkLst>
        <pc:spChg chg="mod">
          <ac:chgData name="WEBSTER Dave [SIDE - Sch of Isol &amp; Dist Edu]" userId="536c7ff3-dd1b-4f25-a72d-16ffebc13452" providerId="ADAL" clId="{8C57B61B-328C-4E15-83E8-EB6E9033FCC0}" dt="2021-06-18T01:43:40.458" v="4213" actId="20577"/>
          <ac:spMkLst>
            <pc:docMk/>
            <pc:sldMk cId="625293861" sldId="297"/>
            <ac:spMk id="2" creationId="{FA3A103F-1C64-4A9D-9379-B75DCFCAA0E8}"/>
          </ac:spMkLst>
        </pc:spChg>
        <pc:spChg chg="mod">
          <ac:chgData name="WEBSTER Dave [SIDE - Sch of Isol &amp; Dist Edu]" userId="536c7ff3-dd1b-4f25-a72d-16ffebc13452" providerId="ADAL" clId="{8C57B61B-328C-4E15-83E8-EB6E9033FCC0}" dt="2021-06-18T01:50:51.916" v="4878" actId="20577"/>
          <ac:spMkLst>
            <pc:docMk/>
            <pc:sldMk cId="625293861" sldId="297"/>
            <ac:spMk id="4" creationId="{729A4E57-1003-4426-B854-CEB32E2C57C6}"/>
          </ac:spMkLst>
        </pc:spChg>
        <pc:spChg chg="mod">
          <ac:chgData name="WEBSTER Dave [SIDE - Sch of Isol &amp; Dist Edu]" userId="536c7ff3-dd1b-4f25-a72d-16ffebc13452" providerId="ADAL" clId="{8C57B61B-328C-4E15-83E8-EB6E9033FCC0}" dt="2021-06-18T03:13:19.918" v="8604" actId="20577"/>
          <ac:spMkLst>
            <pc:docMk/>
            <pc:sldMk cId="625293861" sldId="297"/>
            <ac:spMk id="6" creationId="{70CE998A-A002-4A7F-B81E-DBBCC6AB9DCB}"/>
          </ac:spMkLst>
        </pc:spChg>
        <pc:spChg chg="mod">
          <ac:chgData name="WEBSTER Dave [SIDE - Sch of Isol &amp; Dist Edu]" userId="536c7ff3-dd1b-4f25-a72d-16ffebc13452" providerId="ADAL" clId="{8C57B61B-328C-4E15-83E8-EB6E9033FCC0}" dt="2021-06-18T01:57:41.666" v="4923" actId="20577"/>
          <ac:spMkLst>
            <pc:docMk/>
            <pc:sldMk cId="625293861" sldId="297"/>
            <ac:spMk id="7" creationId="{FFF17457-29BC-47EF-A448-D77D9082C6B0}"/>
          </ac:spMkLst>
        </pc:spChg>
        <pc:picChg chg="mod">
          <ac:chgData name="WEBSTER Dave [SIDE - Sch of Isol &amp; Dist Edu]" userId="536c7ff3-dd1b-4f25-a72d-16ffebc13452" providerId="ADAL" clId="{8C57B61B-328C-4E15-83E8-EB6E9033FCC0}" dt="2021-06-18T01:57:10.626" v="4879" actId="14826"/>
          <ac:picMkLst>
            <pc:docMk/>
            <pc:sldMk cId="625293861" sldId="297"/>
            <ac:picMk id="9" creationId="{130BCE20-C551-426E-A7AE-F659A209DBC6}"/>
          </ac:picMkLst>
        </pc:picChg>
      </pc:sldChg>
      <pc:sldChg chg="addSp delSp modSp new mod">
        <pc:chgData name="WEBSTER Dave [SIDE - Sch of Isol &amp; Dist Edu]" userId="536c7ff3-dd1b-4f25-a72d-16ffebc13452" providerId="ADAL" clId="{8C57B61B-328C-4E15-83E8-EB6E9033FCC0}" dt="2021-06-18T03:39:56.650" v="9792" actId="20577"/>
        <pc:sldMkLst>
          <pc:docMk/>
          <pc:sldMk cId="2720480505" sldId="298"/>
        </pc:sldMkLst>
        <pc:spChg chg="mod">
          <ac:chgData name="WEBSTER Dave [SIDE - Sch of Isol &amp; Dist Edu]" userId="536c7ff3-dd1b-4f25-a72d-16ffebc13452" providerId="ADAL" clId="{8C57B61B-328C-4E15-83E8-EB6E9033FCC0}" dt="2021-06-18T02:00:14.238" v="5106" actId="20577"/>
          <ac:spMkLst>
            <pc:docMk/>
            <pc:sldMk cId="2720480505" sldId="298"/>
            <ac:spMk id="2" creationId="{73ACC3FD-FF42-4091-A263-C9915EB16754}"/>
          </ac:spMkLst>
        </pc:spChg>
        <pc:spChg chg="del">
          <ac:chgData name="WEBSTER Dave [SIDE - Sch of Isol &amp; Dist Edu]" userId="536c7ff3-dd1b-4f25-a72d-16ffebc13452" providerId="ADAL" clId="{8C57B61B-328C-4E15-83E8-EB6E9033FCC0}" dt="2021-06-18T02:45:29.651" v="7340" actId="931"/>
          <ac:spMkLst>
            <pc:docMk/>
            <pc:sldMk cId="2720480505" sldId="298"/>
            <ac:spMk id="3" creationId="{C4A43BBC-96DD-451F-81C6-1EF6693ED7B7}"/>
          </ac:spMkLst>
        </pc:spChg>
        <pc:spChg chg="mod">
          <ac:chgData name="WEBSTER Dave [SIDE - Sch of Isol &amp; Dist Edu]" userId="536c7ff3-dd1b-4f25-a72d-16ffebc13452" providerId="ADAL" clId="{8C57B61B-328C-4E15-83E8-EB6E9033FCC0}" dt="2021-06-18T03:39:56.650" v="9792" actId="20577"/>
          <ac:spMkLst>
            <pc:docMk/>
            <pc:sldMk cId="2720480505" sldId="298"/>
            <ac:spMk id="4" creationId="{70845F9C-87D8-4843-8EE8-60D3831880D1}"/>
          </ac:spMkLst>
        </pc:spChg>
        <pc:spChg chg="mod">
          <ac:chgData name="WEBSTER Dave [SIDE - Sch of Isol &amp; Dist Edu]" userId="536c7ff3-dd1b-4f25-a72d-16ffebc13452" providerId="ADAL" clId="{8C57B61B-328C-4E15-83E8-EB6E9033FCC0}" dt="2021-06-18T03:13:35.464" v="8650" actId="20577"/>
          <ac:spMkLst>
            <pc:docMk/>
            <pc:sldMk cId="2720480505" sldId="298"/>
            <ac:spMk id="6" creationId="{2105AEF8-D6E2-42B4-A03F-1B52E310CF1B}"/>
          </ac:spMkLst>
        </pc:spChg>
        <pc:spChg chg="mod">
          <ac:chgData name="WEBSTER Dave [SIDE - Sch of Isol &amp; Dist Edu]" userId="536c7ff3-dd1b-4f25-a72d-16ffebc13452" providerId="ADAL" clId="{8C57B61B-328C-4E15-83E8-EB6E9033FCC0}" dt="2021-06-18T02:47:43.898" v="7377" actId="20577"/>
          <ac:spMkLst>
            <pc:docMk/>
            <pc:sldMk cId="2720480505" sldId="298"/>
            <ac:spMk id="7" creationId="{3ED389DE-516F-412E-B28A-C6BE3D20C4FD}"/>
          </ac:spMkLst>
        </pc:spChg>
        <pc:picChg chg="add mod">
          <ac:chgData name="WEBSTER Dave [SIDE - Sch of Isol &amp; Dist Edu]" userId="536c7ff3-dd1b-4f25-a72d-16ffebc13452" providerId="ADAL" clId="{8C57B61B-328C-4E15-83E8-EB6E9033FCC0}" dt="2021-06-18T02:45:32.947" v="7341" actId="27614"/>
          <ac:picMkLst>
            <pc:docMk/>
            <pc:sldMk cId="2720480505" sldId="298"/>
            <ac:picMk id="9" creationId="{C19C6AA2-8D30-48E4-BC0C-CF4D449C7470}"/>
          </ac:picMkLst>
        </pc:picChg>
      </pc:sldChg>
      <pc:sldChg chg="addSp delSp modSp add mod">
        <pc:chgData name="WEBSTER Dave [SIDE - Sch of Isol &amp; Dist Edu]" userId="536c7ff3-dd1b-4f25-a72d-16ffebc13452" providerId="ADAL" clId="{8C57B61B-328C-4E15-83E8-EB6E9033FCC0}" dt="2021-06-18T03:13:48.096" v="8696" actId="20577"/>
        <pc:sldMkLst>
          <pc:docMk/>
          <pc:sldMk cId="3188808174" sldId="299"/>
        </pc:sldMkLst>
        <pc:spChg chg="mod">
          <ac:chgData name="WEBSTER Dave [SIDE - Sch of Isol &amp; Dist Edu]" userId="536c7ff3-dd1b-4f25-a72d-16ffebc13452" providerId="ADAL" clId="{8C57B61B-328C-4E15-83E8-EB6E9033FCC0}" dt="2021-06-18T02:05:38.613" v="5382" actId="20577"/>
          <ac:spMkLst>
            <pc:docMk/>
            <pc:sldMk cId="3188808174" sldId="299"/>
            <ac:spMk id="2" creationId="{73ACC3FD-FF42-4091-A263-C9915EB16754}"/>
          </ac:spMkLst>
        </pc:spChg>
        <pc:spChg chg="del">
          <ac:chgData name="WEBSTER Dave [SIDE - Sch of Isol &amp; Dist Edu]" userId="536c7ff3-dd1b-4f25-a72d-16ffebc13452" providerId="ADAL" clId="{8C57B61B-328C-4E15-83E8-EB6E9033FCC0}" dt="2021-06-18T02:30:13.670" v="6737" actId="931"/>
          <ac:spMkLst>
            <pc:docMk/>
            <pc:sldMk cId="3188808174" sldId="299"/>
            <ac:spMk id="3" creationId="{C4A43BBC-96DD-451F-81C6-1EF6693ED7B7}"/>
          </ac:spMkLst>
        </pc:spChg>
        <pc:spChg chg="mod">
          <ac:chgData name="WEBSTER Dave [SIDE - Sch of Isol &amp; Dist Edu]" userId="536c7ff3-dd1b-4f25-a72d-16ffebc13452" providerId="ADAL" clId="{8C57B61B-328C-4E15-83E8-EB6E9033FCC0}" dt="2021-06-18T02:38:53.845" v="7339" actId="20577"/>
          <ac:spMkLst>
            <pc:docMk/>
            <pc:sldMk cId="3188808174" sldId="299"/>
            <ac:spMk id="4" creationId="{70845F9C-87D8-4843-8EE8-60D3831880D1}"/>
          </ac:spMkLst>
        </pc:spChg>
        <pc:spChg chg="mod">
          <ac:chgData name="WEBSTER Dave [SIDE - Sch of Isol &amp; Dist Edu]" userId="536c7ff3-dd1b-4f25-a72d-16ffebc13452" providerId="ADAL" clId="{8C57B61B-328C-4E15-83E8-EB6E9033FCC0}" dt="2021-06-18T03:13:48.096" v="8696" actId="20577"/>
          <ac:spMkLst>
            <pc:docMk/>
            <pc:sldMk cId="3188808174" sldId="299"/>
            <ac:spMk id="6" creationId="{2105AEF8-D6E2-42B4-A03F-1B52E310CF1B}"/>
          </ac:spMkLst>
        </pc:spChg>
        <pc:spChg chg="mod">
          <ac:chgData name="WEBSTER Dave [SIDE - Sch of Isol &amp; Dist Edu]" userId="536c7ff3-dd1b-4f25-a72d-16ffebc13452" providerId="ADAL" clId="{8C57B61B-328C-4E15-83E8-EB6E9033FCC0}" dt="2021-06-18T02:32:37.341" v="6785" actId="20577"/>
          <ac:spMkLst>
            <pc:docMk/>
            <pc:sldMk cId="3188808174" sldId="299"/>
            <ac:spMk id="7" creationId="{3ED389DE-516F-412E-B28A-C6BE3D20C4FD}"/>
          </ac:spMkLst>
        </pc:spChg>
        <pc:picChg chg="add mod">
          <ac:chgData name="WEBSTER Dave [SIDE - Sch of Isol &amp; Dist Edu]" userId="536c7ff3-dd1b-4f25-a72d-16ffebc13452" providerId="ADAL" clId="{8C57B61B-328C-4E15-83E8-EB6E9033FCC0}" dt="2021-06-18T02:32:01.589" v="6740" actId="14826"/>
          <ac:picMkLst>
            <pc:docMk/>
            <pc:sldMk cId="3188808174" sldId="299"/>
            <ac:picMk id="9" creationId="{88303110-1C03-40F3-96FE-AAF54600F405}"/>
          </ac:picMkLst>
        </pc:picChg>
      </pc:sldChg>
      <pc:sldChg chg="addSp delSp modSp add mod">
        <pc:chgData name="WEBSTER Dave [SIDE - Sch of Isol &amp; Dist Edu]" userId="536c7ff3-dd1b-4f25-a72d-16ffebc13452" providerId="ADAL" clId="{8C57B61B-328C-4E15-83E8-EB6E9033FCC0}" dt="2021-06-18T03:14:02.374" v="8742" actId="20577"/>
        <pc:sldMkLst>
          <pc:docMk/>
          <pc:sldMk cId="1865496006" sldId="300"/>
        </pc:sldMkLst>
        <pc:spChg chg="mod">
          <ac:chgData name="WEBSTER Dave [SIDE - Sch of Isol &amp; Dist Edu]" userId="536c7ff3-dd1b-4f25-a72d-16ffebc13452" providerId="ADAL" clId="{8C57B61B-328C-4E15-83E8-EB6E9033FCC0}" dt="2021-06-18T02:22:05.698" v="6139" actId="20577"/>
          <ac:spMkLst>
            <pc:docMk/>
            <pc:sldMk cId="1865496006" sldId="300"/>
            <ac:spMk id="2" creationId="{73ACC3FD-FF42-4091-A263-C9915EB16754}"/>
          </ac:spMkLst>
        </pc:spChg>
        <pc:spChg chg="del">
          <ac:chgData name="WEBSTER Dave [SIDE - Sch of Isol &amp; Dist Edu]" userId="536c7ff3-dd1b-4f25-a72d-16ffebc13452" providerId="ADAL" clId="{8C57B61B-328C-4E15-83E8-EB6E9033FCC0}" dt="2021-06-18T02:08:59.190" v="5416" actId="931"/>
          <ac:spMkLst>
            <pc:docMk/>
            <pc:sldMk cId="1865496006" sldId="300"/>
            <ac:spMk id="3" creationId="{C4A43BBC-96DD-451F-81C6-1EF6693ED7B7}"/>
          </ac:spMkLst>
        </pc:spChg>
        <pc:spChg chg="mod">
          <ac:chgData name="WEBSTER Dave [SIDE - Sch of Isol &amp; Dist Edu]" userId="536c7ff3-dd1b-4f25-a72d-16ffebc13452" providerId="ADAL" clId="{8C57B61B-328C-4E15-83E8-EB6E9033FCC0}" dt="2021-06-18T02:23:28.105" v="6197" actId="27636"/>
          <ac:spMkLst>
            <pc:docMk/>
            <pc:sldMk cId="1865496006" sldId="300"/>
            <ac:spMk id="4" creationId="{70845F9C-87D8-4843-8EE8-60D3831880D1}"/>
          </ac:spMkLst>
        </pc:spChg>
        <pc:spChg chg="mod">
          <ac:chgData name="WEBSTER Dave [SIDE - Sch of Isol &amp; Dist Edu]" userId="536c7ff3-dd1b-4f25-a72d-16ffebc13452" providerId="ADAL" clId="{8C57B61B-328C-4E15-83E8-EB6E9033FCC0}" dt="2021-06-18T03:14:02.374" v="8742" actId="20577"/>
          <ac:spMkLst>
            <pc:docMk/>
            <pc:sldMk cId="1865496006" sldId="300"/>
            <ac:spMk id="6" creationId="{2105AEF8-D6E2-42B4-A03F-1B52E310CF1B}"/>
          </ac:spMkLst>
        </pc:spChg>
        <pc:spChg chg="mod">
          <ac:chgData name="WEBSTER Dave [SIDE - Sch of Isol &amp; Dist Edu]" userId="536c7ff3-dd1b-4f25-a72d-16ffebc13452" providerId="ADAL" clId="{8C57B61B-328C-4E15-83E8-EB6E9033FCC0}" dt="2021-06-18T02:09:59.058" v="5445" actId="20577"/>
          <ac:spMkLst>
            <pc:docMk/>
            <pc:sldMk cId="1865496006" sldId="300"/>
            <ac:spMk id="7" creationId="{3ED389DE-516F-412E-B28A-C6BE3D20C4FD}"/>
          </ac:spMkLst>
        </pc:spChg>
        <pc:picChg chg="add mod">
          <ac:chgData name="WEBSTER Dave [SIDE - Sch of Isol &amp; Dist Edu]" userId="536c7ff3-dd1b-4f25-a72d-16ffebc13452" providerId="ADAL" clId="{8C57B61B-328C-4E15-83E8-EB6E9033FCC0}" dt="2021-06-18T02:09:04.077" v="5418" actId="962"/>
          <ac:picMkLst>
            <pc:docMk/>
            <pc:sldMk cId="1865496006" sldId="300"/>
            <ac:picMk id="9" creationId="{26843164-949A-49AA-B2EE-E2297AABB2F0}"/>
          </ac:picMkLst>
        </pc:picChg>
      </pc:sldChg>
      <pc:sldChg chg="new del">
        <pc:chgData name="WEBSTER Dave [SIDE - Sch of Isol &amp; Dist Edu]" userId="536c7ff3-dd1b-4f25-a72d-16ffebc13452" providerId="ADAL" clId="{8C57B61B-328C-4E15-83E8-EB6E9033FCC0}" dt="2021-06-23T03:08:32.073" v="10196" actId="2696"/>
        <pc:sldMkLst>
          <pc:docMk/>
          <pc:sldMk cId="3049319772" sldId="301"/>
        </pc:sldMkLst>
      </pc:sldChg>
    </pc:docChg>
  </pc:docChgLst>
  <pc:docChgLst>
    <pc:chgData name="KERON Louisa [SIDE - Sch of Isol &amp; Dist Edu]" userId="S::louisa.keron@education.wa.edu.au::5abd2f33-2425-485d-b330-a03a3724741b" providerId="AD" clId="Web-{B9518FB6-99DC-4EBF-96D8-F7EDECFFA308}"/>
    <pc:docChg chg="modSld">
      <pc:chgData name="KERON Louisa [SIDE - Sch of Isol &amp; Dist Edu]" userId="S::louisa.keron@education.wa.edu.au::5abd2f33-2425-485d-b330-a03a3724741b" providerId="AD" clId="Web-{B9518FB6-99DC-4EBF-96D8-F7EDECFFA308}" dt="2021-06-22T04:26:36.595" v="1" actId="20577"/>
      <pc:docMkLst>
        <pc:docMk/>
      </pc:docMkLst>
      <pc:sldChg chg="modSp">
        <pc:chgData name="KERON Louisa [SIDE - Sch of Isol &amp; Dist Edu]" userId="S::louisa.keron@education.wa.edu.au::5abd2f33-2425-485d-b330-a03a3724741b" providerId="AD" clId="Web-{B9518FB6-99DC-4EBF-96D8-F7EDECFFA308}" dt="2021-06-22T04:26:36.595" v="1" actId="20577"/>
        <pc:sldMkLst>
          <pc:docMk/>
          <pc:sldMk cId="2839639196" sldId="273"/>
        </pc:sldMkLst>
        <pc:spChg chg="mod">
          <ac:chgData name="KERON Louisa [SIDE - Sch of Isol &amp; Dist Edu]" userId="S::louisa.keron@education.wa.edu.au::5abd2f33-2425-485d-b330-a03a3724741b" providerId="AD" clId="Web-{B9518FB6-99DC-4EBF-96D8-F7EDECFFA308}" dt="2021-06-22T04:26:36.595" v="1" actId="20577"/>
          <ac:spMkLst>
            <pc:docMk/>
            <pc:sldMk cId="2839639196" sldId="273"/>
            <ac:spMk id="3" creationId="{00000000-0000-0000-0000-000000000000}"/>
          </ac:spMkLst>
        </pc:spChg>
      </pc:sldChg>
    </pc:docChg>
  </pc:docChgLst>
  <pc:docChgLst>
    <pc:chgData name="KERON Louisa [SIDE - Sch of Isol &amp; Dist Edu]" userId="5abd2f33-2425-485d-b330-a03a3724741b" providerId="ADAL" clId="{6A124F96-B5DF-4689-9889-27D4745E842F}"/>
    <pc:docChg chg="undo custSel modSld">
      <pc:chgData name="KERON Louisa [SIDE - Sch of Isol &amp; Dist Edu]" userId="5abd2f33-2425-485d-b330-a03a3724741b" providerId="ADAL" clId="{6A124F96-B5DF-4689-9889-27D4745E842F}" dt="2021-08-03T01:37:58.688" v="54" actId="20577"/>
      <pc:docMkLst>
        <pc:docMk/>
      </pc:docMkLst>
      <pc:sldChg chg="modSp">
        <pc:chgData name="KERON Louisa [SIDE - Sch of Isol &amp; Dist Edu]" userId="5abd2f33-2425-485d-b330-a03a3724741b" providerId="ADAL" clId="{6A124F96-B5DF-4689-9889-27D4745E842F}" dt="2021-08-03T01:37:58.688" v="54" actId="20577"/>
        <pc:sldMkLst>
          <pc:docMk/>
          <pc:sldMk cId="2839639196" sldId="273"/>
        </pc:sldMkLst>
        <pc:spChg chg="mod">
          <ac:chgData name="KERON Louisa [SIDE - Sch of Isol &amp; Dist Edu]" userId="5abd2f33-2425-485d-b330-a03a3724741b" providerId="ADAL" clId="{6A124F96-B5DF-4689-9889-27D4745E842F}" dt="2021-08-03T01:37:58.688" v="54" actId="20577"/>
          <ac:spMkLst>
            <pc:docMk/>
            <pc:sldMk cId="2839639196" sldId="273"/>
            <ac:spMk id="3" creationId="{00000000-0000-0000-0000-000000000000}"/>
          </ac:spMkLst>
        </pc:spChg>
      </pc:sldChg>
      <pc:sldChg chg="modSp">
        <pc:chgData name="KERON Louisa [SIDE - Sch of Isol &amp; Dist Edu]" userId="5abd2f33-2425-485d-b330-a03a3724741b" providerId="ADAL" clId="{6A124F96-B5DF-4689-9889-27D4745E842F}" dt="2021-08-03T01:28:50.459" v="13" actId="20577"/>
        <pc:sldMkLst>
          <pc:docMk/>
          <pc:sldMk cId="4215004242" sldId="290"/>
        </pc:sldMkLst>
        <pc:spChg chg="mod">
          <ac:chgData name="KERON Louisa [SIDE - Sch of Isol &amp; Dist Edu]" userId="5abd2f33-2425-485d-b330-a03a3724741b" providerId="ADAL" clId="{6A124F96-B5DF-4689-9889-27D4745E842F}" dt="2021-08-03T01:28:50.459" v="13" actId="20577"/>
          <ac:spMkLst>
            <pc:docMk/>
            <pc:sldMk cId="4215004242" sldId="290"/>
            <ac:spMk id="4" creationId="{00000000-0000-0000-0000-000000000000}"/>
          </ac:spMkLst>
        </pc:spChg>
      </pc:sldChg>
      <pc:sldChg chg="modSp">
        <pc:chgData name="KERON Louisa [SIDE - Sch of Isol &amp; Dist Edu]" userId="5abd2f33-2425-485d-b330-a03a3724741b" providerId="ADAL" clId="{6A124F96-B5DF-4689-9889-27D4745E842F}" dt="2021-08-03T01:25:40.067" v="6" actId="20577"/>
        <pc:sldMkLst>
          <pc:docMk/>
          <pc:sldMk cId="2847089468" sldId="292"/>
        </pc:sldMkLst>
        <pc:spChg chg="mod">
          <ac:chgData name="KERON Louisa [SIDE - Sch of Isol &amp; Dist Edu]" userId="5abd2f33-2425-485d-b330-a03a3724741b" providerId="ADAL" clId="{6A124F96-B5DF-4689-9889-27D4745E842F}" dt="2021-08-03T01:25:40.067" v="6" actId="20577"/>
          <ac:spMkLst>
            <pc:docMk/>
            <pc:sldMk cId="2847089468" sldId="292"/>
            <ac:spMk id="3" creationId="{6559A0A7-B7DA-4D4D-BF2A-84122121B63B}"/>
          </ac:spMkLst>
        </pc:spChg>
      </pc:sldChg>
      <pc:sldChg chg="modSp">
        <pc:chgData name="KERON Louisa [SIDE - Sch of Isol &amp; Dist Edu]" userId="5abd2f33-2425-485d-b330-a03a3724741b" providerId="ADAL" clId="{6A124F96-B5DF-4689-9889-27D4745E842F}" dt="2021-08-03T01:27:47.313" v="8" actId="20577"/>
        <pc:sldMkLst>
          <pc:docMk/>
          <pc:sldMk cId="780174153" sldId="293"/>
        </pc:sldMkLst>
        <pc:spChg chg="mod">
          <ac:chgData name="KERON Louisa [SIDE - Sch of Isol &amp; Dist Edu]" userId="5abd2f33-2425-485d-b330-a03a3724741b" providerId="ADAL" clId="{6A124F96-B5DF-4689-9889-27D4745E842F}" dt="2021-08-03T01:27:47.313" v="8" actId="20577"/>
          <ac:spMkLst>
            <pc:docMk/>
            <pc:sldMk cId="780174153" sldId="293"/>
            <ac:spMk id="3" creationId="{5366BC89-239C-42B8-B22A-769ED319CA30}"/>
          </ac:spMkLst>
        </pc:spChg>
      </pc:sldChg>
    </pc:docChg>
  </pc:docChgLst>
  <pc:docChgLst>
    <pc:chgData name="KERON Louisa [SIDE - Sch of Isol &amp; Dist Edu]" userId="S::louisa.keron@education.wa.edu.au::5abd2f33-2425-485d-b330-a03a3724741b" providerId="AD" clId="Web-{C64CE8A7-182D-4A25-89EA-404C54F44B95}"/>
    <pc:docChg chg="modSld">
      <pc:chgData name="KERON Louisa [SIDE - Sch of Isol &amp; Dist Edu]" userId="S::louisa.keron@education.wa.edu.au::5abd2f33-2425-485d-b330-a03a3724741b" providerId="AD" clId="Web-{C64CE8A7-182D-4A25-89EA-404C54F44B95}" dt="2021-08-03T02:08:18.244" v="5" actId="20577"/>
      <pc:docMkLst>
        <pc:docMk/>
      </pc:docMkLst>
      <pc:sldChg chg="modSp">
        <pc:chgData name="KERON Louisa [SIDE - Sch of Isol &amp; Dist Edu]" userId="S::louisa.keron@education.wa.edu.au::5abd2f33-2425-485d-b330-a03a3724741b" providerId="AD" clId="Web-{C64CE8A7-182D-4A25-89EA-404C54F44B95}" dt="2021-08-03T02:06:37.664" v="4" actId="20577"/>
        <pc:sldMkLst>
          <pc:docMk/>
          <pc:sldMk cId="780174153" sldId="293"/>
        </pc:sldMkLst>
        <pc:spChg chg="mod">
          <ac:chgData name="KERON Louisa [SIDE - Sch of Isol &amp; Dist Edu]" userId="S::louisa.keron@education.wa.edu.au::5abd2f33-2425-485d-b330-a03a3724741b" providerId="AD" clId="Web-{C64CE8A7-182D-4A25-89EA-404C54F44B95}" dt="2021-08-03T02:06:37.664" v="4" actId="20577"/>
          <ac:spMkLst>
            <pc:docMk/>
            <pc:sldMk cId="780174153" sldId="293"/>
            <ac:spMk id="3" creationId="{5366BC89-239C-42B8-B22A-769ED319CA30}"/>
          </ac:spMkLst>
        </pc:spChg>
      </pc:sldChg>
      <pc:sldChg chg="modSp">
        <pc:chgData name="KERON Louisa [SIDE - Sch of Isol &amp; Dist Edu]" userId="S::louisa.keron@education.wa.edu.au::5abd2f33-2425-485d-b330-a03a3724741b" providerId="AD" clId="Web-{C64CE8A7-182D-4A25-89EA-404C54F44B95}" dt="2021-08-03T02:08:18.244" v="5" actId="20577"/>
        <pc:sldMkLst>
          <pc:docMk/>
          <pc:sldMk cId="411680673" sldId="295"/>
        </pc:sldMkLst>
        <pc:spChg chg="mod">
          <ac:chgData name="KERON Louisa [SIDE - Sch of Isol &amp; Dist Edu]" userId="S::louisa.keron@education.wa.edu.au::5abd2f33-2425-485d-b330-a03a3724741b" providerId="AD" clId="Web-{C64CE8A7-182D-4A25-89EA-404C54F44B95}" dt="2021-08-03T02:08:18.244" v="5" actId="20577"/>
          <ac:spMkLst>
            <pc:docMk/>
            <pc:sldMk cId="411680673" sldId="295"/>
            <ac:spMk id="3" creationId="{A1DADF0B-C986-4733-853C-3E92779A9EA8}"/>
          </ac:spMkLst>
        </pc:spChg>
      </pc:sldChg>
    </pc:docChg>
  </pc:docChgLst>
  <pc:docChgLst>
    <pc:chgData name="WEBSTER Dave [SIDE - Sch of Isol &amp; Dist Edu]" userId="S::dave.webster@education.wa.edu.au::536c7ff3-dd1b-4f25-a72d-16ffebc13452" providerId="AD" clId="Web-{AE0FF363-7E3D-4A15-9AAE-1B80A11CA1D8}"/>
    <pc:docChg chg="addSld">
      <pc:chgData name="WEBSTER Dave [SIDE - Sch of Isol &amp; Dist Edu]" userId="S::dave.webster@education.wa.edu.au::536c7ff3-dd1b-4f25-a72d-16ffebc13452" providerId="AD" clId="Web-{AE0FF363-7E3D-4A15-9AAE-1B80A11CA1D8}" dt="2021-07-22T01:46:28.925" v="0"/>
      <pc:docMkLst>
        <pc:docMk/>
      </pc:docMkLst>
      <pc:sldChg chg="add replId">
        <pc:chgData name="WEBSTER Dave [SIDE - Sch of Isol &amp; Dist Edu]" userId="S::dave.webster@education.wa.edu.au::536c7ff3-dd1b-4f25-a72d-16ffebc13452" providerId="AD" clId="Web-{AE0FF363-7E3D-4A15-9AAE-1B80A11CA1D8}" dt="2021-07-22T01:46:28.925" v="0"/>
        <pc:sldMkLst>
          <pc:docMk/>
          <pc:sldMk cId="1576935987" sldId="301"/>
        </pc:sldMkLst>
      </pc:sldChg>
    </pc:docChg>
  </pc:docChgLst>
  <pc:docChgLst>
    <pc:chgData name="WEBSTER Dave [SIDE - Sch of Isol &amp; Dist Edu]" userId="536c7ff3-dd1b-4f25-a72d-16ffebc13452" providerId="ADAL" clId="{1E9E636A-501C-48B4-89DD-39F7853451CD}"/>
    <pc:docChg chg="modSld">
      <pc:chgData name="WEBSTER Dave [SIDE - Sch of Isol &amp; Dist Edu]" userId="536c7ff3-dd1b-4f25-a72d-16ffebc13452" providerId="ADAL" clId="{1E9E636A-501C-48B4-89DD-39F7853451CD}" dt="2021-07-22T01:59:16.569" v="1699" actId="20577"/>
      <pc:docMkLst>
        <pc:docMk/>
      </pc:docMkLst>
      <pc:sldChg chg="modSp mod">
        <pc:chgData name="WEBSTER Dave [SIDE - Sch of Isol &amp; Dist Edu]" userId="536c7ff3-dd1b-4f25-a72d-16ffebc13452" providerId="ADAL" clId="{1E9E636A-501C-48B4-89DD-39F7853451CD}" dt="2021-07-22T01:59:16.569" v="1699" actId="20577"/>
        <pc:sldMkLst>
          <pc:docMk/>
          <pc:sldMk cId="130124086" sldId="276"/>
        </pc:sldMkLst>
        <pc:spChg chg="mod">
          <ac:chgData name="WEBSTER Dave [SIDE - Sch of Isol &amp; Dist Edu]" userId="536c7ff3-dd1b-4f25-a72d-16ffebc13452" providerId="ADAL" clId="{1E9E636A-501C-48B4-89DD-39F7853451CD}" dt="2021-07-22T01:59:16.569" v="1699" actId="20577"/>
          <ac:spMkLst>
            <pc:docMk/>
            <pc:sldMk cId="130124086" sldId="276"/>
            <ac:spMk id="3" creationId="{00000000-0000-0000-0000-000000000000}"/>
          </ac:spMkLst>
        </pc:spChg>
      </pc:sldChg>
      <pc:sldChg chg="modSp mod">
        <pc:chgData name="WEBSTER Dave [SIDE - Sch of Isol &amp; Dist Edu]" userId="536c7ff3-dd1b-4f25-a72d-16ffebc13452" providerId="ADAL" clId="{1E9E636A-501C-48B4-89DD-39F7853451CD}" dt="2021-07-22T01:52:23.017" v="1275" actId="20577"/>
        <pc:sldMkLst>
          <pc:docMk/>
          <pc:sldMk cId="1576935987" sldId="301"/>
        </pc:sldMkLst>
        <pc:spChg chg="mod">
          <ac:chgData name="WEBSTER Dave [SIDE - Sch of Isol &amp; Dist Edu]" userId="536c7ff3-dd1b-4f25-a72d-16ffebc13452" providerId="ADAL" clId="{1E9E636A-501C-48B4-89DD-39F7853451CD}" dt="2021-07-22T01:47:08.123" v="32" actId="20577"/>
          <ac:spMkLst>
            <pc:docMk/>
            <pc:sldMk cId="1576935987" sldId="301"/>
            <ac:spMk id="2" creationId="{00000000-0000-0000-0000-000000000000}"/>
          </ac:spMkLst>
        </pc:spChg>
        <pc:spChg chg="mod">
          <ac:chgData name="WEBSTER Dave [SIDE - Sch of Isol &amp; Dist Edu]" userId="536c7ff3-dd1b-4f25-a72d-16ffebc13452" providerId="ADAL" clId="{1E9E636A-501C-48B4-89DD-39F7853451CD}" dt="2021-07-22T01:52:23.017" v="1275" actId="20577"/>
          <ac:spMkLst>
            <pc:docMk/>
            <pc:sldMk cId="1576935987" sldId="30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DCB57-F73C-4E4F-8814-23D3B9A290B3}" type="datetimeFigureOut">
              <a:rPr lang="en-AU" smtClean="0"/>
              <a:t>19/08/2021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54B38-D4C3-469F-AB3D-42D4D5DD128E}" type="slidenum">
              <a:rPr lang="en-AU" smtClean="0"/>
              <a:t>‹#›</a:t>
            </a:fld>
            <a:endParaRPr lang="en-AU"/>
          </a:p>
        </p:txBody>
      </p:sp>
    </p:spTree>
    <p:extLst>
      <p:ext uri="{BB962C8B-B14F-4D97-AF65-F5344CB8AC3E}">
        <p14:creationId xmlns:p14="http://schemas.microsoft.com/office/powerpoint/2010/main" val="372412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766486" cy="2387600"/>
          </a:xfrm>
        </p:spPr>
        <p:txBody>
          <a:bodyPr anchor="b">
            <a:normAutofit/>
          </a:bodyPr>
          <a:lstStyle>
            <a:lvl1pPr algn="ctr">
              <a:defRPr sz="4400" b="1">
                <a:solidFill>
                  <a:schemeClr val="accent6">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Subtitle 2"/>
          <p:cNvSpPr>
            <a:spLocks noGrp="1"/>
          </p:cNvSpPr>
          <p:nvPr>
            <p:ph type="subTitle" idx="1"/>
          </p:nvPr>
        </p:nvSpPr>
        <p:spPr>
          <a:xfrm>
            <a:off x="1524000" y="3602038"/>
            <a:ext cx="5766486"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p:cNvSpPr>
            <a:spLocks noGrp="1"/>
          </p:cNvSpPr>
          <p:nvPr>
            <p:ph type="sldNum" sz="quarter" idx="12"/>
          </p:nvPr>
        </p:nvSpPr>
        <p:spPr>
          <a:xfrm>
            <a:off x="8610600" y="6356350"/>
            <a:ext cx="2371863" cy="365125"/>
          </a:xfrm>
        </p:spPr>
        <p:txBody>
          <a:bodyPr/>
          <a:lstStyle/>
          <a:p>
            <a:fld id="{134130E5-E61B-4CBB-BE4D-E8692FE607E9}" type="slidenum">
              <a:rPr lang="en-AU" smtClean="0"/>
              <a:t>‹#›</a:t>
            </a:fld>
            <a:endParaRPr lang="en-AU"/>
          </a:p>
        </p:txBody>
      </p:sp>
      <p:sp>
        <p:nvSpPr>
          <p:cNvPr id="20" name="Footer Placeholder 4"/>
          <p:cNvSpPr>
            <a:spLocks noGrp="1"/>
          </p:cNvSpPr>
          <p:nvPr>
            <p:ph type="ftr" sz="quarter" idx="3"/>
          </p:nvPr>
        </p:nvSpPr>
        <p:spPr>
          <a:xfrm>
            <a:off x="838200" y="6488158"/>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
        <p:nvSpPr>
          <p:cNvPr id="4" name="TextBox 3"/>
          <p:cNvSpPr txBox="1"/>
          <p:nvPr userDrawn="1"/>
        </p:nvSpPr>
        <p:spPr>
          <a:xfrm>
            <a:off x="9596519" y="495068"/>
            <a:ext cx="958917" cy="369332"/>
          </a:xfrm>
          <a:prstGeom prst="rect">
            <a:avLst/>
          </a:prstGeom>
          <a:noFill/>
        </p:spPr>
        <p:txBody>
          <a:bodyPr wrap="none" rtlCol="0">
            <a:spAutoFit/>
          </a:bodyPr>
          <a:lstStyle/>
          <a:p>
            <a:r>
              <a:rPr lang="en-AU" b="1">
                <a:solidFill>
                  <a:schemeClr val="accent6">
                    <a:lumMod val="75000"/>
                  </a:schemeClr>
                </a:solidFill>
              </a:rPr>
              <a:t>PRIMED</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733" y="195092"/>
            <a:ext cx="3661756" cy="540327"/>
          </a:xfrm>
          <a:prstGeom prst="rect">
            <a:avLst/>
          </a:prstGeom>
        </p:spPr>
      </p:pic>
      <p:grpSp>
        <p:nvGrpSpPr>
          <p:cNvPr id="7" name="Group 6"/>
          <p:cNvGrpSpPr/>
          <p:nvPr userDrawn="1"/>
        </p:nvGrpSpPr>
        <p:grpSpPr>
          <a:xfrm>
            <a:off x="1161733" y="37465"/>
            <a:ext cx="9868534" cy="6783070"/>
            <a:chOff x="0" y="0"/>
            <a:chExt cx="9869005" cy="6783070"/>
          </a:xfrm>
        </p:grpSpPr>
        <p:cxnSp>
          <p:nvCxnSpPr>
            <p:cNvPr id="8" name="Straight Connector 7"/>
            <p:cNvCxnSpPr/>
            <p:nvPr/>
          </p:nvCxnSpPr>
          <p:spPr>
            <a:xfrm flipH="1" flipV="1">
              <a:off x="0" y="826935"/>
              <a:ext cx="6480000" cy="0"/>
            </a:xfrm>
            <a:prstGeom prst="line">
              <a:avLst/>
            </a:prstGeom>
            <a:ln w="31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nvGrpSpPr>
            <p:cNvPr id="9" name="Group 8"/>
            <p:cNvGrpSpPr/>
            <p:nvPr/>
          </p:nvGrpSpPr>
          <p:grpSpPr>
            <a:xfrm>
              <a:off x="6488265" y="0"/>
              <a:ext cx="3380740" cy="6783070"/>
              <a:chOff x="0" y="0"/>
              <a:chExt cx="3381185" cy="678368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 y="5130140"/>
                <a:ext cx="1903038" cy="16535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10015"/>
                <a:ext cx="1903730" cy="1650581"/>
              </a:xfrm>
              <a:prstGeom prst="rect">
                <a:avLst/>
              </a:prstGeom>
            </p:spPr>
          </p:pic>
          <p:grpSp>
            <p:nvGrpSpPr>
              <p:cNvPr id="12" name="Group 11"/>
              <p:cNvGrpSpPr/>
              <p:nvPr/>
            </p:nvGrpSpPr>
            <p:grpSpPr>
              <a:xfrm>
                <a:off x="11875" y="0"/>
                <a:ext cx="3369310" cy="5912485"/>
                <a:chOff x="0" y="0"/>
                <a:chExt cx="3368500" cy="5915876"/>
              </a:xfrm>
            </p:grpSpPr>
            <p:grpSp>
              <p:nvGrpSpPr>
                <p:cNvPr id="13" name="Group 12"/>
                <p:cNvGrpSpPr/>
                <p:nvPr/>
              </p:nvGrpSpPr>
              <p:grpSpPr>
                <a:xfrm>
                  <a:off x="0" y="0"/>
                  <a:ext cx="3368500" cy="4202350"/>
                  <a:chOff x="0" y="0"/>
                  <a:chExt cx="3368500" cy="420235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95450"/>
                    <a:ext cx="1905635" cy="1655445"/>
                  </a:xfrm>
                  <a:prstGeom prst="rect">
                    <a:avLst/>
                  </a:prstGeom>
                </p:spPr>
              </p:pic>
              <p:grpSp>
                <p:nvGrpSpPr>
                  <p:cNvPr id="16" name="Group 15"/>
                  <p:cNvGrpSpPr/>
                  <p:nvPr/>
                </p:nvGrpSpPr>
                <p:grpSpPr>
                  <a:xfrm>
                    <a:off x="0" y="0"/>
                    <a:ext cx="3368500" cy="4202350"/>
                    <a:chOff x="0" y="0"/>
                    <a:chExt cx="3368500" cy="4202350"/>
                  </a:xfrm>
                </p:grpSpPr>
                <p:sp>
                  <p:nvSpPr>
                    <p:cNvPr id="17" name="Hexagon 16"/>
                    <p:cNvSpPr/>
                    <p:nvPr/>
                  </p:nvSpPr>
                  <p:spPr>
                    <a:xfrm>
                      <a:off x="1460500" y="844550"/>
                      <a:ext cx="1907540" cy="1655445"/>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7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Hexagon 17"/>
                    <p:cNvSpPr/>
                    <p:nvPr/>
                  </p:nvSpPr>
                  <p:spPr>
                    <a:xfrm>
                      <a:off x="0" y="0"/>
                      <a:ext cx="1907540" cy="1655445"/>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4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Year</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Hexagon 18"/>
                    <p:cNvSpPr/>
                    <p:nvPr/>
                  </p:nvSpPr>
                  <p:spPr>
                    <a:xfrm>
                      <a:off x="1460500" y="2546350"/>
                      <a:ext cx="1908000" cy="1656000"/>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2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SCIENCE</a:t>
                      </a:r>
                      <a:endParaRPr lang="en-AU" sz="220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sp>
              <p:nvSpPr>
                <p:cNvPr id="14" name="Hexagon 13"/>
                <p:cNvSpPr/>
                <p:nvPr/>
              </p:nvSpPr>
              <p:spPr>
                <a:xfrm>
                  <a:off x="1460761" y="4260095"/>
                  <a:ext cx="1907739" cy="1655781"/>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grp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9131934" y="4290139"/>
            <a:ext cx="1905870" cy="1656000"/>
          </a:xfrm>
          <a:prstGeom prst="rect">
            <a:avLst/>
          </a:prstGeom>
        </p:spPr>
      </p:pic>
    </p:spTree>
    <p:extLst>
      <p:ext uri="{BB962C8B-B14F-4D97-AF65-F5344CB8AC3E}">
        <p14:creationId xmlns:p14="http://schemas.microsoft.com/office/powerpoint/2010/main" val="321277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lumMod val="75000"/>
                  </a:schemeClr>
                </a:solidFill>
              </a:defRPr>
            </a:lvl1p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137898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chemeClr val="accent6">
                    <a:lumMod val="75000"/>
                  </a:schemeClr>
                </a:solidFill>
              </a:defRPr>
            </a:lvl1pPr>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411463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lumMod val="75000"/>
                  </a:schemeClr>
                </a:solidFill>
              </a:defRPr>
            </a:lvl1pPr>
          </a:lstStyle>
          <a:p>
            <a:r>
              <a:rPr lang="en-US"/>
              <a:t>Click to edit Master title style</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r>
              <a:rPr lang="en-AU"/>
              <a:t>PRIMED9TL001 | Science | 1.0 Sustainable ecosystem interactions </a:t>
            </a:r>
          </a:p>
        </p:txBody>
      </p:sp>
      <p:sp>
        <p:nvSpPr>
          <p:cNvPr id="7" name="Slide Number Placeholder 6"/>
          <p:cNvSpPr>
            <a:spLocks noGrp="1"/>
          </p:cNvSpPr>
          <p:nvPr>
            <p:ph type="sldNum" sz="quarter" idx="12"/>
          </p:nvPr>
        </p:nvSpPr>
        <p:spPr/>
        <p:txBody>
          <a:bodyPr/>
          <a:lstStyle/>
          <a:p>
            <a:fld id="{FF82B52C-C974-455C-8BEA-1DEC0A0EFF6E}" type="slidenum">
              <a:rPr lang="en-AU" smtClean="0"/>
              <a:t>‹#›</a:t>
            </a:fld>
            <a:endParaRPr lang="en-AU"/>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23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504634"/>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166443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400" b="1">
                <a:solidFill>
                  <a:schemeClr val="accent6">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488158"/>
            <a:ext cx="7315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a:t>PRIMED9TL001 | Science | 1.0 Sustainable ecosystem interactions </a:t>
            </a:r>
          </a:p>
        </p:txBody>
      </p:sp>
    </p:spTree>
    <p:extLst>
      <p:ext uri="{BB962C8B-B14F-4D97-AF65-F5344CB8AC3E}">
        <p14:creationId xmlns:p14="http://schemas.microsoft.com/office/powerpoint/2010/main" val="6774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326002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chemeClr val="accent6">
                    <a:lumMod val="75000"/>
                  </a:schemeClr>
                </a:solidFill>
              </a:defRPr>
            </a:lvl1p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134130E5-E61B-4CBB-BE4D-E8692FE607E9}" type="slidenum">
              <a:rPr lang="en-AU" smtClean="0"/>
              <a:t>‹#›</a:t>
            </a:fld>
            <a:endParaRPr lang="en-AU"/>
          </a:p>
        </p:txBody>
      </p:sp>
      <p:sp>
        <p:nvSpPr>
          <p:cNvPr id="10" name="Footer Placeholder 4"/>
          <p:cNvSpPr>
            <a:spLocks noGrp="1"/>
          </p:cNvSpPr>
          <p:nvPr>
            <p:ph type="ftr" sz="quarter" idx="1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84220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accent6">
                    <a:lumMod val="75000"/>
                  </a:schemeClr>
                </a:solidFill>
              </a:defRPr>
            </a:lvl1pPr>
          </a:lstStyle>
          <a:p>
            <a:r>
              <a:rPr lang="en-US"/>
              <a:t>Click to edit Master title style</a:t>
            </a:r>
            <a:endParaRPr lang="en-AU"/>
          </a:p>
        </p:txBody>
      </p:sp>
      <p:sp>
        <p:nvSpPr>
          <p:cNvPr id="5" name="Slide Number Placeholder 4"/>
          <p:cNvSpPr>
            <a:spLocks noGrp="1"/>
          </p:cNvSpPr>
          <p:nvPr>
            <p:ph type="sldNum" sz="quarter" idx="12"/>
          </p:nvPr>
        </p:nvSpPr>
        <p:spPr/>
        <p:txBody>
          <a:bodyPr/>
          <a:lstStyle/>
          <a:p>
            <a:fld id="{134130E5-E61B-4CBB-BE4D-E8692FE607E9}" type="slidenum">
              <a:rPr lang="en-AU" smtClean="0"/>
              <a:t>‹#›</a:t>
            </a:fld>
            <a:endParaRPr lang="en-AU"/>
          </a:p>
        </p:txBody>
      </p:sp>
      <p:sp>
        <p:nvSpPr>
          <p:cNvPr id="6"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379566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4843" y="6356350"/>
            <a:ext cx="7708557" cy="365125"/>
          </a:xfrm>
        </p:spPr>
        <p:txBody>
          <a:bodyPr/>
          <a:lstStyle>
            <a:lvl1pPr algn="l">
              <a:defRPr/>
            </a:lvl1pPr>
          </a:lstStyle>
          <a:p>
            <a:r>
              <a:rPr lang="en-AU"/>
              <a:t>PRIMED9TL001 | Science | 1.0 Sustainable ecosystem interactions </a:t>
            </a:r>
          </a:p>
        </p:txBody>
      </p:sp>
      <p:sp>
        <p:nvSpPr>
          <p:cNvPr id="4" name="Slide Number Placeholder 3"/>
          <p:cNvSpPr>
            <a:spLocks noGrp="1"/>
          </p:cNvSpPr>
          <p:nvPr>
            <p:ph type="sldNum" sz="quarter" idx="12"/>
          </p:nvPr>
        </p:nvSpPr>
        <p:spPr/>
        <p:txBody>
          <a:bodyPr/>
          <a:lstStyle/>
          <a:p>
            <a:fld id="{134130E5-E61B-4CBB-BE4D-E8692FE607E9}" type="slidenum">
              <a:rPr lang="en-AU" smtClean="0"/>
              <a:t>‹#›</a:t>
            </a:fld>
            <a:endParaRPr lang="en-AU"/>
          </a:p>
        </p:txBody>
      </p:sp>
    </p:spTree>
    <p:extLst>
      <p:ext uri="{BB962C8B-B14F-4D97-AF65-F5344CB8AC3E}">
        <p14:creationId xmlns:p14="http://schemas.microsoft.com/office/powerpoint/2010/main" val="416369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solidFill>
                  <a:schemeClr val="accent6">
                    <a:lumMod val="75000"/>
                  </a:schemeClr>
                </a:solidFill>
              </a:defRPr>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Tree>
    <p:extLst>
      <p:ext uri="{BB962C8B-B14F-4D97-AF65-F5344CB8AC3E}">
        <p14:creationId xmlns:p14="http://schemas.microsoft.com/office/powerpoint/2010/main" val="318320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3151" y="457200"/>
            <a:ext cx="3932237" cy="1600200"/>
          </a:xfrm>
        </p:spPr>
        <p:txBody>
          <a:bodyPr anchor="ctr" anchorCtr="0"/>
          <a:lstStyle>
            <a:lvl1pPr>
              <a:defRPr sz="3200" b="1">
                <a:solidFill>
                  <a:schemeClr val="accent6">
                    <a:lumMod val="75000"/>
                  </a:schemeClr>
                </a:solidFill>
              </a:defRPr>
            </a:lvl1pPr>
          </a:lstStyle>
          <a:p>
            <a:r>
              <a:rPr lang="en-US"/>
              <a:t>Click to edit Master title style</a:t>
            </a:r>
            <a:endParaRPr lang="en-AU"/>
          </a:p>
        </p:txBody>
      </p:sp>
      <p:sp>
        <p:nvSpPr>
          <p:cNvPr id="3" name="Picture Placeholder 2"/>
          <p:cNvSpPr>
            <a:spLocks noGrp="1"/>
          </p:cNvSpPr>
          <p:nvPr>
            <p:ph type="pic" idx="1"/>
          </p:nvPr>
        </p:nvSpPr>
        <p:spPr>
          <a:xfrm>
            <a:off x="838200" y="9729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74231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488158"/>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PRIMED9TL001 | Science | 1.0 Sustainable ecosystem interactions </a:t>
            </a:r>
          </a:p>
        </p:txBody>
      </p:sp>
      <p:sp>
        <p:nvSpPr>
          <p:cNvPr id="9" name="Text Placeholder 3"/>
          <p:cNvSpPr>
            <a:spLocks noGrp="1"/>
          </p:cNvSpPr>
          <p:nvPr>
            <p:ph type="body" sz="half" idx="13"/>
          </p:nvPr>
        </p:nvSpPr>
        <p:spPr>
          <a:xfrm>
            <a:off x="838200" y="5861050"/>
            <a:ext cx="6172200" cy="289078"/>
          </a:xfrm>
        </p:spPr>
        <p:txBody>
          <a:bodyPr>
            <a:normAutofit/>
          </a:bodyPr>
          <a:lstStyle>
            <a:lvl1pPr marL="0" indent="0" algn="ctr">
              <a:buNone/>
              <a:defRPr sz="10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869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a:t>PRIMED9TL001 | Science | 1.0 Sustainable ecosystem interactions </a:t>
            </a:r>
          </a:p>
        </p:txBody>
      </p:sp>
      <p:sp>
        <p:nvSpPr>
          <p:cNvPr id="6" name="Slide Number Placeholder 5"/>
          <p:cNvSpPr>
            <a:spLocks noGrp="1"/>
          </p:cNvSpPr>
          <p:nvPr>
            <p:ph type="sldNum" sz="quarter" idx="4"/>
          </p:nvPr>
        </p:nvSpPr>
        <p:spPr>
          <a:xfrm>
            <a:off x="8190728"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34130E5-E61B-4CBB-BE4D-E8692FE607E9}" type="slidenum">
              <a:rPr lang="en-AU" smtClean="0"/>
              <a:pPr/>
              <a:t>‹#›</a:t>
            </a:fld>
            <a:endParaRPr lang="en-AU"/>
          </a:p>
        </p:txBody>
      </p:sp>
      <p:sp>
        <p:nvSpPr>
          <p:cNvPr id="4" name="Rectangle 3"/>
          <p:cNvSpPr/>
          <p:nvPr userDrawn="1"/>
        </p:nvSpPr>
        <p:spPr>
          <a:xfrm>
            <a:off x="9116554" y="6584077"/>
            <a:ext cx="2582758" cy="261610"/>
          </a:xfrm>
          <a:prstGeom prst="rect">
            <a:avLst/>
          </a:prstGeom>
        </p:spPr>
        <p:txBody>
          <a:bodyPr wrap="none">
            <a:spAutoFit/>
          </a:bodyPr>
          <a:lstStyle/>
          <a:p>
            <a:pPr defTabSz="914378"/>
            <a:r>
              <a:rPr lang="en-AU" sz="1100">
                <a:solidFill>
                  <a:prstClr val="white">
                    <a:lumMod val="50000"/>
                  </a:prstClr>
                </a:solidFill>
                <a:latin typeface="Arial" panose="020B0604020202020204" pitchFamily="34" charset="0"/>
                <a:cs typeface="Arial" panose="020B0604020202020204" pitchFamily="34" charset="0"/>
              </a:rPr>
              <a:t>© Department of Education WA 2021</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087052" y="6465753"/>
            <a:ext cx="414564" cy="146317"/>
          </a:xfrm>
          <a:prstGeom prst="rect">
            <a:avLst/>
          </a:prstGeom>
        </p:spPr>
      </p:pic>
    </p:spTree>
    <p:extLst>
      <p:ext uri="{BB962C8B-B14F-4D97-AF65-F5344CB8AC3E}">
        <p14:creationId xmlns:p14="http://schemas.microsoft.com/office/powerpoint/2010/main" val="282550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dt="0"/>
  <p:txStyles>
    <p:titleStyle>
      <a:lvl1pPr algn="l" defTabSz="914400" rtl="0" eaLnBrk="1" latinLnBrk="0" hangingPunct="1">
        <a:lnSpc>
          <a:spcPct val="90000"/>
        </a:lnSpc>
        <a:spcBef>
          <a:spcPct val="0"/>
        </a:spcBef>
        <a:buNone/>
        <a:defRPr sz="4400" b="1" kern="1200">
          <a:solidFill>
            <a:schemeClr val="accent6">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agric.wa.gov.au/small-landholders-western-australia/waterwise-irrigation-big-benefits-small-properties" TargetMode="External"/><Relationship Id="rId13" Type="http://schemas.openxmlformats.org/officeDocument/2006/relationships/hyperlink" Target="https://creativecommons.org/licenses/by-sa/2.5/deed.en" TargetMode="External"/><Relationship Id="rId3" Type="http://schemas.openxmlformats.org/officeDocument/2006/relationships/hyperlink" Target="https://www.youtube.com/watch?v=VECARZ-zhKM" TargetMode="External"/><Relationship Id="rId7" Type="http://schemas.openxmlformats.org/officeDocument/2006/relationships/hyperlink" Target="https://www.agric.wa.gov.au/declared-plants/blackberry-declared-pest" TargetMode="External"/><Relationship Id="rId12" Type="http://schemas.openxmlformats.org/officeDocument/2006/relationships/hyperlink" Target="https://creativecommons.org/licenses/by-sa/3.0/deed.en" TargetMode="External"/><Relationship Id="rId2" Type="http://schemas.openxmlformats.org/officeDocument/2006/relationships/hyperlink" Target="https://www.youtube.com/watch?v=UMbrxi_DsXc" TargetMode="External"/><Relationship Id="rId16" Type="http://schemas.openxmlformats.org/officeDocument/2006/relationships/hyperlink" Target="https://commons.wikimedia.org/wiki/File:Young_Red_Fox_sitting.jpg" TargetMode="External"/><Relationship Id="rId1" Type="http://schemas.openxmlformats.org/officeDocument/2006/relationships/slideLayout" Target="../slideLayouts/slideLayout2.xml"/><Relationship Id="rId6" Type="http://schemas.openxmlformats.org/officeDocument/2006/relationships/hyperlink" Target="https://www.agric.wa.gov.au/field-peas/blackspot-field-peas-disease-forecast" TargetMode="External"/><Relationship Id="rId11" Type="http://schemas.openxmlformats.org/officeDocument/2006/relationships/hyperlink" Target="https://creativecommons.org/licenses/by-sa/4.0/" TargetMode="External"/><Relationship Id="rId5" Type="http://schemas.openxmlformats.org/officeDocument/2006/relationships/hyperlink" Target="https://www.agric.wa.gov.au/vegetables/stable-fly-western-australia" TargetMode="External"/><Relationship Id="rId15" Type="http://schemas.openxmlformats.org/officeDocument/2006/relationships/hyperlink" Target="https://creativecommons.org/licenses/by-sa/1.0/deed.en" TargetMode="External"/><Relationship Id="rId10" Type="http://schemas.openxmlformats.org/officeDocument/2006/relationships/hyperlink" Target="https://www.agric.wa.gov.au/animalwelfare/animal-welfare-codes-practice" TargetMode="External"/><Relationship Id="rId4" Type="http://schemas.openxmlformats.org/officeDocument/2006/relationships/hyperlink" Target="https://www.youtube.com/watch?v=zSmL2F1t81Q" TargetMode="External"/><Relationship Id="rId9" Type="http://schemas.openxmlformats.org/officeDocument/2006/relationships/hyperlink" Target="https://www.agric.wa.gov.au/lupins/lupin-essentials-%E2%80%93-growing-successful-lupin-crop" TargetMode="External"/><Relationship Id="rId14" Type="http://schemas.openxmlformats.org/officeDocument/2006/relationships/hyperlink" Target="https://creativecommons.org/licenses/by-sa/2.0/deed.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UMbrxi_DsX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zSmL2F1t81Q" TargetMode="External"/><Relationship Id="rId2" Type="http://schemas.openxmlformats.org/officeDocument/2006/relationships/hyperlink" Target="https://www.youtube.com/watch?v=VECARZ-zhK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AU"/>
          </a:p>
        </p:txBody>
      </p:sp>
      <p:sp>
        <p:nvSpPr>
          <p:cNvPr id="17" name="Title 16"/>
          <p:cNvSpPr>
            <a:spLocks noGrp="1"/>
          </p:cNvSpPr>
          <p:nvPr>
            <p:ph type="ctrTitle"/>
          </p:nvPr>
        </p:nvSpPr>
        <p:spPr/>
        <p:txBody>
          <a:bodyPr/>
          <a:lstStyle/>
          <a:p>
            <a:r>
              <a:rPr lang="en-AU"/>
              <a:t>Sustainable ecosystem interactions</a:t>
            </a:r>
          </a:p>
        </p:txBody>
      </p:sp>
    </p:spTree>
    <p:custDataLst>
      <p:tags r:id="rId1"/>
    </p:custDataLst>
    <p:extLst>
      <p:ext uri="{BB962C8B-B14F-4D97-AF65-F5344CB8AC3E}">
        <p14:creationId xmlns:p14="http://schemas.microsoft.com/office/powerpoint/2010/main" val="1087258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103F-1C64-4A9D-9379-B75DCFCAA0E8}"/>
              </a:ext>
            </a:extLst>
          </p:cNvPr>
          <p:cNvSpPr>
            <a:spLocks noGrp="1"/>
          </p:cNvSpPr>
          <p:nvPr>
            <p:ph type="title"/>
          </p:nvPr>
        </p:nvSpPr>
        <p:spPr>
          <a:xfrm>
            <a:off x="6761285" y="457200"/>
            <a:ext cx="4594103" cy="888023"/>
          </a:xfrm>
        </p:spPr>
        <p:txBody>
          <a:bodyPr/>
          <a:lstStyle/>
          <a:p>
            <a:r>
              <a:rPr lang="en-AU" dirty="0"/>
              <a:t>Management of weeds</a:t>
            </a:r>
          </a:p>
        </p:txBody>
      </p:sp>
      <p:pic>
        <p:nvPicPr>
          <p:cNvPr id="9" name="Picture Placeholder 8" descr="A close-up of some leaves&#10;&#10;Description automatically generated with low confidence">
            <a:extLst>
              <a:ext uri="{FF2B5EF4-FFF2-40B4-BE49-F238E27FC236}">
                <a16:creationId xmlns:a16="http://schemas.microsoft.com/office/drawing/2014/main" id="{130BCE20-C551-426E-A7AE-F659A209DBC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688" b="6688"/>
          <a:stretch>
            <a:fillRect/>
          </a:stretch>
        </p:blipFill>
        <p:spPr>
          <a:xfrm>
            <a:off x="838200" y="659422"/>
            <a:ext cx="5856563" cy="4624395"/>
          </a:xfrm>
        </p:spPr>
      </p:pic>
      <p:sp>
        <p:nvSpPr>
          <p:cNvPr id="4" name="Text Placeholder 3">
            <a:extLst>
              <a:ext uri="{FF2B5EF4-FFF2-40B4-BE49-F238E27FC236}">
                <a16:creationId xmlns:a16="http://schemas.microsoft.com/office/drawing/2014/main" id="{729A4E57-1003-4426-B854-CEB32E2C57C6}"/>
              </a:ext>
            </a:extLst>
          </p:cNvPr>
          <p:cNvSpPr>
            <a:spLocks noGrp="1"/>
          </p:cNvSpPr>
          <p:nvPr>
            <p:ph type="body" sz="half" idx="2"/>
          </p:nvPr>
        </p:nvSpPr>
        <p:spPr>
          <a:xfrm>
            <a:off x="6858001" y="1283677"/>
            <a:ext cx="4158761" cy="4577373"/>
          </a:xfrm>
        </p:spPr>
        <p:txBody>
          <a:bodyPr>
            <a:normAutofit/>
          </a:bodyPr>
          <a:lstStyle/>
          <a:p>
            <a:pPr>
              <a:lnSpc>
                <a:spcPct val="100000"/>
              </a:lnSpc>
            </a:pPr>
            <a:r>
              <a:rPr lang="en-AU" dirty="0"/>
              <a:t>There are many different weeds which need to be managed and controlled by WA primary producers.</a:t>
            </a:r>
          </a:p>
          <a:p>
            <a:pPr>
              <a:lnSpc>
                <a:spcPct val="100000"/>
              </a:lnSpc>
            </a:pPr>
            <a:r>
              <a:rPr lang="en-AU" dirty="0"/>
              <a:t>One particularly problematic weed is </a:t>
            </a:r>
            <a:r>
              <a:rPr lang="en-AU" b="1" dirty="0"/>
              <a:t>b</a:t>
            </a:r>
            <a:r>
              <a:rPr lang="en-AU" b="1" i="0" dirty="0">
                <a:effectLst/>
              </a:rPr>
              <a:t>lackberries </a:t>
            </a:r>
            <a:r>
              <a:rPr lang="en-AU" b="0" i="0" dirty="0">
                <a:effectLst/>
              </a:rPr>
              <a:t>(</a:t>
            </a:r>
            <a:r>
              <a:rPr lang="en-AU" b="0" i="1" dirty="0" err="1">
                <a:effectLst/>
              </a:rPr>
              <a:t>Rubus</a:t>
            </a:r>
            <a:r>
              <a:rPr lang="en-AU" b="0" i="1" dirty="0">
                <a:effectLst/>
              </a:rPr>
              <a:t> </a:t>
            </a:r>
            <a:r>
              <a:rPr lang="en-AU" b="0" i="1" dirty="0" err="1">
                <a:effectLst/>
              </a:rPr>
              <a:t>anglocandicans</a:t>
            </a:r>
            <a:r>
              <a:rPr lang="en-AU" b="0" i="1" dirty="0">
                <a:effectLst/>
              </a:rPr>
              <a:t>, R. </a:t>
            </a:r>
            <a:r>
              <a:rPr lang="en-AU" b="0" i="1" dirty="0" err="1">
                <a:effectLst/>
              </a:rPr>
              <a:t>fruticosus</a:t>
            </a:r>
            <a:r>
              <a:rPr lang="en-AU" b="0" i="1" dirty="0">
                <a:effectLst/>
              </a:rPr>
              <a:t>, R. </a:t>
            </a:r>
            <a:r>
              <a:rPr lang="en-AU" b="0" i="1" dirty="0" err="1">
                <a:effectLst/>
              </a:rPr>
              <a:t>laudatus</a:t>
            </a:r>
            <a:r>
              <a:rPr lang="en-AU" b="0" i="1" dirty="0">
                <a:effectLst/>
              </a:rPr>
              <a:t>, R. </a:t>
            </a:r>
            <a:r>
              <a:rPr lang="en-AU" b="0" i="1" dirty="0" err="1">
                <a:effectLst/>
              </a:rPr>
              <a:t>rugosus</a:t>
            </a:r>
            <a:r>
              <a:rPr lang="en-AU" b="0" i="1" dirty="0">
                <a:effectLst/>
              </a:rPr>
              <a:t>, </a:t>
            </a:r>
            <a:r>
              <a:rPr lang="en-AU" b="0" i="0" dirty="0">
                <a:effectLst/>
              </a:rPr>
              <a:t>and</a:t>
            </a:r>
            <a:r>
              <a:rPr lang="en-AU" b="0" i="1" dirty="0">
                <a:effectLst/>
              </a:rPr>
              <a:t> R. </a:t>
            </a:r>
            <a:r>
              <a:rPr lang="en-AU" b="0" i="1" dirty="0" err="1">
                <a:effectLst/>
              </a:rPr>
              <a:t>ulmifolius</a:t>
            </a:r>
            <a:r>
              <a:rPr lang="en-AU" b="0" i="0" dirty="0">
                <a:effectLst/>
              </a:rPr>
              <a:t>).</a:t>
            </a:r>
          </a:p>
          <a:p>
            <a:pPr>
              <a:lnSpc>
                <a:spcPct val="100000"/>
              </a:lnSpc>
            </a:pPr>
            <a:r>
              <a:rPr lang="en-US" b="0" i="0" dirty="0">
                <a:effectLst/>
              </a:rPr>
              <a:t>Blackberry invades pastures, riverbanks and creek-lines, forming dense thickets that </a:t>
            </a:r>
            <a:r>
              <a:rPr lang="en-US" b="0" i="0" dirty="0" err="1">
                <a:effectLst/>
              </a:rPr>
              <a:t>harbour</a:t>
            </a:r>
            <a:r>
              <a:rPr lang="en-US" b="0" i="0" dirty="0">
                <a:effectLst/>
              </a:rPr>
              <a:t> pests such as foxes and rabbits.</a:t>
            </a:r>
            <a:endParaRPr lang="en-AU" b="0" i="0" dirty="0">
              <a:effectLst/>
            </a:endParaRPr>
          </a:p>
          <a:p>
            <a:pPr>
              <a:lnSpc>
                <a:spcPct val="100000"/>
              </a:lnSpc>
            </a:pPr>
            <a:r>
              <a:rPr lang="en-AU" dirty="0"/>
              <a:t>Blackberry species are declared pests in WA. Landowners are required to manage and control blackberry on their properties, often with herbicides</a:t>
            </a:r>
            <a:r>
              <a:rPr lang="en-AU" b="0" i="0" dirty="0">
                <a:solidFill>
                  <a:srgbClr val="333333"/>
                </a:solidFill>
                <a:effectLst/>
                <a:latin typeface="Roboto" panose="02000000000000000000" pitchFamily="2" charset="0"/>
              </a:rPr>
              <a:t>. </a:t>
            </a:r>
            <a:endParaRPr lang="en-AU" dirty="0"/>
          </a:p>
        </p:txBody>
      </p:sp>
      <p:sp>
        <p:nvSpPr>
          <p:cNvPr id="5" name="Slide Number Placeholder 4">
            <a:extLst>
              <a:ext uri="{FF2B5EF4-FFF2-40B4-BE49-F238E27FC236}">
                <a16:creationId xmlns:a16="http://schemas.microsoft.com/office/drawing/2014/main" id="{CE5713CE-6E8A-484D-A494-A2B3CCA4601E}"/>
              </a:ext>
            </a:extLst>
          </p:cNvPr>
          <p:cNvSpPr>
            <a:spLocks noGrp="1"/>
          </p:cNvSpPr>
          <p:nvPr>
            <p:ph type="sldNum" sz="quarter" idx="12"/>
          </p:nvPr>
        </p:nvSpPr>
        <p:spPr/>
        <p:txBody>
          <a:bodyPr/>
          <a:lstStyle/>
          <a:p>
            <a:fld id="{134130E5-E61B-4CBB-BE4D-E8692FE607E9}" type="slidenum">
              <a:rPr lang="en-AU" smtClean="0"/>
              <a:t>10</a:t>
            </a:fld>
            <a:endParaRPr lang="en-AU"/>
          </a:p>
        </p:txBody>
      </p:sp>
      <p:sp>
        <p:nvSpPr>
          <p:cNvPr id="6" name="Footer Placeholder 5">
            <a:extLst>
              <a:ext uri="{FF2B5EF4-FFF2-40B4-BE49-F238E27FC236}">
                <a16:creationId xmlns:a16="http://schemas.microsoft.com/office/drawing/2014/main" id="{70CE998A-A002-4A7F-B81E-DBBCC6AB9DCB}"/>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FFF17457-29BC-47EF-A448-D77D9082C6B0}"/>
              </a:ext>
            </a:extLst>
          </p:cNvPr>
          <p:cNvSpPr>
            <a:spLocks noGrp="1"/>
          </p:cNvSpPr>
          <p:nvPr>
            <p:ph type="body" sz="half" idx="13"/>
          </p:nvPr>
        </p:nvSpPr>
        <p:spPr>
          <a:xfrm>
            <a:off x="838200" y="5298341"/>
            <a:ext cx="5856563" cy="289078"/>
          </a:xfrm>
        </p:spPr>
        <p:txBody>
          <a:bodyPr/>
          <a:lstStyle/>
          <a:p>
            <a:r>
              <a:rPr lang="en-AU"/>
              <a:t>Image 1.0.3 Blackberry leaf</a:t>
            </a:r>
          </a:p>
        </p:txBody>
      </p:sp>
    </p:spTree>
    <p:custDataLst>
      <p:tags r:id="rId1"/>
    </p:custDataLst>
    <p:extLst>
      <p:ext uri="{BB962C8B-B14F-4D97-AF65-F5344CB8AC3E}">
        <p14:creationId xmlns:p14="http://schemas.microsoft.com/office/powerpoint/2010/main" val="3812263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103F-1C64-4A9D-9379-B75DCFCAA0E8}"/>
              </a:ext>
            </a:extLst>
          </p:cNvPr>
          <p:cNvSpPr>
            <a:spLocks noGrp="1"/>
          </p:cNvSpPr>
          <p:nvPr>
            <p:ph type="title"/>
          </p:nvPr>
        </p:nvSpPr>
        <p:spPr>
          <a:xfrm>
            <a:off x="7423151" y="457200"/>
            <a:ext cx="3932237" cy="1292469"/>
          </a:xfrm>
        </p:spPr>
        <p:txBody>
          <a:bodyPr/>
          <a:lstStyle/>
          <a:p>
            <a:r>
              <a:rPr lang="en-AU" dirty="0"/>
              <a:t>Management of disease</a:t>
            </a:r>
          </a:p>
        </p:txBody>
      </p:sp>
      <p:pic>
        <p:nvPicPr>
          <p:cNvPr id="9" name="Picture Placeholder 8">
            <a:extLst>
              <a:ext uri="{FF2B5EF4-FFF2-40B4-BE49-F238E27FC236}">
                <a16:creationId xmlns:a16="http://schemas.microsoft.com/office/drawing/2014/main" id="{130BCE20-C551-426E-A7AE-F659A209DBC6}"/>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8" r="2508"/>
          <a:stretch/>
        </p:blipFill>
        <p:spPr>
          <a:xfrm>
            <a:off x="838200" y="972901"/>
            <a:ext cx="6172200" cy="4873625"/>
          </a:xfrm>
        </p:spPr>
      </p:pic>
      <p:sp>
        <p:nvSpPr>
          <p:cNvPr id="4" name="Text Placeholder 3">
            <a:extLst>
              <a:ext uri="{FF2B5EF4-FFF2-40B4-BE49-F238E27FC236}">
                <a16:creationId xmlns:a16="http://schemas.microsoft.com/office/drawing/2014/main" id="{729A4E57-1003-4426-B854-CEB32E2C57C6}"/>
              </a:ext>
            </a:extLst>
          </p:cNvPr>
          <p:cNvSpPr>
            <a:spLocks noGrp="1"/>
          </p:cNvSpPr>
          <p:nvPr>
            <p:ph type="body" sz="half" idx="2"/>
          </p:nvPr>
        </p:nvSpPr>
        <p:spPr>
          <a:xfrm>
            <a:off x="7423151" y="1749669"/>
            <a:ext cx="3932237" cy="4800600"/>
          </a:xfrm>
        </p:spPr>
        <p:txBody>
          <a:bodyPr>
            <a:noAutofit/>
          </a:bodyPr>
          <a:lstStyle/>
          <a:p>
            <a:pPr>
              <a:lnSpc>
                <a:spcPct val="110000"/>
              </a:lnSpc>
            </a:pPr>
            <a:r>
              <a:rPr lang="en-US" b="0" i="0" dirty="0">
                <a:effectLst/>
              </a:rPr>
              <a:t>Plant diseases are a significant yield and quality constraint for WA growers of </a:t>
            </a:r>
            <a:r>
              <a:rPr lang="en-US" b="0" i="0" dirty="0" err="1">
                <a:effectLst/>
              </a:rPr>
              <a:t>broadacre</a:t>
            </a:r>
            <a:r>
              <a:rPr lang="en-US" b="0" i="0" dirty="0">
                <a:effectLst/>
              </a:rPr>
              <a:t> crops such as wheat, barley, oats, pulses (field pea, chickpea, </a:t>
            </a:r>
            <a:r>
              <a:rPr lang="en-US" b="0" i="0" dirty="0" err="1">
                <a:effectLst/>
              </a:rPr>
              <a:t>faba</a:t>
            </a:r>
            <a:r>
              <a:rPr lang="en-US" b="0" i="0" dirty="0">
                <a:effectLst/>
              </a:rPr>
              <a:t> bean), canola and </a:t>
            </a:r>
            <a:r>
              <a:rPr lang="en-US" b="0" i="0" dirty="0" err="1">
                <a:effectLst/>
              </a:rPr>
              <a:t>lupins</a:t>
            </a:r>
            <a:r>
              <a:rPr lang="en-US" b="0" i="0" dirty="0">
                <a:effectLst/>
              </a:rPr>
              <a:t>.</a:t>
            </a:r>
            <a:endParaRPr lang="en-AU" b="0" i="0" dirty="0">
              <a:effectLst/>
            </a:endParaRPr>
          </a:p>
          <a:p>
            <a:pPr>
              <a:lnSpc>
                <a:spcPct val="110000"/>
              </a:lnSpc>
            </a:pPr>
            <a:r>
              <a:rPr lang="en-US" b="0" i="0" dirty="0">
                <a:effectLst/>
              </a:rPr>
              <a:t>Plant diseases can be caused by a variety of different pathogens </a:t>
            </a:r>
            <a:r>
              <a:rPr lang="en-US" dirty="0"/>
              <a:t>(</a:t>
            </a:r>
            <a:r>
              <a:rPr lang="en-US" b="0" i="0" dirty="0">
                <a:effectLst/>
              </a:rPr>
              <a:t>fungal, bacterial, viral or nematodes) and can damage plant parts above or below the ground.</a:t>
            </a:r>
            <a:endParaRPr lang="en-AU" b="0" i="0" dirty="0">
              <a:effectLst/>
            </a:endParaRPr>
          </a:p>
          <a:p>
            <a:pPr>
              <a:lnSpc>
                <a:spcPct val="110000"/>
              </a:lnSpc>
            </a:pPr>
            <a:r>
              <a:rPr lang="en-US" b="0" i="0" dirty="0">
                <a:effectLst/>
              </a:rPr>
              <a:t>The Department of Primary Industries and Regional Development (DPIRD) has a strong research, development and extension focus to assist industry to reduce the impact of crop diseases on all </a:t>
            </a:r>
            <a:r>
              <a:rPr lang="en-US" b="0" i="0" dirty="0" err="1">
                <a:effectLst/>
              </a:rPr>
              <a:t>broadacre</a:t>
            </a:r>
            <a:r>
              <a:rPr lang="en-US" b="0" i="0" dirty="0">
                <a:effectLst/>
              </a:rPr>
              <a:t> crops.</a:t>
            </a:r>
            <a:endParaRPr lang="en-AU" b="0" i="0" dirty="0">
              <a:effectLst/>
            </a:endParaRPr>
          </a:p>
        </p:txBody>
      </p:sp>
      <p:sp>
        <p:nvSpPr>
          <p:cNvPr id="5" name="Slide Number Placeholder 4">
            <a:extLst>
              <a:ext uri="{FF2B5EF4-FFF2-40B4-BE49-F238E27FC236}">
                <a16:creationId xmlns:a16="http://schemas.microsoft.com/office/drawing/2014/main" id="{CE5713CE-6E8A-484D-A494-A2B3CCA4601E}"/>
              </a:ext>
            </a:extLst>
          </p:cNvPr>
          <p:cNvSpPr>
            <a:spLocks noGrp="1"/>
          </p:cNvSpPr>
          <p:nvPr>
            <p:ph type="sldNum" sz="quarter" idx="12"/>
          </p:nvPr>
        </p:nvSpPr>
        <p:spPr/>
        <p:txBody>
          <a:bodyPr/>
          <a:lstStyle/>
          <a:p>
            <a:fld id="{134130E5-E61B-4CBB-BE4D-E8692FE607E9}" type="slidenum">
              <a:rPr lang="en-AU" smtClean="0"/>
              <a:t>11</a:t>
            </a:fld>
            <a:endParaRPr lang="en-AU"/>
          </a:p>
        </p:txBody>
      </p:sp>
      <p:sp>
        <p:nvSpPr>
          <p:cNvPr id="6" name="Footer Placeholder 5">
            <a:extLst>
              <a:ext uri="{FF2B5EF4-FFF2-40B4-BE49-F238E27FC236}">
                <a16:creationId xmlns:a16="http://schemas.microsoft.com/office/drawing/2014/main" id="{70CE998A-A002-4A7F-B81E-DBBCC6AB9DCB}"/>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FFF17457-29BC-47EF-A448-D77D9082C6B0}"/>
              </a:ext>
            </a:extLst>
          </p:cNvPr>
          <p:cNvSpPr>
            <a:spLocks noGrp="1"/>
          </p:cNvSpPr>
          <p:nvPr>
            <p:ph type="body" sz="half" idx="13"/>
          </p:nvPr>
        </p:nvSpPr>
        <p:spPr/>
        <p:txBody>
          <a:bodyPr/>
          <a:lstStyle/>
          <a:p>
            <a:r>
              <a:rPr lang="en-AU"/>
              <a:t>Image 1.0.4 Field pea with blackspot disease</a:t>
            </a:r>
          </a:p>
        </p:txBody>
      </p:sp>
    </p:spTree>
    <p:custDataLst>
      <p:tags r:id="rId1"/>
    </p:custDataLst>
    <p:extLst>
      <p:ext uri="{BB962C8B-B14F-4D97-AF65-F5344CB8AC3E}">
        <p14:creationId xmlns:p14="http://schemas.microsoft.com/office/powerpoint/2010/main" val="625293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C3FD-FF42-4091-A263-C9915EB16754}"/>
              </a:ext>
            </a:extLst>
          </p:cNvPr>
          <p:cNvSpPr>
            <a:spLocks noGrp="1"/>
          </p:cNvSpPr>
          <p:nvPr>
            <p:ph type="title"/>
          </p:nvPr>
        </p:nvSpPr>
        <p:spPr/>
        <p:txBody>
          <a:bodyPr/>
          <a:lstStyle/>
          <a:p>
            <a:r>
              <a:rPr lang="en-AU"/>
              <a:t>Management of predators and competitors</a:t>
            </a:r>
          </a:p>
        </p:txBody>
      </p:sp>
      <p:pic>
        <p:nvPicPr>
          <p:cNvPr id="9" name="Picture Placeholder 8" descr="A fox sitting on the ground&#10;&#10;Description automatically generated with medium confidence">
            <a:extLst>
              <a:ext uri="{FF2B5EF4-FFF2-40B4-BE49-F238E27FC236}">
                <a16:creationId xmlns:a16="http://schemas.microsoft.com/office/drawing/2014/main" id="{C19C6AA2-8D30-48E4-BC0C-CF4D449C747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21" r="2521"/>
          <a:stretch>
            <a:fillRect/>
          </a:stretch>
        </p:blipFill>
        <p:spPr/>
      </p:pic>
      <p:sp>
        <p:nvSpPr>
          <p:cNvPr id="4" name="Text Placeholder 3">
            <a:extLst>
              <a:ext uri="{FF2B5EF4-FFF2-40B4-BE49-F238E27FC236}">
                <a16:creationId xmlns:a16="http://schemas.microsoft.com/office/drawing/2014/main" id="{70845F9C-87D8-4843-8EE8-60D3831880D1}"/>
              </a:ext>
            </a:extLst>
          </p:cNvPr>
          <p:cNvSpPr>
            <a:spLocks noGrp="1"/>
          </p:cNvSpPr>
          <p:nvPr>
            <p:ph type="body" sz="half" idx="2"/>
          </p:nvPr>
        </p:nvSpPr>
        <p:spPr>
          <a:xfrm>
            <a:off x="7423151" y="2049462"/>
            <a:ext cx="4481634" cy="4306888"/>
          </a:xfrm>
        </p:spPr>
        <p:txBody>
          <a:bodyPr>
            <a:noAutofit/>
          </a:bodyPr>
          <a:lstStyle/>
          <a:p>
            <a:pPr>
              <a:lnSpc>
                <a:spcPct val="110000"/>
              </a:lnSpc>
            </a:pPr>
            <a:r>
              <a:rPr lang="en-AU" dirty="0"/>
              <a:t>Several different animals have become unwanted predators or competitors on agricultural ecosystems in WA.</a:t>
            </a:r>
          </a:p>
          <a:p>
            <a:pPr>
              <a:lnSpc>
                <a:spcPct val="110000"/>
              </a:lnSpc>
            </a:pPr>
            <a:r>
              <a:rPr lang="en-US" b="0" i="0" dirty="0">
                <a:solidFill>
                  <a:srgbClr val="333333"/>
                </a:solidFill>
                <a:effectLst/>
              </a:rPr>
              <a:t>One significant animal is the European red fox.</a:t>
            </a:r>
          </a:p>
          <a:p>
            <a:pPr>
              <a:lnSpc>
                <a:spcPct val="110000"/>
              </a:lnSpc>
            </a:pPr>
            <a:r>
              <a:rPr lang="en-US" b="0" i="0" dirty="0">
                <a:solidFill>
                  <a:srgbClr val="333333"/>
                </a:solidFill>
                <a:effectLst/>
              </a:rPr>
              <a:t>Foxes can cause significant losses to some agricultural producers, often targeting lambs or young goats (kids).</a:t>
            </a:r>
          </a:p>
          <a:p>
            <a:pPr>
              <a:lnSpc>
                <a:spcPct val="110000"/>
              </a:lnSpc>
            </a:pPr>
            <a:r>
              <a:rPr lang="en-US" b="0" i="0" dirty="0">
                <a:solidFill>
                  <a:srgbClr val="333333"/>
                </a:solidFill>
                <a:effectLst/>
              </a:rPr>
              <a:t>They also prey on many native animals. This has led to the endangerment or extinction of many </a:t>
            </a:r>
            <a:r>
              <a:rPr lang="en-US" dirty="0">
                <a:solidFill>
                  <a:srgbClr val="333333"/>
                </a:solidFill>
              </a:rPr>
              <a:t>of our unique WA </a:t>
            </a:r>
            <a:r>
              <a:rPr lang="en-US" b="0" i="0" dirty="0">
                <a:solidFill>
                  <a:srgbClr val="333333"/>
                </a:solidFill>
                <a:effectLst/>
              </a:rPr>
              <a:t>species.</a:t>
            </a:r>
          </a:p>
          <a:p>
            <a:pPr>
              <a:lnSpc>
                <a:spcPct val="110000"/>
              </a:lnSpc>
            </a:pPr>
            <a:r>
              <a:rPr lang="en-US" b="0" i="0" dirty="0">
                <a:solidFill>
                  <a:srgbClr val="333333"/>
                </a:solidFill>
                <a:effectLst/>
              </a:rPr>
              <a:t>The best option for land-owners is to work with local and state government </a:t>
            </a:r>
            <a:r>
              <a:rPr lang="en-US" dirty="0">
                <a:solidFill>
                  <a:srgbClr val="333333"/>
                </a:solidFill>
              </a:rPr>
              <a:t>authorities </a:t>
            </a:r>
            <a:r>
              <a:rPr lang="en-US" b="0" i="0" dirty="0">
                <a:solidFill>
                  <a:srgbClr val="333333"/>
                </a:solidFill>
                <a:effectLst/>
              </a:rPr>
              <a:t>to control foxes before they become a problem.</a:t>
            </a:r>
          </a:p>
          <a:p>
            <a:pPr>
              <a:lnSpc>
                <a:spcPct val="110000"/>
              </a:lnSpc>
            </a:pPr>
            <a:endParaRPr lang="en-AU" dirty="0"/>
          </a:p>
        </p:txBody>
      </p:sp>
      <p:sp>
        <p:nvSpPr>
          <p:cNvPr id="5" name="Slide Number Placeholder 4">
            <a:extLst>
              <a:ext uri="{FF2B5EF4-FFF2-40B4-BE49-F238E27FC236}">
                <a16:creationId xmlns:a16="http://schemas.microsoft.com/office/drawing/2014/main" id="{BE9E02B1-3E55-448E-9DED-9B39926872D3}"/>
              </a:ext>
            </a:extLst>
          </p:cNvPr>
          <p:cNvSpPr>
            <a:spLocks noGrp="1"/>
          </p:cNvSpPr>
          <p:nvPr>
            <p:ph type="sldNum" sz="quarter" idx="12"/>
          </p:nvPr>
        </p:nvSpPr>
        <p:spPr/>
        <p:txBody>
          <a:bodyPr/>
          <a:lstStyle/>
          <a:p>
            <a:fld id="{134130E5-E61B-4CBB-BE4D-E8692FE607E9}" type="slidenum">
              <a:rPr lang="en-AU" smtClean="0"/>
              <a:t>12</a:t>
            </a:fld>
            <a:endParaRPr lang="en-AU"/>
          </a:p>
        </p:txBody>
      </p:sp>
      <p:sp>
        <p:nvSpPr>
          <p:cNvPr id="6" name="Footer Placeholder 5">
            <a:extLst>
              <a:ext uri="{FF2B5EF4-FFF2-40B4-BE49-F238E27FC236}">
                <a16:creationId xmlns:a16="http://schemas.microsoft.com/office/drawing/2014/main" id="{2105AEF8-D6E2-42B4-A03F-1B52E310CF1B}"/>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3ED389DE-516F-412E-B28A-C6BE3D20C4FD}"/>
              </a:ext>
            </a:extLst>
          </p:cNvPr>
          <p:cNvSpPr>
            <a:spLocks noGrp="1"/>
          </p:cNvSpPr>
          <p:nvPr>
            <p:ph type="body" sz="half" idx="13"/>
          </p:nvPr>
        </p:nvSpPr>
        <p:spPr/>
        <p:txBody>
          <a:bodyPr/>
          <a:lstStyle/>
          <a:p>
            <a:r>
              <a:rPr lang="en-AU"/>
              <a:t>Image 1.0.5 Young red fox sitting</a:t>
            </a:r>
          </a:p>
        </p:txBody>
      </p:sp>
    </p:spTree>
    <p:custDataLst>
      <p:tags r:id="rId1"/>
    </p:custDataLst>
    <p:extLst>
      <p:ext uri="{BB962C8B-B14F-4D97-AF65-F5344CB8AC3E}">
        <p14:creationId xmlns:p14="http://schemas.microsoft.com/office/powerpoint/2010/main" val="2720480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C3FD-FF42-4091-A263-C9915EB16754}"/>
              </a:ext>
            </a:extLst>
          </p:cNvPr>
          <p:cNvSpPr>
            <a:spLocks noGrp="1"/>
          </p:cNvSpPr>
          <p:nvPr>
            <p:ph type="title"/>
          </p:nvPr>
        </p:nvSpPr>
        <p:spPr/>
        <p:txBody>
          <a:bodyPr/>
          <a:lstStyle/>
          <a:p>
            <a:r>
              <a:rPr lang="en-AU"/>
              <a:t>Management of habitat (eg soil health) </a:t>
            </a:r>
          </a:p>
        </p:txBody>
      </p:sp>
      <p:pic>
        <p:nvPicPr>
          <p:cNvPr id="9" name="Picture Placeholder 8">
            <a:extLst>
              <a:ext uri="{FF2B5EF4-FFF2-40B4-BE49-F238E27FC236}">
                <a16:creationId xmlns:a16="http://schemas.microsoft.com/office/drawing/2014/main" id="{88303110-1C03-40F3-96FE-AAF54600F40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p:blipFill>
        <p:spPr>
          <a:xfrm>
            <a:off x="838200" y="972901"/>
            <a:ext cx="6172200" cy="4873625"/>
          </a:xfrm>
        </p:spPr>
      </p:pic>
      <p:sp>
        <p:nvSpPr>
          <p:cNvPr id="4" name="Text Placeholder 3">
            <a:extLst>
              <a:ext uri="{FF2B5EF4-FFF2-40B4-BE49-F238E27FC236}">
                <a16:creationId xmlns:a16="http://schemas.microsoft.com/office/drawing/2014/main" id="{70845F9C-87D8-4843-8EE8-60D3831880D1}"/>
              </a:ext>
            </a:extLst>
          </p:cNvPr>
          <p:cNvSpPr>
            <a:spLocks noGrp="1"/>
          </p:cNvSpPr>
          <p:nvPr>
            <p:ph type="body" sz="half" idx="2"/>
          </p:nvPr>
        </p:nvSpPr>
        <p:spPr/>
        <p:txBody>
          <a:bodyPr/>
          <a:lstStyle/>
          <a:p>
            <a:pPr>
              <a:lnSpc>
                <a:spcPct val="100000"/>
              </a:lnSpc>
            </a:pPr>
            <a:r>
              <a:rPr lang="en-AU" dirty="0"/>
              <a:t>Managing soil health in agricultural ecosystems is an essential component of sustainable food production.</a:t>
            </a:r>
          </a:p>
          <a:p>
            <a:pPr>
              <a:lnSpc>
                <a:spcPct val="100000"/>
              </a:lnSpc>
            </a:pPr>
            <a:r>
              <a:rPr lang="en-AU" dirty="0"/>
              <a:t>Many different factors (both biotic and abiotic) interact to create a healthy soil for agriculture.</a:t>
            </a:r>
          </a:p>
          <a:p>
            <a:pPr>
              <a:lnSpc>
                <a:spcPct val="100000"/>
              </a:lnSpc>
              <a:spcAft>
                <a:spcPts val="1000"/>
              </a:spcAft>
            </a:pPr>
            <a:r>
              <a:rPr lang="en-AU" dirty="0"/>
              <a:t>One such factor is the symbiotic relationship that occurs between plants such as legumes and rhizobium bacteria. This symbiotic relationship enables legumes (such as the lupin) to capture atmospheric nitrogen and return it to the soil as nitrogen compounds thus reducing the need for additional nitrogen fertilisers. </a:t>
            </a:r>
          </a:p>
        </p:txBody>
      </p:sp>
      <p:sp>
        <p:nvSpPr>
          <p:cNvPr id="5" name="Slide Number Placeholder 4">
            <a:extLst>
              <a:ext uri="{FF2B5EF4-FFF2-40B4-BE49-F238E27FC236}">
                <a16:creationId xmlns:a16="http://schemas.microsoft.com/office/drawing/2014/main" id="{BE9E02B1-3E55-448E-9DED-9B39926872D3}"/>
              </a:ext>
            </a:extLst>
          </p:cNvPr>
          <p:cNvSpPr>
            <a:spLocks noGrp="1"/>
          </p:cNvSpPr>
          <p:nvPr>
            <p:ph type="sldNum" sz="quarter" idx="12"/>
          </p:nvPr>
        </p:nvSpPr>
        <p:spPr/>
        <p:txBody>
          <a:bodyPr/>
          <a:lstStyle/>
          <a:p>
            <a:fld id="{134130E5-E61B-4CBB-BE4D-E8692FE607E9}" type="slidenum">
              <a:rPr lang="en-AU" smtClean="0"/>
              <a:t>13</a:t>
            </a:fld>
            <a:endParaRPr lang="en-AU"/>
          </a:p>
        </p:txBody>
      </p:sp>
      <p:sp>
        <p:nvSpPr>
          <p:cNvPr id="6" name="Footer Placeholder 5">
            <a:extLst>
              <a:ext uri="{FF2B5EF4-FFF2-40B4-BE49-F238E27FC236}">
                <a16:creationId xmlns:a16="http://schemas.microsoft.com/office/drawing/2014/main" id="{2105AEF8-D6E2-42B4-A03F-1B52E310CF1B}"/>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3ED389DE-516F-412E-B28A-C6BE3D20C4FD}"/>
              </a:ext>
            </a:extLst>
          </p:cNvPr>
          <p:cNvSpPr>
            <a:spLocks noGrp="1"/>
          </p:cNvSpPr>
          <p:nvPr>
            <p:ph type="body" sz="half" idx="13"/>
          </p:nvPr>
        </p:nvSpPr>
        <p:spPr/>
        <p:txBody>
          <a:bodyPr/>
          <a:lstStyle/>
          <a:p>
            <a:r>
              <a:rPr lang="en-AU"/>
              <a:t>Image 1.0.6 Harvesting a lupin crop</a:t>
            </a:r>
          </a:p>
        </p:txBody>
      </p:sp>
    </p:spTree>
    <p:extLst>
      <p:ext uri="{BB962C8B-B14F-4D97-AF65-F5344CB8AC3E}">
        <p14:creationId xmlns:p14="http://schemas.microsoft.com/office/powerpoint/2010/main" val="3188808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C3FD-FF42-4091-A263-C9915EB16754}"/>
              </a:ext>
            </a:extLst>
          </p:cNvPr>
          <p:cNvSpPr>
            <a:spLocks noGrp="1"/>
          </p:cNvSpPr>
          <p:nvPr>
            <p:ph type="title"/>
          </p:nvPr>
        </p:nvSpPr>
        <p:spPr>
          <a:xfrm>
            <a:off x="7423151" y="457200"/>
            <a:ext cx="3932237" cy="1096962"/>
          </a:xfrm>
        </p:spPr>
        <p:txBody>
          <a:bodyPr/>
          <a:lstStyle/>
          <a:p>
            <a:r>
              <a:rPr lang="en-AU" dirty="0"/>
              <a:t>Management of habitat (</a:t>
            </a:r>
            <a:r>
              <a:rPr lang="en-AU" dirty="0" err="1"/>
              <a:t>eg</a:t>
            </a:r>
            <a:r>
              <a:rPr lang="en-AU" dirty="0"/>
              <a:t> water) </a:t>
            </a:r>
          </a:p>
        </p:txBody>
      </p:sp>
      <p:pic>
        <p:nvPicPr>
          <p:cNvPr id="9" name="Picture Placeholder 8" descr="A picture containing grass, sky, outdoor, field&#10;&#10;Description automatically generated">
            <a:extLst>
              <a:ext uri="{FF2B5EF4-FFF2-40B4-BE49-F238E27FC236}">
                <a16:creationId xmlns:a16="http://schemas.microsoft.com/office/drawing/2014/main" id="{26843164-949A-49AA-B2EE-E2297AABB2F0}"/>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69" r="7869"/>
          <a:stretch>
            <a:fillRect/>
          </a:stretch>
        </p:blipFill>
        <p:spPr/>
      </p:pic>
      <p:sp>
        <p:nvSpPr>
          <p:cNvPr id="4" name="Text Placeholder 3">
            <a:extLst>
              <a:ext uri="{FF2B5EF4-FFF2-40B4-BE49-F238E27FC236}">
                <a16:creationId xmlns:a16="http://schemas.microsoft.com/office/drawing/2014/main" id="{70845F9C-87D8-4843-8EE8-60D3831880D1}"/>
              </a:ext>
            </a:extLst>
          </p:cNvPr>
          <p:cNvSpPr>
            <a:spLocks noGrp="1"/>
          </p:cNvSpPr>
          <p:nvPr>
            <p:ph type="body" sz="half" idx="2"/>
          </p:nvPr>
        </p:nvSpPr>
        <p:spPr>
          <a:xfrm>
            <a:off x="7358674" y="1416416"/>
            <a:ext cx="4669203" cy="4939934"/>
          </a:xfrm>
        </p:spPr>
        <p:txBody>
          <a:bodyPr>
            <a:noAutofit/>
          </a:bodyPr>
          <a:lstStyle/>
          <a:p>
            <a:pPr>
              <a:lnSpc>
                <a:spcPct val="120000"/>
              </a:lnSpc>
            </a:pPr>
            <a:r>
              <a:rPr lang="en-US" sz="1400" dirty="0"/>
              <a:t>W</a:t>
            </a:r>
            <a:r>
              <a:rPr lang="en-US" sz="1400" b="0" i="0" dirty="0">
                <a:effectLst/>
              </a:rPr>
              <a:t>ater is essential for plant survival and is also the mechanism for root systems to access </a:t>
            </a:r>
            <a:r>
              <a:rPr lang="en-US" sz="1400" b="0" i="0" dirty="0" err="1">
                <a:effectLst/>
              </a:rPr>
              <a:t>fertilisers</a:t>
            </a:r>
            <a:r>
              <a:rPr lang="en-US" sz="1400" b="0" i="0" dirty="0">
                <a:effectLst/>
              </a:rPr>
              <a:t> and trace elements in the soil.</a:t>
            </a:r>
          </a:p>
          <a:p>
            <a:pPr>
              <a:lnSpc>
                <a:spcPct val="120000"/>
              </a:lnSpc>
            </a:pPr>
            <a:r>
              <a:rPr lang="en-AU" sz="1400" dirty="0"/>
              <a:t>When it comes to rainfall, WA is a relatively dry state. </a:t>
            </a:r>
            <a:r>
              <a:rPr lang="en-US" sz="1400" dirty="0"/>
              <a:t>L</a:t>
            </a:r>
            <a:r>
              <a:rPr lang="en-US" sz="1400" b="0" i="0" dirty="0">
                <a:effectLst/>
              </a:rPr>
              <a:t>andholders need to consider why they are irrigating, what soil types they have and what irrigation system would be best for their ecosystem.</a:t>
            </a:r>
          </a:p>
          <a:p>
            <a:pPr>
              <a:lnSpc>
                <a:spcPct val="120000"/>
              </a:lnSpc>
            </a:pPr>
            <a:r>
              <a:rPr lang="en-US" sz="1400" b="0" i="0" dirty="0">
                <a:effectLst/>
              </a:rPr>
              <a:t>Soil characteristics will influence the type and timing of irrigation systems.</a:t>
            </a:r>
          </a:p>
          <a:p>
            <a:pPr>
              <a:lnSpc>
                <a:spcPct val="120000"/>
              </a:lnSpc>
            </a:pPr>
            <a:r>
              <a:rPr lang="en-US" sz="1400" dirty="0"/>
              <a:t>In WA there are two basic soli types – sandy soil and clay soil.</a:t>
            </a:r>
          </a:p>
          <a:p>
            <a:pPr>
              <a:lnSpc>
                <a:spcPct val="120000"/>
              </a:lnSpc>
            </a:pPr>
            <a:r>
              <a:rPr lang="en-US" sz="1400" dirty="0"/>
              <a:t>S</a:t>
            </a:r>
            <a:r>
              <a:rPr lang="en-US" sz="1400" b="0" i="0" dirty="0">
                <a:effectLst/>
              </a:rPr>
              <a:t>andy soils are lacking in organic matter, allowing water and nutrients to leach down and out of the root zone.</a:t>
            </a:r>
          </a:p>
          <a:p>
            <a:pPr>
              <a:lnSpc>
                <a:spcPct val="120000"/>
              </a:lnSpc>
            </a:pPr>
            <a:r>
              <a:rPr lang="en-US" sz="1400" dirty="0"/>
              <a:t>C</a:t>
            </a:r>
            <a:r>
              <a:rPr lang="en-US" sz="1400" b="0" i="0" dirty="0">
                <a:effectLst/>
              </a:rPr>
              <a:t>lay soils are fine textured and may not have enough drainage capacity for good root development. If too much water is applied too often, waterlogged soil can result.</a:t>
            </a:r>
          </a:p>
          <a:p>
            <a:pPr>
              <a:lnSpc>
                <a:spcPct val="120000"/>
              </a:lnSpc>
            </a:pPr>
            <a:endParaRPr lang="en-AU" sz="1400" dirty="0"/>
          </a:p>
        </p:txBody>
      </p:sp>
      <p:sp>
        <p:nvSpPr>
          <p:cNvPr id="5" name="Slide Number Placeholder 4">
            <a:extLst>
              <a:ext uri="{FF2B5EF4-FFF2-40B4-BE49-F238E27FC236}">
                <a16:creationId xmlns:a16="http://schemas.microsoft.com/office/drawing/2014/main" id="{BE9E02B1-3E55-448E-9DED-9B39926872D3}"/>
              </a:ext>
            </a:extLst>
          </p:cNvPr>
          <p:cNvSpPr>
            <a:spLocks noGrp="1"/>
          </p:cNvSpPr>
          <p:nvPr>
            <p:ph type="sldNum" sz="quarter" idx="12"/>
          </p:nvPr>
        </p:nvSpPr>
        <p:spPr/>
        <p:txBody>
          <a:bodyPr/>
          <a:lstStyle/>
          <a:p>
            <a:fld id="{134130E5-E61B-4CBB-BE4D-E8692FE607E9}" type="slidenum">
              <a:rPr lang="en-AU" smtClean="0"/>
              <a:t>14</a:t>
            </a:fld>
            <a:endParaRPr lang="en-AU"/>
          </a:p>
        </p:txBody>
      </p:sp>
      <p:sp>
        <p:nvSpPr>
          <p:cNvPr id="6" name="Footer Placeholder 5">
            <a:extLst>
              <a:ext uri="{FF2B5EF4-FFF2-40B4-BE49-F238E27FC236}">
                <a16:creationId xmlns:a16="http://schemas.microsoft.com/office/drawing/2014/main" id="{2105AEF8-D6E2-42B4-A03F-1B52E310CF1B}"/>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3ED389DE-516F-412E-B28A-C6BE3D20C4FD}"/>
              </a:ext>
            </a:extLst>
          </p:cNvPr>
          <p:cNvSpPr>
            <a:spLocks noGrp="1"/>
          </p:cNvSpPr>
          <p:nvPr>
            <p:ph type="body" sz="half" idx="13"/>
          </p:nvPr>
        </p:nvSpPr>
        <p:spPr/>
        <p:txBody>
          <a:bodyPr/>
          <a:lstStyle/>
          <a:p>
            <a:r>
              <a:rPr lang="en-AU"/>
              <a:t>1.0.7 Irrigation of carrots</a:t>
            </a:r>
          </a:p>
        </p:txBody>
      </p:sp>
    </p:spTree>
    <p:extLst>
      <p:ext uri="{BB962C8B-B14F-4D97-AF65-F5344CB8AC3E}">
        <p14:creationId xmlns:p14="http://schemas.microsoft.com/office/powerpoint/2010/main" val="1865496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6550-D94A-47A4-96E3-2D8848FF1FA4}"/>
              </a:ext>
            </a:extLst>
          </p:cNvPr>
          <p:cNvSpPr>
            <a:spLocks noGrp="1"/>
          </p:cNvSpPr>
          <p:nvPr>
            <p:ph type="title"/>
          </p:nvPr>
        </p:nvSpPr>
        <p:spPr/>
        <p:txBody>
          <a:bodyPr/>
          <a:lstStyle/>
          <a:p>
            <a:r>
              <a:rPr lang="en-AU"/>
              <a:t>Student activities – research topics</a:t>
            </a:r>
          </a:p>
        </p:txBody>
      </p:sp>
      <p:sp>
        <p:nvSpPr>
          <p:cNvPr id="3" name="Content Placeholder 2">
            <a:extLst>
              <a:ext uri="{FF2B5EF4-FFF2-40B4-BE49-F238E27FC236}">
                <a16:creationId xmlns:a16="http://schemas.microsoft.com/office/drawing/2014/main" id="{A1DADF0B-C986-4733-853C-3E92779A9EA8}"/>
              </a:ext>
            </a:extLst>
          </p:cNvPr>
          <p:cNvSpPr>
            <a:spLocks noGrp="1"/>
          </p:cNvSpPr>
          <p:nvPr>
            <p:ph idx="1"/>
          </p:nvPr>
        </p:nvSpPr>
        <p:spPr>
          <a:xfrm>
            <a:off x="838200" y="1517894"/>
            <a:ext cx="10515600" cy="4986739"/>
          </a:xfrm>
        </p:spPr>
        <p:txBody>
          <a:bodyPr vert="horz" lIns="91440" tIns="45720" rIns="91440" bIns="45720" rtlCol="0" anchor="t">
            <a:noAutofit/>
          </a:bodyPr>
          <a:lstStyle/>
          <a:p>
            <a:pPr marL="0" indent="0">
              <a:lnSpc>
                <a:spcPct val="120000"/>
              </a:lnSpc>
              <a:buNone/>
            </a:pPr>
            <a:r>
              <a:rPr lang="en-AU" sz="1600" dirty="0"/>
              <a:t>Choose one of the following topics to research. Discuss with your teacher how you will present your research. Suggested links are provided in Student worksheet 1.3</a:t>
            </a:r>
          </a:p>
          <a:p>
            <a:pPr>
              <a:lnSpc>
                <a:spcPct val="120000"/>
              </a:lnSpc>
            </a:pPr>
            <a:r>
              <a:rPr lang="en-AU" sz="1600" dirty="0"/>
              <a:t>Integrated Pest Management</a:t>
            </a:r>
          </a:p>
          <a:p>
            <a:pPr>
              <a:lnSpc>
                <a:spcPct val="120000"/>
              </a:lnSpc>
            </a:pPr>
            <a:r>
              <a:rPr lang="en-AU" sz="1600" dirty="0"/>
              <a:t>Biosecurity in WA</a:t>
            </a:r>
          </a:p>
          <a:p>
            <a:pPr>
              <a:lnSpc>
                <a:spcPct val="120000"/>
              </a:lnSpc>
            </a:pPr>
            <a:r>
              <a:rPr lang="en-AU" sz="1600" dirty="0"/>
              <a:t>Control of invasive weeds (</a:t>
            </a:r>
            <a:r>
              <a:rPr lang="en-AU" sz="1600" dirty="0" err="1"/>
              <a:t>eg</a:t>
            </a:r>
            <a:r>
              <a:rPr lang="en-AU" sz="1600" dirty="0"/>
              <a:t> blackberry, Patterson’s curse)</a:t>
            </a:r>
          </a:p>
          <a:p>
            <a:pPr>
              <a:lnSpc>
                <a:spcPct val="120000"/>
              </a:lnSpc>
            </a:pPr>
            <a:r>
              <a:rPr lang="en-AU" sz="1600">
                <a:latin typeface="Arial"/>
                <a:cs typeface="Arial"/>
              </a:rPr>
              <a:t>Disease management in WA forestry</a:t>
            </a:r>
          </a:p>
          <a:p>
            <a:pPr>
              <a:lnSpc>
                <a:spcPct val="120000"/>
              </a:lnSpc>
            </a:pPr>
            <a:r>
              <a:rPr lang="en-AU" sz="1600" dirty="0"/>
              <a:t>Disease management in WA fisheries</a:t>
            </a:r>
          </a:p>
          <a:p>
            <a:pPr>
              <a:lnSpc>
                <a:spcPct val="120000"/>
              </a:lnSpc>
            </a:pPr>
            <a:r>
              <a:rPr lang="en-AU" sz="1600" dirty="0"/>
              <a:t>Maintaining soil health</a:t>
            </a:r>
          </a:p>
          <a:p>
            <a:pPr>
              <a:lnSpc>
                <a:spcPct val="120000"/>
              </a:lnSpc>
            </a:pPr>
            <a:r>
              <a:rPr lang="en-AU" sz="1600" dirty="0"/>
              <a:t>Management of fire regimes in WA</a:t>
            </a:r>
          </a:p>
          <a:p>
            <a:pPr>
              <a:lnSpc>
                <a:spcPct val="120000"/>
              </a:lnSpc>
            </a:pPr>
            <a:r>
              <a:rPr lang="en-AU" sz="1600" dirty="0"/>
              <a:t>Salinity management in WA</a:t>
            </a:r>
          </a:p>
          <a:p>
            <a:pPr>
              <a:lnSpc>
                <a:spcPct val="120000"/>
              </a:lnSpc>
            </a:pPr>
            <a:r>
              <a:rPr lang="en-AU" sz="1600" dirty="0"/>
              <a:t>Feral animal control in WA</a:t>
            </a:r>
          </a:p>
          <a:p>
            <a:pPr>
              <a:lnSpc>
                <a:spcPct val="120000"/>
              </a:lnSpc>
            </a:pPr>
            <a:r>
              <a:rPr lang="en-AU" sz="1600" dirty="0"/>
              <a:t>Endangered species in WA</a:t>
            </a:r>
          </a:p>
          <a:p>
            <a:pPr marL="0" indent="0">
              <a:lnSpc>
                <a:spcPct val="120000"/>
              </a:lnSpc>
              <a:buNone/>
            </a:pPr>
            <a:endParaRPr lang="en-AU" sz="1600" dirty="0"/>
          </a:p>
        </p:txBody>
      </p:sp>
      <p:sp>
        <p:nvSpPr>
          <p:cNvPr id="4" name="Slide Number Placeholder 3">
            <a:extLst>
              <a:ext uri="{FF2B5EF4-FFF2-40B4-BE49-F238E27FC236}">
                <a16:creationId xmlns:a16="http://schemas.microsoft.com/office/drawing/2014/main" id="{FE469D70-0534-4E49-8692-D223BEB49196}"/>
              </a:ext>
            </a:extLst>
          </p:cNvPr>
          <p:cNvSpPr>
            <a:spLocks noGrp="1"/>
          </p:cNvSpPr>
          <p:nvPr>
            <p:ph type="sldNum" sz="quarter" idx="12"/>
          </p:nvPr>
        </p:nvSpPr>
        <p:spPr/>
        <p:txBody>
          <a:bodyPr/>
          <a:lstStyle/>
          <a:p>
            <a:fld id="{134130E5-E61B-4CBB-BE4D-E8692FE607E9}" type="slidenum">
              <a:rPr lang="en-AU" smtClean="0"/>
              <a:t>15</a:t>
            </a:fld>
            <a:endParaRPr lang="en-AU"/>
          </a:p>
        </p:txBody>
      </p:sp>
      <p:sp>
        <p:nvSpPr>
          <p:cNvPr id="5" name="Footer Placeholder 4">
            <a:extLst>
              <a:ext uri="{FF2B5EF4-FFF2-40B4-BE49-F238E27FC236}">
                <a16:creationId xmlns:a16="http://schemas.microsoft.com/office/drawing/2014/main" id="{87E62019-D76C-4481-99B7-CE8762596A50}"/>
              </a:ext>
            </a:extLst>
          </p:cNvPr>
          <p:cNvSpPr>
            <a:spLocks noGrp="1"/>
          </p:cNvSpPr>
          <p:nvPr>
            <p:ph type="ftr" sz="quarter" idx="3"/>
          </p:nvPr>
        </p:nvSpPr>
        <p:spPr/>
        <p:txBody>
          <a:bodyPr/>
          <a:lstStyle/>
          <a:p>
            <a:r>
              <a:rPr lang="en-AU"/>
              <a:t>PRIMED9TL001 | Science | 1.0 Sustainable ecosystem interactions </a:t>
            </a:r>
          </a:p>
        </p:txBody>
      </p:sp>
    </p:spTree>
    <p:extLst>
      <p:ext uri="{BB962C8B-B14F-4D97-AF65-F5344CB8AC3E}">
        <p14:creationId xmlns:p14="http://schemas.microsoft.com/office/powerpoint/2010/main" val="411680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8057"/>
          </a:xfrm>
        </p:spPr>
        <p:txBody>
          <a:bodyPr>
            <a:normAutofit/>
          </a:bodyPr>
          <a:lstStyle/>
          <a:p>
            <a:r>
              <a:rPr lang="en-AU" sz="2800"/>
              <a:t>Acknowledgements</a:t>
            </a:r>
          </a:p>
        </p:txBody>
      </p:sp>
      <p:sp>
        <p:nvSpPr>
          <p:cNvPr id="3" name="Content Placeholder 2"/>
          <p:cNvSpPr>
            <a:spLocks noGrp="1"/>
          </p:cNvSpPr>
          <p:nvPr>
            <p:ph idx="1"/>
          </p:nvPr>
        </p:nvSpPr>
        <p:spPr>
          <a:xfrm>
            <a:off x="838200" y="1112560"/>
            <a:ext cx="10730218" cy="5068432"/>
          </a:xfrm>
        </p:spPr>
        <p:txBody>
          <a:bodyPr vert="horz" lIns="91440" tIns="45720" rIns="91440" bIns="45720" rtlCol="0" anchor="t">
            <a:noAutofit/>
          </a:bodyPr>
          <a:lstStyle/>
          <a:p>
            <a:pPr marL="0" indent="0">
              <a:lnSpc>
                <a:spcPct val="120000"/>
              </a:lnSpc>
              <a:buNone/>
            </a:pPr>
            <a:r>
              <a:rPr lang="en-AU" sz="1200" b="1" dirty="0">
                <a:solidFill>
                  <a:schemeClr val="accent6">
                    <a:lumMod val="75000"/>
                  </a:schemeClr>
                </a:solidFill>
                <a:latin typeface="Arial"/>
                <a:cs typeface="Arial"/>
              </a:rPr>
              <a:t>References</a:t>
            </a:r>
          </a:p>
          <a:p>
            <a:pPr marL="0" indent="0">
              <a:lnSpc>
                <a:spcPct val="120000"/>
              </a:lnSpc>
              <a:spcBef>
                <a:spcPts val="600"/>
              </a:spcBef>
              <a:buNone/>
            </a:pPr>
            <a:r>
              <a:rPr lang="en-AU" sz="850" dirty="0" err="1">
                <a:latin typeface="Arial"/>
                <a:cs typeface="Arial"/>
              </a:rPr>
              <a:t>FuseSchool</a:t>
            </a:r>
            <a:r>
              <a:rPr lang="en-AU" sz="850" dirty="0">
                <a:latin typeface="Arial"/>
                <a:cs typeface="Arial"/>
              </a:rPr>
              <a:t> – Global Education (18 September 2016) ‘Interactions within an ecosystem’ (video) YouTube available at: &lt;</a:t>
            </a:r>
            <a:r>
              <a:rPr lang="en-AU" sz="850" dirty="0">
                <a:latin typeface="Arial"/>
                <a:cs typeface="Arial"/>
                <a:hlinkClick r:id="rId2"/>
              </a:rPr>
              <a:t>https://www.youtube.com/watch?v=UMbrxi_DsXc</a:t>
            </a:r>
            <a:r>
              <a:rPr lang="en-AU" sz="850" dirty="0">
                <a:latin typeface="Arial"/>
                <a:cs typeface="Arial"/>
              </a:rPr>
              <a:t>&gt; accessed 18 June 2021</a:t>
            </a:r>
          </a:p>
          <a:p>
            <a:pPr marL="0" indent="0">
              <a:lnSpc>
                <a:spcPct val="120000"/>
              </a:lnSpc>
              <a:spcBef>
                <a:spcPts val="600"/>
              </a:spcBef>
              <a:buNone/>
            </a:pPr>
            <a:r>
              <a:rPr lang="en-AU" sz="850" dirty="0" err="1">
                <a:latin typeface="Arial"/>
                <a:cs typeface="Arial"/>
              </a:rPr>
              <a:t>MooMooMath</a:t>
            </a:r>
            <a:r>
              <a:rPr lang="en-AU" sz="850" dirty="0">
                <a:latin typeface="Arial"/>
                <a:cs typeface="Arial"/>
              </a:rPr>
              <a:t> and Science (2 May 2019) ‘Ecological relationships: Competition, Predator and Prey, Symbiosis’ (video) YouTube available at: &lt;</a:t>
            </a:r>
            <a:r>
              <a:rPr lang="en-US" sz="850" dirty="0">
                <a:latin typeface="Arial"/>
                <a:cs typeface="Arial"/>
                <a:hlinkClick r:id="rId3"/>
              </a:rPr>
              <a:t>https://www.youtube.com/watch?v=VECARZ-zhKM -&gt; </a:t>
            </a:r>
            <a:r>
              <a:rPr lang="en-US" sz="850" dirty="0">
                <a:latin typeface="Arial"/>
                <a:cs typeface="Arial"/>
              </a:rPr>
              <a:t> accessed 18 June 2021</a:t>
            </a:r>
            <a:endParaRPr lang="en-AU" sz="850" dirty="0">
              <a:latin typeface="Arial"/>
              <a:cs typeface="Arial"/>
            </a:endParaRPr>
          </a:p>
          <a:p>
            <a:pPr marL="0" indent="0">
              <a:lnSpc>
                <a:spcPct val="120000"/>
              </a:lnSpc>
              <a:spcBef>
                <a:spcPts val="600"/>
              </a:spcBef>
              <a:buNone/>
            </a:pPr>
            <a:r>
              <a:rPr lang="en-AU" sz="850" dirty="0" err="1">
                <a:latin typeface="Arial"/>
                <a:cs typeface="Arial"/>
              </a:rPr>
              <a:t>StoneAgeMan</a:t>
            </a:r>
            <a:r>
              <a:rPr lang="en-AU" sz="850" dirty="0">
                <a:latin typeface="Arial"/>
                <a:cs typeface="Arial"/>
              </a:rPr>
              <a:t> (16 January 2012) ‘Symbiosis: Mutualism, Commensalism, and Parasitism’ (video) YouTube available at: &lt;</a:t>
            </a:r>
            <a:r>
              <a:rPr lang="en-AU" sz="850" dirty="0">
                <a:latin typeface="Arial"/>
                <a:cs typeface="Arial"/>
                <a:hlinkClick r:id="rId4"/>
              </a:rPr>
              <a:t>https://www.youtube.com/watch?v=zSmL2F1t81Q -&gt; </a:t>
            </a:r>
            <a:r>
              <a:rPr lang="en-AU" sz="850" dirty="0">
                <a:latin typeface="Arial"/>
                <a:cs typeface="Arial"/>
              </a:rPr>
              <a:t>accessed 18 June 2021</a:t>
            </a:r>
          </a:p>
          <a:p>
            <a:pPr marL="0" indent="0">
              <a:lnSpc>
                <a:spcPct val="120000"/>
              </a:lnSpc>
              <a:spcBef>
                <a:spcPts val="600"/>
              </a:spcBef>
              <a:buNone/>
            </a:pPr>
            <a:r>
              <a:rPr lang="en-AU" sz="850" dirty="0">
                <a:latin typeface="Arial"/>
                <a:cs typeface="Arial"/>
              </a:rPr>
              <a:t>Government of Western Australia, DPIRD, (24 October 2019) ‘Stable fly in Western Australia’ available at: &lt;</a:t>
            </a:r>
            <a:r>
              <a:rPr lang="en-US" sz="850" dirty="0">
                <a:latin typeface="Arial"/>
                <a:cs typeface="Arial"/>
                <a:hlinkClick r:id="rId5"/>
              </a:rPr>
              <a:t>https://www.agric.wa.gov.au/vegetables/stable-fly-western-australia -&gt; </a:t>
            </a:r>
            <a:r>
              <a:rPr lang="en-US" sz="850" dirty="0">
                <a:latin typeface="Arial"/>
                <a:cs typeface="Arial"/>
              </a:rPr>
              <a:t> accessed 18 June 2021</a:t>
            </a:r>
          </a:p>
          <a:p>
            <a:pPr marL="0" indent="0">
              <a:lnSpc>
                <a:spcPct val="120000"/>
              </a:lnSpc>
              <a:spcBef>
                <a:spcPts val="600"/>
              </a:spcBef>
              <a:buNone/>
            </a:pPr>
            <a:r>
              <a:rPr lang="en-AU" sz="850" dirty="0">
                <a:latin typeface="Arial"/>
                <a:cs typeface="Arial"/>
              </a:rPr>
              <a:t>Government of Western Australia, DPIRD, (24 October 2019) ‘Blackspot in field peas disease forecast’ available at: &lt;</a:t>
            </a:r>
            <a:r>
              <a:rPr lang="en-AU" sz="850" dirty="0">
                <a:latin typeface="Arial"/>
                <a:cs typeface="Arial"/>
                <a:hlinkClick r:id="rId6"/>
              </a:rPr>
              <a:t>https://www.agric.wa.gov.au/field-peas/blackspot-field-peas-disease-forecast</a:t>
            </a:r>
            <a:r>
              <a:rPr lang="en-AU" sz="850" dirty="0">
                <a:latin typeface="Arial"/>
                <a:cs typeface="Arial"/>
              </a:rPr>
              <a:t>&gt; </a:t>
            </a:r>
            <a:r>
              <a:rPr lang="en-US" sz="850" dirty="0">
                <a:latin typeface="Arial"/>
                <a:cs typeface="Arial"/>
              </a:rPr>
              <a:t>accessed 18 June 2021</a:t>
            </a:r>
          </a:p>
          <a:p>
            <a:pPr marL="0" indent="0">
              <a:lnSpc>
                <a:spcPct val="120000"/>
              </a:lnSpc>
              <a:spcBef>
                <a:spcPts val="600"/>
              </a:spcBef>
              <a:buNone/>
            </a:pPr>
            <a:r>
              <a:rPr lang="en-AU" sz="850" dirty="0">
                <a:latin typeface="Arial"/>
                <a:cs typeface="Arial"/>
              </a:rPr>
              <a:t>Government of Western Australia, DPIRD, (20 July 2020) ‘Blackberry: declared pest’ available at: &lt;</a:t>
            </a:r>
            <a:r>
              <a:rPr lang="en-AU" sz="850" dirty="0">
                <a:latin typeface="Arial"/>
                <a:cs typeface="Arial"/>
                <a:hlinkClick r:id="rId7"/>
              </a:rPr>
              <a:t>https://www.agric.wa.gov.au/declared-plants/blackberry-declared-pest</a:t>
            </a:r>
            <a:r>
              <a:rPr lang="en-AU" sz="850" dirty="0">
                <a:latin typeface="Arial"/>
                <a:cs typeface="Arial"/>
              </a:rPr>
              <a:t>&gt; </a:t>
            </a:r>
            <a:r>
              <a:rPr lang="en-US" sz="850" dirty="0">
                <a:latin typeface="Arial"/>
                <a:cs typeface="Arial"/>
              </a:rPr>
              <a:t>accessed 18 June 2021</a:t>
            </a:r>
          </a:p>
          <a:p>
            <a:pPr marL="0" indent="0">
              <a:lnSpc>
                <a:spcPct val="120000"/>
              </a:lnSpc>
              <a:spcBef>
                <a:spcPts val="600"/>
              </a:spcBef>
              <a:buNone/>
            </a:pPr>
            <a:r>
              <a:rPr lang="en-AU" sz="850" dirty="0">
                <a:latin typeface="Arial"/>
                <a:cs typeface="Arial"/>
              </a:rPr>
              <a:t>Government of Western Australia, DPIRD, (24 October 2019) ‘Waterwise irrigation – big benefits for small properties’ available at: &lt;</a:t>
            </a:r>
            <a:r>
              <a:rPr lang="en-AU" sz="850" dirty="0">
                <a:latin typeface="Arial"/>
                <a:cs typeface="Arial"/>
                <a:hlinkClick r:id="rId8"/>
              </a:rPr>
              <a:t>https://www.agric.wa.gov.au/small-landholders-western-australia/waterwise-irrigation-big-benefits-small-properties</a:t>
            </a:r>
            <a:r>
              <a:rPr lang="en-AU" sz="850" dirty="0">
                <a:latin typeface="Arial"/>
                <a:cs typeface="Arial"/>
              </a:rPr>
              <a:t>&gt;</a:t>
            </a:r>
            <a:r>
              <a:rPr lang="en-US" sz="850" dirty="0">
                <a:latin typeface="Arial"/>
                <a:cs typeface="Arial"/>
              </a:rPr>
              <a:t> accessed 18 June 2021</a:t>
            </a:r>
          </a:p>
          <a:p>
            <a:pPr marL="0" indent="0">
              <a:lnSpc>
                <a:spcPct val="120000"/>
              </a:lnSpc>
              <a:spcBef>
                <a:spcPts val="600"/>
              </a:spcBef>
              <a:buNone/>
            </a:pPr>
            <a:r>
              <a:rPr lang="en-AU" sz="850" dirty="0">
                <a:latin typeface="Arial"/>
                <a:cs typeface="Arial"/>
              </a:rPr>
              <a:t>Government of Western Australia, DPIRD, (15 May 2018) ‘Lupin essentials – growing a successful lupin crop’ available at: &lt;</a:t>
            </a:r>
            <a:r>
              <a:rPr lang="en-AU" sz="850" dirty="0">
                <a:latin typeface="Arial"/>
                <a:cs typeface="Arial"/>
                <a:hlinkClick r:id="rId9"/>
              </a:rPr>
              <a:t>https://www.agric.wa.gov.au/lupins/lupin-essentials-%E2%80%93-growing-successful-lupin-crop</a:t>
            </a:r>
            <a:r>
              <a:rPr lang="en-AU" sz="850" dirty="0">
                <a:latin typeface="Arial"/>
                <a:cs typeface="Arial"/>
              </a:rPr>
              <a:t>&gt;</a:t>
            </a:r>
            <a:r>
              <a:rPr lang="en-US" sz="850" dirty="0">
                <a:latin typeface="Arial"/>
                <a:cs typeface="Arial"/>
              </a:rPr>
              <a:t> accessed 18 June 2021</a:t>
            </a:r>
            <a:endParaRPr lang="en-AU" sz="850" dirty="0">
              <a:latin typeface="Arial"/>
              <a:cs typeface="Arial"/>
            </a:endParaRPr>
          </a:p>
          <a:p>
            <a:pPr marL="0" indent="0">
              <a:lnSpc>
                <a:spcPct val="120000"/>
              </a:lnSpc>
              <a:buNone/>
            </a:pPr>
            <a:r>
              <a:rPr lang="en-AU" sz="1200" b="1" dirty="0">
                <a:solidFill>
                  <a:schemeClr val="accent6">
                    <a:lumMod val="75000"/>
                  </a:schemeClr>
                </a:solidFill>
                <a:latin typeface="Arial"/>
                <a:cs typeface="Arial"/>
              </a:rPr>
              <a:t>Images</a:t>
            </a:r>
          </a:p>
          <a:p>
            <a:pPr marL="0" indent="0">
              <a:lnSpc>
                <a:spcPct val="120000"/>
              </a:lnSpc>
              <a:spcBef>
                <a:spcPts val="600"/>
              </a:spcBef>
              <a:buNone/>
            </a:pPr>
            <a:r>
              <a:rPr lang="en-AU" sz="850" dirty="0">
                <a:latin typeface="Arial"/>
                <a:cs typeface="Arial"/>
              </a:rPr>
              <a:t>1.0.1 Government of Western Australia, © 2018 DPIRD, ‘Cattle grazing in pasture’ available at: &lt;</a:t>
            </a:r>
            <a:r>
              <a:rPr lang="en-AU" sz="850" dirty="0">
                <a:latin typeface="Arial"/>
                <a:cs typeface="Arial"/>
                <a:hlinkClick r:id="rId10"/>
              </a:rPr>
              <a:t>https://www.agric.wa.gov.au/animalwelfare/animal-welfare-codes-practice</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1.0.2 Government of Western Australia, © 2021 DPIRD ‘Stable fly is found around the world’ available at: &lt;</a:t>
            </a:r>
            <a:r>
              <a:rPr lang="en-AU" sz="850" dirty="0">
                <a:latin typeface="Arial"/>
                <a:cs typeface="Arial"/>
                <a:hlinkClick r:id="rId5"/>
              </a:rPr>
              <a:t>https://www.agric.wa.gov.au/vegetables/stable-fly-western-Australia</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1.0.3 Government of Western Australia, © 2021 DPIRD ‘Blackberry leaf’ available at: &lt;</a:t>
            </a:r>
            <a:r>
              <a:rPr lang="en-AU" sz="850" dirty="0">
                <a:latin typeface="Arial"/>
                <a:cs typeface="Arial"/>
                <a:hlinkClick r:id="rId7"/>
              </a:rPr>
              <a:t>https://www.agric.wa.gov.au/declared-plants/blackberry-declared-pest</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1.0.4 Government of Western Australia, © 2021 DPIRD ‘Field pea with blackspot disease’ available at: &lt;</a:t>
            </a:r>
            <a:r>
              <a:rPr lang="en-AU" sz="850" dirty="0">
                <a:latin typeface="Arial"/>
                <a:cs typeface="Arial"/>
                <a:hlinkClick r:id="rId6"/>
              </a:rPr>
              <a:t>https://www.agric.wa.gov.au/field-peas/blackspot-field-peas-disease-forecast</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1.0.5 ‘Young red fox sitting’ (18 February 2015) </a:t>
            </a:r>
            <a:r>
              <a:rPr lang="en-AU" sz="850" dirty="0" err="1">
                <a:latin typeface="Arial"/>
                <a:cs typeface="Arial"/>
              </a:rPr>
              <a:t>Evas-naturfotografie</a:t>
            </a:r>
            <a:r>
              <a:rPr lang="en-AU" sz="850" dirty="0">
                <a:latin typeface="Arial"/>
                <a:cs typeface="Arial"/>
              </a:rPr>
              <a:t> </a:t>
            </a:r>
            <a:r>
              <a:rPr lang="en-AU" sz="850" dirty="0">
                <a:latin typeface="Arial"/>
                <a:cs typeface="Arial"/>
                <a:hlinkClick r:id="rId11"/>
              </a:rPr>
              <a:t>CC BY-SA 4.0</a:t>
            </a:r>
            <a:r>
              <a:rPr lang="en-AU" sz="850" dirty="0">
                <a:latin typeface="Arial"/>
                <a:cs typeface="Arial"/>
              </a:rPr>
              <a:t> </a:t>
            </a:r>
            <a:r>
              <a:rPr lang="en-AU" sz="850" dirty="0">
                <a:latin typeface="Arial"/>
                <a:cs typeface="Arial"/>
                <a:hlinkClick r:id="rId12"/>
              </a:rPr>
              <a:t>CC BY-SA 3.0</a:t>
            </a:r>
            <a:r>
              <a:rPr lang="en-AU" sz="850" dirty="0">
                <a:latin typeface="Arial"/>
                <a:cs typeface="Arial"/>
              </a:rPr>
              <a:t>  </a:t>
            </a:r>
            <a:r>
              <a:rPr lang="en-AU" sz="850" dirty="0">
                <a:latin typeface="Arial"/>
                <a:cs typeface="Arial"/>
                <a:hlinkClick r:id="rId13"/>
              </a:rPr>
              <a:t>CC BY-SA 2.5</a:t>
            </a:r>
            <a:r>
              <a:rPr lang="en-AU" sz="850" dirty="0">
                <a:latin typeface="Arial"/>
                <a:cs typeface="Arial"/>
              </a:rPr>
              <a:t> </a:t>
            </a:r>
            <a:r>
              <a:rPr lang="en-AU" sz="850" dirty="0">
                <a:latin typeface="Arial"/>
                <a:cs typeface="Arial"/>
                <a:hlinkClick r:id="rId14"/>
              </a:rPr>
              <a:t>CC BY-SA 2.0</a:t>
            </a:r>
            <a:r>
              <a:rPr lang="en-AU" sz="850" dirty="0">
                <a:latin typeface="Arial"/>
                <a:cs typeface="Arial"/>
              </a:rPr>
              <a:t> </a:t>
            </a:r>
            <a:r>
              <a:rPr lang="en-AU" sz="850" dirty="0">
                <a:latin typeface="Arial"/>
                <a:cs typeface="Arial"/>
                <a:hlinkClick r:id="rId15"/>
              </a:rPr>
              <a:t>CC BY-SA 1.0</a:t>
            </a:r>
            <a:r>
              <a:rPr lang="en-AU" sz="850" dirty="0">
                <a:latin typeface="Arial"/>
                <a:cs typeface="Arial"/>
              </a:rPr>
              <a:t> available at: &lt;</a:t>
            </a:r>
            <a:r>
              <a:rPr lang="en-AU" sz="850" dirty="0">
                <a:latin typeface="Arial"/>
                <a:cs typeface="Arial"/>
                <a:hlinkClick r:id="rId16"/>
              </a:rPr>
              <a:t>https://commons.wikimedia.org/wiki/File:Young_Red_Fox_sitting.jpg</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1.0.6 Government of Western Australia, © 2021 DPIRD ‘Lupin harvesting’ available at: &lt;</a:t>
            </a:r>
            <a:r>
              <a:rPr lang="en-AU" sz="850" dirty="0">
                <a:latin typeface="Arial"/>
                <a:cs typeface="Arial"/>
                <a:hlinkClick r:id="rId9"/>
              </a:rPr>
              <a:t>https://www.agric.wa.gov.au/lupins/lupin-essentials-%E2%80%93-growing-successful-lupin-crop</a:t>
            </a:r>
            <a:r>
              <a:rPr lang="en-AU" sz="850" dirty="0">
                <a:latin typeface="Arial"/>
                <a:cs typeface="Arial"/>
              </a:rPr>
              <a:t>&gt; accessed 18 June 2021</a:t>
            </a:r>
          </a:p>
          <a:p>
            <a:pPr marL="0" indent="0">
              <a:lnSpc>
                <a:spcPct val="120000"/>
              </a:lnSpc>
              <a:spcBef>
                <a:spcPts val="600"/>
              </a:spcBef>
              <a:buNone/>
            </a:pPr>
            <a:r>
              <a:rPr lang="en-AU" sz="850" dirty="0">
                <a:latin typeface="Arial"/>
                <a:cs typeface="Arial"/>
              </a:rPr>
              <a:t>1.0.7 Government of Western Australia, © 2021 DPIRD ‘Irrigation of carrots’ available at: &lt;</a:t>
            </a:r>
            <a:r>
              <a:rPr lang="en-AU" sz="850" dirty="0">
                <a:latin typeface="Arial"/>
                <a:cs typeface="Arial"/>
                <a:hlinkClick r:id="rId8"/>
              </a:rPr>
              <a:t>https://www.agric.wa.gov.au/small-landholders-western-australia/waterwise-irrigation-big-benefits-small-properties</a:t>
            </a:r>
            <a:r>
              <a:rPr lang="en-AU" sz="850" dirty="0">
                <a:latin typeface="Arial"/>
                <a:cs typeface="Arial"/>
              </a:rPr>
              <a:t>&gt;  accessed 18 June </a:t>
            </a:r>
            <a:r>
              <a:rPr lang="en-AU" sz="850" dirty="0" smtClean="0">
                <a:latin typeface="Arial"/>
                <a:cs typeface="Arial"/>
              </a:rPr>
              <a:t>2021</a:t>
            </a:r>
            <a:endParaRPr lang="en-AU" sz="850" dirty="0">
              <a:latin typeface="Arial"/>
              <a:cs typeface="Arial"/>
            </a:endParaRPr>
          </a:p>
        </p:txBody>
      </p:sp>
      <p:sp>
        <p:nvSpPr>
          <p:cNvPr id="4" name="Footer Placeholder 3"/>
          <p:cNvSpPr>
            <a:spLocks noGrp="1"/>
          </p:cNvSpPr>
          <p:nvPr>
            <p:ph type="ftr" sz="quarter" idx="3"/>
          </p:nvPr>
        </p:nvSpPr>
        <p:spPr/>
        <p:txBody>
          <a:bodyPr/>
          <a:lstStyle/>
          <a:p>
            <a:r>
              <a:rPr lang="en-AU"/>
              <a:t>PRIMED9TL001 | Science | 1.0 Sustainable ecosystem interactions </a:t>
            </a:r>
          </a:p>
        </p:txBody>
      </p:sp>
      <p:sp>
        <p:nvSpPr>
          <p:cNvPr id="5" name="Slide Number Placeholder 4"/>
          <p:cNvSpPr>
            <a:spLocks noGrp="1"/>
          </p:cNvSpPr>
          <p:nvPr>
            <p:ph type="sldNum" sz="quarter" idx="12"/>
          </p:nvPr>
        </p:nvSpPr>
        <p:spPr/>
        <p:txBody>
          <a:bodyPr/>
          <a:lstStyle/>
          <a:p>
            <a:fld id="{134130E5-E61B-4CBB-BE4D-E8692FE607E9}" type="slidenum">
              <a:rPr lang="en-AU" smtClean="0"/>
              <a:t>16</a:t>
            </a:fld>
            <a:endParaRPr lang="en-AU"/>
          </a:p>
        </p:txBody>
      </p:sp>
    </p:spTree>
    <p:extLst>
      <p:ext uri="{BB962C8B-B14F-4D97-AF65-F5344CB8AC3E}">
        <p14:creationId xmlns:p14="http://schemas.microsoft.com/office/powerpoint/2010/main" val="2839639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08105"/>
            <a:ext cx="10515600" cy="825313"/>
          </a:xfrm>
        </p:spPr>
        <p:txBody>
          <a:bodyPr>
            <a:normAutofit/>
          </a:bodyPr>
          <a:lstStyle/>
          <a:p>
            <a:r>
              <a:rPr lang="en-AU" sz="3600" dirty="0"/>
              <a:t>Silent card shuffle (Approximately 15 minutes)</a:t>
            </a:r>
          </a:p>
        </p:txBody>
      </p:sp>
      <p:sp>
        <p:nvSpPr>
          <p:cNvPr id="3" name="Text Placeholder 2"/>
          <p:cNvSpPr>
            <a:spLocks noGrp="1"/>
          </p:cNvSpPr>
          <p:nvPr>
            <p:ph type="body" idx="1"/>
          </p:nvPr>
        </p:nvSpPr>
        <p:spPr>
          <a:xfrm>
            <a:off x="838199" y="1235399"/>
            <a:ext cx="9580686" cy="5182985"/>
          </a:xfrm>
        </p:spPr>
        <p:txBody>
          <a:bodyPr vert="horz" lIns="91440" tIns="45720" rIns="91440" bIns="45720" rtlCol="0" anchor="t">
            <a:noAutofit/>
          </a:bodyPr>
          <a:lstStyle/>
          <a:p>
            <a:pPr>
              <a:lnSpc>
                <a:spcPct val="120000"/>
              </a:lnSpc>
            </a:pPr>
            <a:r>
              <a:rPr lang="en-AU" sz="1800" dirty="0">
                <a:solidFill>
                  <a:schemeClr val="tx1"/>
                </a:solidFill>
              </a:rPr>
              <a:t>Your task in small groups is to carry out a </a:t>
            </a:r>
            <a:r>
              <a:rPr lang="en-AU" sz="1800" b="1" dirty="0">
                <a:solidFill>
                  <a:schemeClr val="tx1"/>
                </a:solidFill>
              </a:rPr>
              <a:t>silent card shuffle</a:t>
            </a:r>
            <a:r>
              <a:rPr lang="en-AU" sz="1800" dirty="0">
                <a:solidFill>
                  <a:schemeClr val="tx1"/>
                </a:solidFill>
              </a:rPr>
              <a:t> activity with laminated cards supplied by your teacher to help you classify, understand and analyse information that you already know about ecosystems. Your teacher may choose to vary the steps.</a:t>
            </a:r>
          </a:p>
          <a:p>
            <a:pPr>
              <a:lnSpc>
                <a:spcPct val="120000"/>
              </a:lnSpc>
            </a:pPr>
            <a:endParaRPr lang="en-AU" sz="1800" dirty="0">
              <a:solidFill>
                <a:schemeClr val="tx1"/>
              </a:solidFill>
            </a:endParaRPr>
          </a:p>
          <a:p>
            <a:pPr lvl="0"/>
            <a:r>
              <a:rPr lang="en-AU" sz="1800" b="1" dirty="0">
                <a:solidFill>
                  <a:schemeClr val="tx1"/>
                </a:solidFill>
              </a:rPr>
              <a:t>Step 1: Silent Card Shuffle</a:t>
            </a:r>
            <a:endParaRPr lang="en-AU" sz="1800" dirty="0">
              <a:solidFill>
                <a:schemeClr val="tx1"/>
              </a:solidFill>
            </a:endParaRPr>
          </a:p>
          <a:p>
            <a:pPr lvl="1">
              <a:lnSpc>
                <a:spcPct val="120000"/>
              </a:lnSpc>
            </a:pPr>
            <a:r>
              <a:rPr lang="en-AU" sz="1800" dirty="0">
                <a:solidFill>
                  <a:schemeClr val="tx1"/>
                </a:solidFill>
              </a:rPr>
              <a:t>Spread all laminated cards out on a flat surface </a:t>
            </a:r>
            <a:r>
              <a:rPr lang="en-AU" sz="1800" u="sng" dirty="0">
                <a:solidFill>
                  <a:schemeClr val="tx1"/>
                </a:solidFill>
              </a:rPr>
              <a:t>without talking</a:t>
            </a:r>
            <a:endParaRPr lang="en-AU" sz="1800" dirty="0">
              <a:solidFill>
                <a:schemeClr val="tx1"/>
              </a:solidFill>
            </a:endParaRPr>
          </a:p>
          <a:p>
            <a:pPr lvl="1">
              <a:lnSpc>
                <a:spcPct val="120000"/>
              </a:lnSpc>
            </a:pPr>
            <a:r>
              <a:rPr lang="en-AU" sz="1800" dirty="0">
                <a:solidFill>
                  <a:schemeClr val="tx1"/>
                </a:solidFill>
              </a:rPr>
              <a:t>Rearrange the cards in the order you think the labels and descriptions match one another</a:t>
            </a:r>
          </a:p>
          <a:p>
            <a:pPr lvl="1">
              <a:lnSpc>
                <a:spcPct val="120000"/>
              </a:lnSpc>
            </a:pPr>
            <a:endParaRPr lang="en-AU" sz="1800" dirty="0">
              <a:solidFill>
                <a:schemeClr val="tx1"/>
              </a:solidFill>
            </a:endParaRPr>
          </a:p>
          <a:p>
            <a:pPr lvl="0">
              <a:lnSpc>
                <a:spcPct val="120000"/>
              </a:lnSpc>
            </a:pPr>
            <a:r>
              <a:rPr lang="en-AU" sz="1800" b="1" dirty="0">
                <a:solidFill>
                  <a:schemeClr val="tx1"/>
                </a:solidFill>
              </a:rPr>
              <a:t>Step 2: Justify and Refine</a:t>
            </a:r>
            <a:endParaRPr lang="en-AU" sz="1800" dirty="0">
              <a:solidFill>
                <a:schemeClr val="tx1"/>
              </a:solidFill>
            </a:endParaRPr>
          </a:p>
          <a:p>
            <a:pPr lvl="1">
              <a:lnSpc>
                <a:spcPct val="120000"/>
              </a:lnSpc>
            </a:pPr>
            <a:r>
              <a:rPr lang="en-AU" sz="1800" dirty="0">
                <a:solidFill>
                  <a:schemeClr val="tx1"/>
                </a:solidFill>
              </a:rPr>
              <a:t>As your group completes the task, talk to each other and ask for an explanation or justification for the positioning of certain cards. You may make refinements or changes at this stage</a:t>
            </a:r>
          </a:p>
          <a:p>
            <a:pPr lvl="0">
              <a:lnSpc>
                <a:spcPct val="120000"/>
              </a:lnSpc>
            </a:pPr>
            <a:endParaRPr lang="en-AU" sz="1200" dirty="0">
              <a:solidFill>
                <a:schemeClr val="tx1"/>
              </a:solidFill>
            </a:endParaRPr>
          </a:p>
          <a:p>
            <a:endParaRPr lang="en-AU" sz="1200" dirty="0">
              <a:solidFill>
                <a:schemeClr val="tx1"/>
              </a:solidFill>
            </a:endParaRPr>
          </a:p>
          <a:p>
            <a:endParaRPr lang="en-AU" sz="1200" dirty="0">
              <a:solidFill>
                <a:schemeClr val="tx1"/>
              </a:solidFill>
            </a:endParaRPr>
          </a:p>
          <a:p>
            <a:endParaRPr lang="en-AU" sz="1200" dirty="0">
              <a:solidFill>
                <a:schemeClr val="tx1"/>
              </a:solidFill>
            </a:endParaRPr>
          </a:p>
          <a:p>
            <a:endParaRPr lang="en-AU" sz="1200" dirty="0"/>
          </a:p>
        </p:txBody>
      </p:sp>
      <p:sp>
        <p:nvSpPr>
          <p:cNvPr id="4" name="Slide Number Placeholder 3"/>
          <p:cNvSpPr>
            <a:spLocks noGrp="1"/>
          </p:cNvSpPr>
          <p:nvPr>
            <p:ph type="sldNum" sz="quarter" idx="12"/>
          </p:nvPr>
        </p:nvSpPr>
        <p:spPr/>
        <p:txBody>
          <a:bodyPr/>
          <a:lstStyle/>
          <a:p>
            <a:fld id="{134130E5-E61B-4CBB-BE4D-E8692FE607E9}" type="slidenum">
              <a:rPr lang="en-AU" smtClean="0"/>
              <a:t>2</a:t>
            </a:fld>
            <a:endParaRPr lang="en-AU" dirty="0"/>
          </a:p>
        </p:txBody>
      </p:sp>
      <p:sp>
        <p:nvSpPr>
          <p:cNvPr id="5" name="Footer Placeholder 4"/>
          <p:cNvSpPr>
            <a:spLocks noGrp="1"/>
          </p:cNvSpPr>
          <p:nvPr>
            <p:ph type="ftr" sz="quarter" idx="3"/>
          </p:nvPr>
        </p:nvSpPr>
        <p:spPr>
          <a:xfrm>
            <a:off x="838199" y="6488233"/>
            <a:ext cx="7915183" cy="365125"/>
          </a:xfrm>
        </p:spPr>
        <p:txBody>
          <a:bodyPr/>
          <a:lstStyle/>
          <a:p>
            <a:r>
              <a:rPr lang="en-AU" dirty="0"/>
              <a:t>PRIMED9TL001 | Science | 1.0 Sustainable ecosystem interactions </a:t>
            </a:r>
          </a:p>
        </p:txBody>
      </p:sp>
    </p:spTree>
    <p:extLst>
      <p:ext uri="{BB962C8B-B14F-4D97-AF65-F5344CB8AC3E}">
        <p14:creationId xmlns:p14="http://schemas.microsoft.com/office/powerpoint/2010/main" val="130124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08105"/>
            <a:ext cx="10515600" cy="825313"/>
          </a:xfrm>
        </p:spPr>
        <p:txBody>
          <a:bodyPr>
            <a:normAutofit/>
          </a:bodyPr>
          <a:lstStyle/>
          <a:p>
            <a:r>
              <a:rPr lang="en-AU" sz="3600" dirty="0"/>
              <a:t>Silent card shuffle (continued)</a:t>
            </a:r>
          </a:p>
        </p:txBody>
      </p:sp>
      <p:sp>
        <p:nvSpPr>
          <p:cNvPr id="3" name="Text Placeholder 2"/>
          <p:cNvSpPr>
            <a:spLocks noGrp="1"/>
          </p:cNvSpPr>
          <p:nvPr>
            <p:ph type="body" idx="1"/>
          </p:nvPr>
        </p:nvSpPr>
        <p:spPr>
          <a:xfrm>
            <a:off x="838199" y="1235399"/>
            <a:ext cx="9580686" cy="5182985"/>
          </a:xfrm>
        </p:spPr>
        <p:txBody>
          <a:bodyPr vert="horz" lIns="91440" tIns="45720" rIns="91440" bIns="45720" rtlCol="0" anchor="t">
            <a:noAutofit/>
          </a:bodyPr>
          <a:lstStyle/>
          <a:p>
            <a:pPr>
              <a:lnSpc>
                <a:spcPct val="120000"/>
              </a:lnSpc>
            </a:pPr>
            <a:endParaRPr lang="en-AU" sz="1200" dirty="0">
              <a:solidFill>
                <a:schemeClr val="tx1"/>
              </a:solidFill>
            </a:endParaRPr>
          </a:p>
          <a:p>
            <a:pPr lvl="0">
              <a:lnSpc>
                <a:spcPct val="120000"/>
              </a:lnSpc>
            </a:pPr>
            <a:r>
              <a:rPr lang="en-AU" sz="1800" b="1" dirty="0">
                <a:solidFill>
                  <a:schemeClr val="tx1"/>
                </a:solidFill>
              </a:rPr>
              <a:t>Step 3: Circle and Observe</a:t>
            </a:r>
            <a:endParaRPr lang="en-AU" sz="1800" dirty="0">
              <a:solidFill>
                <a:schemeClr val="tx1"/>
              </a:solidFill>
            </a:endParaRPr>
          </a:p>
          <a:p>
            <a:pPr lvl="1">
              <a:lnSpc>
                <a:spcPct val="120000"/>
              </a:lnSpc>
            </a:pPr>
            <a:r>
              <a:rPr lang="en-AU" sz="1800" dirty="0">
                <a:solidFill>
                  <a:schemeClr val="tx1"/>
                </a:solidFill>
              </a:rPr>
              <a:t>When all groups have finished visit the other tables and discuss any similarities or differences. Do not touch any other group’s cards</a:t>
            </a:r>
          </a:p>
          <a:p>
            <a:pPr lvl="1">
              <a:lnSpc>
                <a:spcPct val="120000"/>
              </a:lnSpc>
            </a:pPr>
            <a:endParaRPr lang="en-AU" sz="1800" dirty="0">
              <a:solidFill>
                <a:schemeClr val="tx1"/>
              </a:solidFill>
            </a:endParaRPr>
          </a:p>
          <a:p>
            <a:pPr lvl="0">
              <a:lnSpc>
                <a:spcPct val="120000"/>
              </a:lnSpc>
            </a:pPr>
            <a:r>
              <a:rPr lang="en-AU" sz="1800" b="1" dirty="0">
                <a:solidFill>
                  <a:schemeClr val="tx1"/>
                </a:solidFill>
              </a:rPr>
              <a:t>Step 4: Return and Refine</a:t>
            </a:r>
            <a:endParaRPr lang="en-AU" sz="1800" dirty="0">
              <a:solidFill>
                <a:schemeClr val="tx1"/>
              </a:solidFill>
            </a:endParaRPr>
          </a:p>
          <a:p>
            <a:pPr lvl="1">
              <a:lnSpc>
                <a:spcPct val="120000"/>
              </a:lnSpc>
            </a:pPr>
            <a:r>
              <a:rPr lang="en-AU" sz="1800" dirty="0">
                <a:solidFill>
                  <a:schemeClr val="tx1"/>
                </a:solidFill>
              </a:rPr>
              <a:t>Return to your home table, and based on what you observed and discussed in the visits to other tables decide whether or not to make any changes</a:t>
            </a:r>
          </a:p>
          <a:p>
            <a:pPr lvl="1">
              <a:lnSpc>
                <a:spcPct val="120000"/>
              </a:lnSpc>
            </a:pPr>
            <a:endParaRPr lang="en-AU" sz="1800" dirty="0">
              <a:solidFill>
                <a:schemeClr val="tx1"/>
              </a:solidFill>
            </a:endParaRPr>
          </a:p>
          <a:p>
            <a:pPr lvl="0">
              <a:lnSpc>
                <a:spcPct val="120000"/>
              </a:lnSpc>
            </a:pPr>
            <a:r>
              <a:rPr lang="en-AU" sz="1800" b="1" dirty="0">
                <a:solidFill>
                  <a:schemeClr val="tx1"/>
                </a:solidFill>
              </a:rPr>
              <a:t>Step 5: Teacher Debriefing</a:t>
            </a:r>
            <a:endParaRPr lang="en-AU" sz="1800" dirty="0">
              <a:solidFill>
                <a:schemeClr val="tx1"/>
              </a:solidFill>
            </a:endParaRPr>
          </a:p>
          <a:p>
            <a:pPr lvl="1">
              <a:lnSpc>
                <a:spcPct val="120000"/>
              </a:lnSpc>
            </a:pPr>
            <a:r>
              <a:rPr lang="en-AU" sz="1800" dirty="0">
                <a:solidFill>
                  <a:schemeClr val="tx1"/>
                </a:solidFill>
              </a:rPr>
              <a:t>Discuss your findings with other class members</a:t>
            </a:r>
          </a:p>
          <a:p>
            <a:endParaRPr lang="en-AU" sz="1800" dirty="0">
              <a:solidFill>
                <a:schemeClr val="tx1"/>
              </a:solidFill>
            </a:endParaRPr>
          </a:p>
          <a:p>
            <a:endParaRPr lang="en-AU" sz="1200" dirty="0">
              <a:solidFill>
                <a:schemeClr val="tx1"/>
              </a:solidFill>
            </a:endParaRPr>
          </a:p>
          <a:p>
            <a:endParaRPr lang="en-AU" sz="1200" dirty="0">
              <a:solidFill>
                <a:schemeClr val="tx1"/>
              </a:solidFill>
            </a:endParaRPr>
          </a:p>
          <a:p>
            <a:endParaRPr lang="en-AU" sz="1200" dirty="0"/>
          </a:p>
        </p:txBody>
      </p:sp>
      <p:sp>
        <p:nvSpPr>
          <p:cNvPr id="4" name="Slide Number Placeholder 3"/>
          <p:cNvSpPr>
            <a:spLocks noGrp="1"/>
          </p:cNvSpPr>
          <p:nvPr>
            <p:ph type="sldNum" sz="quarter" idx="12"/>
          </p:nvPr>
        </p:nvSpPr>
        <p:spPr/>
        <p:txBody>
          <a:bodyPr/>
          <a:lstStyle/>
          <a:p>
            <a:fld id="{134130E5-E61B-4CBB-BE4D-E8692FE607E9}" type="slidenum">
              <a:rPr lang="en-AU" smtClean="0"/>
              <a:t>3</a:t>
            </a:fld>
            <a:endParaRPr lang="en-AU" dirty="0"/>
          </a:p>
        </p:txBody>
      </p:sp>
      <p:sp>
        <p:nvSpPr>
          <p:cNvPr id="5" name="Footer Placeholder 4"/>
          <p:cNvSpPr>
            <a:spLocks noGrp="1"/>
          </p:cNvSpPr>
          <p:nvPr>
            <p:ph type="ftr" sz="quarter" idx="3"/>
          </p:nvPr>
        </p:nvSpPr>
        <p:spPr>
          <a:xfrm>
            <a:off x="838199" y="6497027"/>
            <a:ext cx="7915183" cy="365125"/>
          </a:xfrm>
        </p:spPr>
        <p:txBody>
          <a:bodyPr/>
          <a:lstStyle/>
          <a:p>
            <a:r>
              <a:rPr lang="en-AU" dirty="0"/>
              <a:t>PRIMED9TL001 | Science | 1.0 Sustainable ecosystem interactions </a:t>
            </a:r>
          </a:p>
        </p:txBody>
      </p:sp>
    </p:spTree>
    <p:extLst>
      <p:ext uri="{BB962C8B-B14F-4D97-AF65-F5344CB8AC3E}">
        <p14:creationId xmlns:p14="http://schemas.microsoft.com/office/powerpoint/2010/main" val="1576935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Western Australian ecosystems</a:t>
            </a:r>
          </a:p>
        </p:txBody>
      </p:sp>
      <p:sp>
        <p:nvSpPr>
          <p:cNvPr id="4" name="Text Placeholder 3"/>
          <p:cNvSpPr>
            <a:spLocks noGrp="1"/>
          </p:cNvSpPr>
          <p:nvPr>
            <p:ph type="body" sz="half" idx="2"/>
          </p:nvPr>
        </p:nvSpPr>
        <p:spPr>
          <a:xfrm>
            <a:off x="7423151" y="1794486"/>
            <a:ext cx="3932237" cy="4306888"/>
          </a:xfrm>
        </p:spPr>
        <p:txBody>
          <a:bodyPr>
            <a:noAutofit/>
          </a:bodyPr>
          <a:lstStyle/>
          <a:p>
            <a:pPr marL="342900" indent="-342900">
              <a:lnSpc>
                <a:spcPct val="100000"/>
              </a:lnSpc>
              <a:buFont typeface="Arial" panose="020B0604020202020204" pitchFamily="34" charset="0"/>
              <a:buChar char="•"/>
            </a:pPr>
            <a:r>
              <a:rPr lang="en-AU" sz="1800" dirty="0"/>
              <a:t>A natural </a:t>
            </a:r>
            <a:r>
              <a:rPr lang="en-AU" sz="1800" b="1" dirty="0"/>
              <a:t>ecosystem</a:t>
            </a:r>
            <a:r>
              <a:rPr lang="en-AU" sz="1800" dirty="0"/>
              <a:t> is a system formed by organisms interacting with each other and their non-living (chemical and physical) surroundings in a </a:t>
            </a:r>
            <a:r>
              <a:rPr lang="en-AU" sz="1800" b="1" dirty="0"/>
              <a:t>balanced</a:t>
            </a:r>
            <a:r>
              <a:rPr lang="en-AU" sz="1800" dirty="0"/>
              <a:t> way</a:t>
            </a:r>
          </a:p>
          <a:p>
            <a:pPr marL="342900" indent="-342900">
              <a:lnSpc>
                <a:spcPct val="100000"/>
              </a:lnSpc>
              <a:buFont typeface="Arial" panose="020B0604020202020204" pitchFamily="34" charset="0"/>
              <a:buChar char="•"/>
            </a:pPr>
            <a:r>
              <a:rPr lang="en-AU" sz="1800" dirty="0"/>
              <a:t>Agricultural systems are </a:t>
            </a:r>
            <a:r>
              <a:rPr lang="en-AU" sz="1800" b="1" dirty="0"/>
              <a:t>artificial ecosystems</a:t>
            </a:r>
            <a:r>
              <a:rPr lang="en-AU" sz="1800" dirty="0"/>
              <a:t> of plants, animals and people living together with their surroundings and thus require careful management</a:t>
            </a:r>
          </a:p>
          <a:p>
            <a:pPr marL="342900" indent="-342900">
              <a:lnSpc>
                <a:spcPct val="100000"/>
              </a:lnSpc>
              <a:buFont typeface="Arial" panose="020B0604020202020204" pitchFamily="34" charset="0"/>
              <a:buChar char="•"/>
            </a:pPr>
            <a:r>
              <a:rPr lang="en-AU" sz="1800" dirty="0"/>
              <a:t>In Western Australia (WA), we rely heavily on the responsible and sustainable management of our agricultural ecosystems</a:t>
            </a:r>
          </a:p>
          <a:p>
            <a:endParaRPr lang="en-AU" sz="1800" dirty="0"/>
          </a:p>
        </p:txBody>
      </p:sp>
      <p:sp>
        <p:nvSpPr>
          <p:cNvPr id="5" name="Slide Number Placeholder 4"/>
          <p:cNvSpPr>
            <a:spLocks noGrp="1"/>
          </p:cNvSpPr>
          <p:nvPr>
            <p:ph type="sldNum" sz="quarter" idx="12"/>
          </p:nvPr>
        </p:nvSpPr>
        <p:spPr/>
        <p:txBody>
          <a:bodyPr/>
          <a:lstStyle/>
          <a:p>
            <a:fld id="{134130E5-E61B-4CBB-BE4D-E8692FE607E9}" type="slidenum">
              <a:rPr lang="en-AU" smtClean="0"/>
              <a:t>4</a:t>
            </a:fld>
            <a:endParaRPr lang="en-AU"/>
          </a:p>
        </p:txBody>
      </p:sp>
      <p:sp>
        <p:nvSpPr>
          <p:cNvPr id="6" name="Footer Placeholder 5"/>
          <p:cNvSpPr>
            <a:spLocks noGrp="1"/>
          </p:cNvSpPr>
          <p:nvPr>
            <p:ph type="ftr" sz="quarter" idx="3"/>
          </p:nvPr>
        </p:nvSpPr>
        <p:spPr/>
        <p:txBody>
          <a:bodyPr/>
          <a:lstStyle/>
          <a:p>
            <a:r>
              <a:rPr lang="en-AU"/>
              <a:t>PRIMED9TL001 | Science | 1.0 Sustainable ecosystem interactions </a:t>
            </a:r>
          </a:p>
        </p:txBody>
      </p:sp>
      <p:sp>
        <p:nvSpPr>
          <p:cNvPr id="13" name="Text Placeholder 12">
            <a:extLst>
              <a:ext uri="{FF2B5EF4-FFF2-40B4-BE49-F238E27FC236}">
                <a16:creationId xmlns:a16="http://schemas.microsoft.com/office/drawing/2014/main" id="{2E724A28-4A89-4054-8859-D87EDF99CB01}"/>
              </a:ext>
            </a:extLst>
          </p:cNvPr>
          <p:cNvSpPr>
            <a:spLocks noGrp="1"/>
          </p:cNvSpPr>
          <p:nvPr>
            <p:ph type="body" sz="half" idx="13"/>
          </p:nvPr>
        </p:nvSpPr>
        <p:spPr/>
        <p:txBody>
          <a:bodyPr/>
          <a:lstStyle/>
          <a:p>
            <a:r>
              <a:rPr lang="en-AU"/>
              <a:t>Image 1.0.1 Cattle grazing pasture</a:t>
            </a:r>
          </a:p>
        </p:txBody>
      </p:sp>
      <p:pic>
        <p:nvPicPr>
          <p:cNvPr id="15" name="Picture 14" descr="A herd of cows in a field&#10;&#10;Description automatically generated with medium confidence">
            <a:extLst>
              <a:ext uri="{FF2B5EF4-FFF2-40B4-BE49-F238E27FC236}">
                <a16:creationId xmlns:a16="http://schemas.microsoft.com/office/drawing/2014/main" id="{D3D80F28-A086-4ABD-B89F-69E3505AA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12" y="606173"/>
            <a:ext cx="6172200" cy="4705129"/>
          </a:xfrm>
          <a:prstGeom prst="rect">
            <a:avLst/>
          </a:prstGeom>
        </p:spPr>
      </p:pic>
    </p:spTree>
    <p:extLst>
      <p:ext uri="{BB962C8B-B14F-4D97-AF65-F5344CB8AC3E}">
        <p14:creationId xmlns:p14="http://schemas.microsoft.com/office/powerpoint/2010/main" val="4215004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Factors affecting ecosystems</a:t>
            </a:r>
          </a:p>
        </p:txBody>
      </p:sp>
      <p:sp>
        <p:nvSpPr>
          <p:cNvPr id="3" name="Content Placeholder 2"/>
          <p:cNvSpPr>
            <a:spLocks noGrp="1"/>
          </p:cNvSpPr>
          <p:nvPr>
            <p:ph idx="1"/>
          </p:nvPr>
        </p:nvSpPr>
        <p:spPr/>
        <p:txBody>
          <a:bodyPr/>
          <a:lstStyle/>
          <a:p>
            <a:pPr marL="0" indent="0">
              <a:lnSpc>
                <a:spcPct val="100000"/>
              </a:lnSpc>
              <a:buNone/>
            </a:pPr>
            <a:r>
              <a:rPr lang="en-AU" dirty="0"/>
              <a:t>The major factors which affect the organisms in any ecosystem can be divided into two types:</a:t>
            </a:r>
          </a:p>
          <a:p>
            <a:pPr>
              <a:lnSpc>
                <a:spcPct val="100000"/>
              </a:lnSpc>
            </a:pPr>
            <a:r>
              <a:rPr lang="en-AU" b="1" dirty="0"/>
              <a:t>biotic </a:t>
            </a:r>
            <a:r>
              <a:rPr lang="en-AU" dirty="0"/>
              <a:t>factors (living factors such as food, disease, competition, symbiotic relationships)</a:t>
            </a:r>
          </a:p>
          <a:p>
            <a:pPr>
              <a:lnSpc>
                <a:spcPct val="100000"/>
              </a:lnSpc>
            </a:pPr>
            <a:r>
              <a:rPr lang="en-AU" b="1" dirty="0"/>
              <a:t>abiotic </a:t>
            </a:r>
            <a:r>
              <a:rPr lang="en-AU" dirty="0"/>
              <a:t>factors (physical factors such as water, light, temperature, gases, soil conditions)</a:t>
            </a:r>
          </a:p>
        </p:txBody>
      </p:sp>
      <p:sp>
        <p:nvSpPr>
          <p:cNvPr id="5" name="Slide Number Placeholder 4">
            <a:extLst>
              <a:ext uri="{FF2B5EF4-FFF2-40B4-BE49-F238E27FC236}">
                <a16:creationId xmlns:a16="http://schemas.microsoft.com/office/drawing/2014/main" id="{1F1E4790-85DF-4807-B414-9E607E650C79}"/>
              </a:ext>
            </a:extLst>
          </p:cNvPr>
          <p:cNvSpPr>
            <a:spLocks noGrp="1"/>
          </p:cNvSpPr>
          <p:nvPr>
            <p:ph type="sldNum" sz="quarter" idx="12"/>
          </p:nvPr>
        </p:nvSpPr>
        <p:spPr/>
        <p:txBody>
          <a:bodyPr/>
          <a:lstStyle/>
          <a:p>
            <a:fld id="{134130E5-E61B-4CBB-BE4D-E8692FE607E9}" type="slidenum">
              <a:rPr lang="en-AU" smtClean="0"/>
              <a:t>5</a:t>
            </a:fld>
            <a:endParaRPr lang="en-US"/>
          </a:p>
        </p:txBody>
      </p:sp>
      <p:sp>
        <p:nvSpPr>
          <p:cNvPr id="6" name="Footer Placeholder 5">
            <a:extLst>
              <a:ext uri="{FF2B5EF4-FFF2-40B4-BE49-F238E27FC236}">
                <a16:creationId xmlns:a16="http://schemas.microsoft.com/office/drawing/2014/main" id="{003B5D04-5707-C349-BE0C-2FC9C50FC7F1}"/>
              </a:ext>
            </a:extLst>
          </p:cNvPr>
          <p:cNvSpPr>
            <a:spLocks noGrp="1"/>
          </p:cNvSpPr>
          <p:nvPr>
            <p:ph type="ftr" sz="quarter" idx="3"/>
          </p:nvPr>
        </p:nvSpPr>
        <p:spPr/>
        <p:txBody>
          <a:bodyPr/>
          <a:lstStyle/>
          <a:p>
            <a:r>
              <a:rPr lang="en-AU"/>
              <a:t>PRIMED9TL001 | Science | 1.0 Sustainable ecosystem interactions </a:t>
            </a:r>
          </a:p>
        </p:txBody>
      </p:sp>
    </p:spTree>
    <p:extLst>
      <p:ext uri="{BB962C8B-B14F-4D97-AF65-F5344CB8AC3E}">
        <p14:creationId xmlns:p14="http://schemas.microsoft.com/office/powerpoint/2010/main" val="2869084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CF74-BBC6-45F0-B461-464EF1EAE5B7}"/>
              </a:ext>
            </a:extLst>
          </p:cNvPr>
          <p:cNvSpPr>
            <a:spLocks noGrp="1"/>
          </p:cNvSpPr>
          <p:nvPr>
            <p:ph type="title"/>
          </p:nvPr>
        </p:nvSpPr>
        <p:spPr/>
        <p:txBody>
          <a:bodyPr/>
          <a:lstStyle/>
          <a:p>
            <a:r>
              <a:rPr lang="en-AU"/>
              <a:t>Ecosystem interactions</a:t>
            </a:r>
          </a:p>
        </p:txBody>
      </p:sp>
      <p:sp>
        <p:nvSpPr>
          <p:cNvPr id="3" name="Content Placeholder 2">
            <a:extLst>
              <a:ext uri="{FF2B5EF4-FFF2-40B4-BE49-F238E27FC236}">
                <a16:creationId xmlns:a16="http://schemas.microsoft.com/office/drawing/2014/main" id="{3FED109E-572A-4423-8CAC-463316AB2375}"/>
              </a:ext>
            </a:extLst>
          </p:cNvPr>
          <p:cNvSpPr>
            <a:spLocks noGrp="1"/>
          </p:cNvSpPr>
          <p:nvPr>
            <p:ph idx="1"/>
          </p:nvPr>
        </p:nvSpPr>
        <p:spPr/>
        <p:txBody>
          <a:bodyPr/>
          <a:lstStyle/>
          <a:p>
            <a:pPr>
              <a:lnSpc>
                <a:spcPct val="100000"/>
              </a:lnSpc>
            </a:pPr>
            <a:r>
              <a:rPr lang="en-AU" dirty="0"/>
              <a:t>Organisms in an ecosystem are constantly interacting with other organisms (biotic factors) as well as with the physical surroundings (abiotic factors) in their environment</a:t>
            </a:r>
          </a:p>
          <a:p>
            <a:pPr>
              <a:lnSpc>
                <a:spcPct val="100000"/>
              </a:lnSpc>
            </a:pPr>
            <a:r>
              <a:rPr lang="en-AU" dirty="0"/>
              <a:t>To learn more about these interactions watch the video </a:t>
            </a:r>
            <a:r>
              <a:rPr lang="en-AU" dirty="0">
                <a:hlinkClick r:id="rId2"/>
              </a:rPr>
              <a:t>Interactions within an ecosystem</a:t>
            </a:r>
            <a:r>
              <a:rPr lang="en-AU" dirty="0"/>
              <a:t>  </a:t>
            </a:r>
          </a:p>
        </p:txBody>
      </p:sp>
      <p:sp>
        <p:nvSpPr>
          <p:cNvPr id="4" name="Slide Number Placeholder 3">
            <a:extLst>
              <a:ext uri="{FF2B5EF4-FFF2-40B4-BE49-F238E27FC236}">
                <a16:creationId xmlns:a16="http://schemas.microsoft.com/office/drawing/2014/main" id="{50D43BAF-9DFE-4025-8D47-4AF34C2E4BD3}"/>
              </a:ext>
            </a:extLst>
          </p:cNvPr>
          <p:cNvSpPr>
            <a:spLocks noGrp="1"/>
          </p:cNvSpPr>
          <p:nvPr>
            <p:ph type="sldNum" sz="quarter" idx="12"/>
          </p:nvPr>
        </p:nvSpPr>
        <p:spPr/>
        <p:txBody>
          <a:bodyPr/>
          <a:lstStyle/>
          <a:p>
            <a:fld id="{134130E5-E61B-4CBB-BE4D-E8692FE607E9}" type="slidenum">
              <a:rPr lang="en-AU" smtClean="0"/>
              <a:t>6</a:t>
            </a:fld>
            <a:endParaRPr lang="en-AU"/>
          </a:p>
        </p:txBody>
      </p:sp>
      <p:sp>
        <p:nvSpPr>
          <p:cNvPr id="5" name="Footer Placeholder 4">
            <a:extLst>
              <a:ext uri="{FF2B5EF4-FFF2-40B4-BE49-F238E27FC236}">
                <a16:creationId xmlns:a16="http://schemas.microsoft.com/office/drawing/2014/main" id="{4AE98722-4107-420D-BB08-81B0FF861069}"/>
              </a:ext>
            </a:extLst>
          </p:cNvPr>
          <p:cNvSpPr>
            <a:spLocks noGrp="1"/>
          </p:cNvSpPr>
          <p:nvPr>
            <p:ph type="ftr" sz="quarter" idx="3"/>
          </p:nvPr>
        </p:nvSpPr>
        <p:spPr/>
        <p:txBody>
          <a:bodyPr/>
          <a:lstStyle/>
          <a:p>
            <a:r>
              <a:rPr lang="en-AU"/>
              <a:t>PRIMED9TL001 | Science | 1.0 Sustainable ecosystem interactions </a:t>
            </a:r>
          </a:p>
        </p:txBody>
      </p:sp>
    </p:spTree>
    <p:extLst>
      <p:ext uri="{BB962C8B-B14F-4D97-AF65-F5344CB8AC3E}">
        <p14:creationId xmlns:p14="http://schemas.microsoft.com/office/powerpoint/2010/main" val="3237788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1617-40E3-48EE-917E-755DA9CE9171}"/>
              </a:ext>
            </a:extLst>
          </p:cNvPr>
          <p:cNvSpPr>
            <a:spLocks noGrp="1"/>
          </p:cNvSpPr>
          <p:nvPr>
            <p:ph type="title"/>
          </p:nvPr>
        </p:nvSpPr>
        <p:spPr/>
        <p:txBody>
          <a:bodyPr/>
          <a:lstStyle/>
          <a:p>
            <a:r>
              <a:rPr lang="en-AU"/>
              <a:t>Community relationships</a:t>
            </a:r>
          </a:p>
        </p:txBody>
      </p:sp>
      <p:sp>
        <p:nvSpPr>
          <p:cNvPr id="3" name="Content Placeholder 2">
            <a:extLst>
              <a:ext uri="{FF2B5EF4-FFF2-40B4-BE49-F238E27FC236}">
                <a16:creationId xmlns:a16="http://schemas.microsoft.com/office/drawing/2014/main" id="{6559A0A7-B7DA-4D4D-BF2A-84122121B63B}"/>
              </a:ext>
            </a:extLst>
          </p:cNvPr>
          <p:cNvSpPr>
            <a:spLocks noGrp="1"/>
          </p:cNvSpPr>
          <p:nvPr>
            <p:ph idx="1"/>
          </p:nvPr>
        </p:nvSpPr>
        <p:spPr/>
        <p:txBody>
          <a:bodyPr>
            <a:noAutofit/>
          </a:bodyPr>
          <a:lstStyle/>
          <a:p>
            <a:pPr>
              <a:lnSpc>
                <a:spcPct val="110000"/>
              </a:lnSpc>
            </a:pPr>
            <a:r>
              <a:rPr lang="en-AU" sz="2400" dirty="0"/>
              <a:t>Within any community of organisms, a number of different types of relationships occur</a:t>
            </a:r>
          </a:p>
          <a:p>
            <a:pPr>
              <a:lnSpc>
                <a:spcPct val="110000"/>
              </a:lnSpc>
            </a:pPr>
            <a:r>
              <a:rPr lang="en-AU" sz="2400" dirty="0"/>
              <a:t>To learn more about these types of relationships watch the videos</a:t>
            </a:r>
          </a:p>
          <a:p>
            <a:pPr marL="457200" lvl="1" indent="0">
              <a:lnSpc>
                <a:spcPct val="110000"/>
              </a:lnSpc>
              <a:buNone/>
            </a:pPr>
            <a:r>
              <a:rPr lang="en-AU" dirty="0">
                <a:hlinkClick r:id="rId2"/>
              </a:rPr>
              <a:t>Ecological Relationships – Competition – Predator and Prey - Symbiosis</a:t>
            </a:r>
            <a:endParaRPr lang="en-AU" dirty="0"/>
          </a:p>
          <a:p>
            <a:pPr marL="457200" lvl="1" indent="0">
              <a:lnSpc>
                <a:spcPct val="110000"/>
              </a:lnSpc>
              <a:buNone/>
            </a:pPr>
            <a:r>
              <a:rPr lang="en-AU" dirty="0"/>
              <a:t>and </a:t>
            </a:r>
          </a:p>
          <a:p>
            <a:pPr marL="457200" lvl="1" indent="0">
              <a:lnSpc>
                <a:spcPct val="110000"/>
              </a:lnSpc>
              <a:buNone/>
            </a:pPr>
            <a:r>
              <a:rPr lang="en-AU" dirty="0">
                <a:hlinkClick r:id="rId3"/>
              </a:rPr>
              <a:t>Symbiosis: Mutualism, Commensalism and Parasitism</a:t>
            </a:r>
            <a:r>
              <a:rPr lang="en-AU" dirty="0"/>
              <a:t> </a:t>
            </a:r>
          </a:p>
          <a:p>
            <a:pPr>
              <a:lnSpc>
                <a:spcPct val="110000"/>
              </a:lnSpc>
            </a:pPr>
            <a:r>
              <a:rPr lang="en-AU" sz="2400" dirty="0"/>
              <a:t>After you have watched the videos, create a summary of ecological relationships within a community using the sub-headings </a:t>
            </a:r>
            <a:r>
              <a:rPr lang="en-AU" sz="2400" b="1" dirty="0"/>
              <a:t>Competition</a:t>
            </a:r>
            <a:r>
              <a:rPr lang="en-AU" sz="2400" dirty="0"/>
              <a:t>, </a:t>
            </a:r>
            <a:r>
              <a:rPr lang="en-AU" sz="2400" b="1" dirty="0"/>
              <a:t>Predator and Prey</a:t>
            </a:r>
            <a:r>
              <a:rPr lang="en-AU" sz="2400" dirty="0"/>
              <a:t>, and </a:t>
            </a:r>
            <a:r>
              <a:rPr lang="en-AU" sz="2400" b="1" dirty="0"/>
              <a:t>Symbiosis</a:t>
            </a:r>
          </a:p>
          <a:p>
            <a:pPr marL="0" indent="0">
              <a:lnSpc>
                <a:spcPct val="110000"/>
              </a:lnSpc>
              <a:buNone/>
            </a:pPr>
            <a:endParaRPr lang="en-AU" sz="2400" dirty="0"/>
          </a:p>
          <a:p>
            <a:pPr>
              <a:lnSpc>
                <a:spcPct val="110000"/>
              </a:lnSpc>
            </a:pPr>
            <a:endParaRPr lang="en-AU" sz="2400" dirty="0"/>
          </a:p>
        </p:txBody>
      </p:sp>
      <p:sp>
        <p:nvSpPr>
          <p:cNvPr id="4" name="Slide Number Placeholder 3">
            <a:extLst>
              <a:ext uri="{FF2B5EF4-FFF2-40B4-BE49-F238E27FC236}">
                <a16:creationId xmlns:a16="http://schemas.microsoft.com/office/drawing/2014/main" id="{5AC9C0B2-F08D-4AA9-8A96-7BC7B7D44474}"/>
              </a:ext>
            </a:extLst>
          </p:cNvPr>
          <p:cNvSpPr>
            <a:spLocks noGrp="1"/>
          </p:cNvSpPr>
          <p:nvPr>
            <p:ph type="sldNum" sz="quarter" idx="12"/>
          </p:nvPr>
        </p:nvSpPr>
        <p:spPr/>
        <p:txBody>
          <a:bodyPr/>
          <a:lstStyle/>
          <a:p>
            <a:fld id="{134130E5-E61B-4CBB-BE4D-E8692FE607E9}" type="slidenum">
              <a:rPr lang="en-AU" smtClean="0"/>
              <a:t>7</a:t>
            </a:fld>
            <a:endParaRPr lang="en-AU"/>
          </a:p>
        </p:txBody>
      </p:sp>
      <p:sp>
        <p:nvSpPr>
          <p:cNvPr id="5" name="Footer Placeholder 4">
            <a:extLst>
              <a:ext uri="{FF2B5EF4-FFF2-40B4-BE49-F238E27FC236}">
                <a16:creationId xmlns:a16="http://schemas.microsoft.com/office/drawing/2014/main" id="{0F569799-6E73-4AAE-8A04-39A9AA46CDF5}"/>
              </a:ext>
            </a:extLst>
          </p:cNvPr>
          <p:cNvSpPr>
            <a:spLocks noGrp="1"/>
          </p:cNvSpPr>
          <p:nvPr>
            <p:ph type="ftr" sz="quarter" idx="3"/>
          </p:nvPr>
        </p:nvSpPr>
        <p:spPr/>
        <p:txBody>
          <a:bodyPr/>
          <a:lstStyle/>
          <a:p>
            <a:r>
              <a:rPr lang="en-AU"/>
              <a:t>PRIMED9TL001 | Science | 1.0 Sustainable ecosystem interactions </a:t>
            </a:r>
          </a:p>
        </p:txBody>
      </p:sp>
    </p:spTree>
    <p:extLst>
      <p:ext uri="{BB962C8B-B14F-4D97-AF65-F5344CB8AC3E}">
        <p14:creationId xmlns:p14="http://schemas.microsoft.com/office/powerpoint/2010/main" val="2847089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88BD6-9A07-4E2B-99EA-A37AD3A9D391}"/>
              </a:ext>
            </a:extLst>
          </p:cNvPr>
          <p:cNvSpPr>
            <a:spLocks noGrp="1"/>
          </p:cNvSpPr>
          <p:nvPr>
            <p:ph type="title"/>
          </p:nvPr>
        </p:nvSpPr>
        <p:spPr/>
        <p:txBody>
          <a:bodyPr/>
          <a:lstStyle/>
          <a:p>
            <a:r>
              <a:rPr lang="en-AU"/>
              <a:t>Sustainable agricultural ecosystems</a:t>
            </a:r>
          </a:p>
        </p:txBody>
      </p:sp>
      <p:sp>
        <p:nvSpPr>
          <p:cNvPr id="3" name="Content Placeholder 2">
            <a:extLst>
              <a:ext uri="{FF2B5EF4-FFF2-40B4-BE49-F238E27FC236}">
                <a16:creationId xmlns:a16="http://schemas.microsoft.com/office/drawing/2014/main" id="{5366BC89-239C-42B8-B22A-769ED319CA30}"/>
              </a:ext>
            </a:extLst>
          </p:cNvPr>
          <p:cNvSpPr>
            <a:spLocks noGrp="1"/>
          </p:cNvSpPr>
          <p:nvPr>
            <p:ph idx="1"/>
          </p:nvPr>
        </p:nvSpPr>
        <p:spPr>
          <a:xfrm>
            <a:off x="838200" y="1503485"/>
            <a:ext cx="10515600" cy="4673478"/>
          </a:xfrm>
        </p:spPr>
        <p:txBody>
          <a:bodyPr vert="horz" lIns="91440" tIns="45720" rIns="91440" bIns="45720" rtlCol="0" anchor="t">
            <a:noAutofit/>
          </a:bodyPr>
          <a:lstStyle/>
          <a:p>
            <a:pPr>
              <a:lnSpc>
                <a:spcPct val="110000"/>
              </a:lnSpc>
            </a:pPr>
            <a:r>
              <a:rPr lang="en-AU" sz="2200" dirty="0">
                <a:latin typeface="Arial"/>
                <a:cs typeface="Arial"/>
              </a:rPr>
              <a:t>Because agricultural ecosystems are artificially created, they must be carefully managed if they are to remain productive, profitable, viable in the long term, and ecologically sustainable</a:t>
            </a:r>
          </a:p>
          <a:p>
            <a:pPr>
              <a:lnSpc>
                <a:spcPct val="110000"/>
              </a:lnSpc>
            </a:pPr>
            <a:r>
              <a:rPr lang="en-AU" sz="2200" dirty="0">
                <a:latin typeface="Arial"/>
                <a:cs typeface="Arial"/>
              </a:rPr>
              <a:t>In order for this to occur, primary producers need to have an understanding of the complex biotic and abiotic factors and relationships occurring within their agricultural ecosystems</a:t>
            </a:r>
          </a:p>
          <a:p>
            <a:pPr>
              <a:lnSpc>
                <a:spcPct val="110000"/>
              </a:lnSpc>
            </a:pPr>
            <a:r>
              <a:rPr lang="en-AU" sz="2200" dirty="0"/>
              <a:t>Various factors need to be managed. These include</a:t>
            </a:r>
          </a:p>
          <a:p>
            <a:pPr lvl="1">
              <a:lnSpc>
                <a:spcPct val="110000"/>
              </a:lnSpc>
              <a:buFontTx/>
              <a:buChar char="-"/>
            </a:pPr>
            <a:r>
              <a:rPr lang="en-AU" sz="2200" dirty="0"/>
              <a:t>pests, weeds and disease</a:t>
            </a:r>
          </a:p>
          <a:p>
            <a:pPr lvl="1">
              <a:lnSpc>
                <a:spcPct val="110000"/>
              </a:lnSpc>
              <a:buFontTx/>
              <a:buChar char="-"/>
            </a:pPr>
            <a:r>
              <a:rPr lang="en-AU" sz="2200" dirty="0"/>
              <a:t>predators and competitors</a:t>
            </a:r>
          </a:p>
          <a:p>
            <a:pPr lvl="1">
              <a:lnSpc>
                <a:spcPct val="110000"/>
              </a:lnSpc>
              <a:buFontTx/>
              <a:buChar char="-"/>
            </a:pPr>
            <a:r>
              <a:rPr lang="en-AU" sz="2200" dirty="0"/>
              <a:t>habitat (</a:t>
            </a:r>
            <a:r>
              <a:rPr lang="en-AU" sz="2200" dirty="0" err="1"/>
              <a:t>eg</a:t>
            </a:r>
            <a:r>
              <a:rPr lang="en-AU" sz="2200" dirty="0"/>
              <a:t> soil, water, pasture quality, erosion, salinity)</a:t>
            </a:r>
          </a:p>
          <a:p>
            <a:pPr>
              <a:lnSpc>
                <a:spcPct val="110000"/>
              </a:lnSpc>
            </a:pPr>
            <a:r>
              <a:rPr lang="en-AU" sz="2200" dirty="0">
                <a:latin typeface="Arial"/>
                <a:cs typeface="Arial"/>
              </a:rPr>
              <a:t>Let's look at some of these in more detail </a:t>
            </a:r>
            <a:endParaRPr lang="en-AU" sz="2200" dirty="0"/>
          </a:p>
          <a:p>
            <a:pPr>
              <a:lnSpc>
                <a:spcPct val="110000"/>
              </a:lnSpc>
              <a:buFontTx/>
              <a:buChar char="-"/>
            </a:pPr>
            <a:endParaRPr lang="en-AU" sz="2200" dirty="0"/>
          </a:p>
        </p:txBody>
      </p:sp>
      <p:sp>
        <p:nvSpPr>
          <p:cNvPr id="4" name="Slide Number Placeholder 3">
            <a:extLst>
              <a:ext uri="{FF2B5EF4-FFF2-40B4-BE49-F238E27FC236}">
                <a16:creationId xmlns:a16="http://schemas.microsoft.com/office/drawing/2014/main" id="{0E8988A5-E1D2-4FDE-B90C-B63EC24CC037}"/>
              </a:ext>
            </a:extLst>
          </p:cNvPr>
          <p:cNvSpPr>
            <a:spLocks noGrp="1"/>
          </p:cNvSpPr>
          <p:nvPr>
            <p:ph type="sldNum" sz="quarter" idx="12"/>
          </p:nvPr>
        </p:nvSpPr>
        <p:spPr/>
        <p:txBody>
          <a:bodyPr/>
          <a:lstStyle/>
          <a:p>
            <a:fld id="{134130E5-E61B-4CBB-BE4D-E8692FE607E9}" type="slidenum">
              <a:rPr lang="en-AU" smtClean="0"/>
              <a:t>8</a:t>
            </a:fld>
            <a:endParaRPr lang="en-AU"/>
          </a:p>
        </p:txBody>
      </p:sp>
      <p:sp>
        <p:nvSpPr>
          <p:cNvPr id="5" name="Footer Placeholder 4">
            <a:extLst>
              <a:ext uri="{FF2B5EF4-FFF2-40B4-BE49-F238E27FC236}">
                <a16:creationId xmlns:a16="http://schemas.microsoft.com/office/drawing/2014/main" id="{8266FF0B-4D88-4302-BD62-76FBCA2108F3}"/>
              </a:ext>
            </a:extLst>
          </p:cNvPr>
          <p:cNvSpPr>
            <a:spLocks noGrp="1"/>
          </p:cNvSpPr>
          <p:nvPr>
            <p:ph type="ftr" sz="quarter" idx="3"/>
          </p:nvPr>
        </p:nvSpPr>
        <p:spPr/>
        <p:txBody>
          <a:bodyPr/>
          <a:lstStyle/>
          <a:p>
            <a:r>
              <a:rPr lang="en-AU"/>
              <a:t>PRIMED9TL001 | Science | 1.0 Sustainable ecosystem interactions </a:t>
            </a:r>
          </a:p>
        </p:txBody>
      </p:sp>
    </p:spTree>
    <p:extLst>
      <p:ext uri="{BB962C8B-B14F-4D97-AF65-F5344CB8AC3E}">
        <p14:creationId xmlns:p14="http://schemas.microsoft.com/office/powerpoint/2010/main" val="780174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8F7E-654A-4686-804A-B59F6F4B30A4}"/>
              </a:ext>
            </a:extLst>
          </p:cNvPr>
          <p:cNvSpPr>
            <a:spLocks noGrp="1"/>
          </p:cNvSpPr>
          <p:nvPr>
            <p:ph type="title"/>
          </p:nvPr>
        </p:nvSpPr>
        <p:spPr>
          <a:xfrm>
            <a:off x="6763726" y="474784"/>
            <a:ext cx="4358541" cy="1060801"/>
          </a:xfrm>
        </p:spPr>
        <p:txBody>
          <a:bodyPr/>
          <a:lstStyle/>
          <a:p>
            <a:r>
              <a:rPr lang="en-AU" dirty="0"/>
              <a:t>Management of pests</a:t>
            </a:r>
          </a:p>
        </p:txBody>
      </p:sp>
      <p:pic>
        <p:nvPicPr>
          <p:cNvPr id="9" name="Picture Placeholder 8">
            <a:extLst>
              <a:ext uri="{FF2B5EF4-FFF2-40B4-BE49-F238E27FC236}">
                <a16:creationId xmlns:a16="http://schemas.microsoft.com/office/drawing/2014/main" id="{88E4C735-76F5-45BF-99FC-5DA8C215BB5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961" r="7961"/>
          <a:stretch/>
        </p:blipFill>
        <p:spPr>
          <a:xfrm>
            <a:off x="838200" y="1591408"/>
            <a:ext cx="5388892" cy="4255118"/>
          </a:xfrm>
        </p:spPr>
      </p:pic>
      <p:sp>
        <p:nvSpPr>
          <p:cNvPr id="3" name="Content Placeholder 2">
            <a:extLst>
              <a:ext uri="{FF2B5EF4-FFF2-40B4-BE49-F238E27FC236}">
                <a16:creationId xmlns:a16="http://schemas.microsoft.com/office/drawing/2014/main" id="{3FFABB89-3598-4A9C-95DA-E6A01EFBF023}"/>
              </a:ext>
            </a:extLst>
          </p:cNvPr>
          <p:cNvSpPr>
            <a:spLocks noGrp="1"/>
          </p:cNvSpPr>
          <p:nvPr>
            <p:ph type="body" sz="half" idx="2"/>
          </p:nvPr>
        </p:nvSpPr>
        <p:spPr>
          <a:xfrm>
            <a:off x="6763726" y="1591408"/>
            <a:ext cx="4170202" cy="4764942"/>
          </a:xfrm>
        </p:spPr>
        <p:txBody>
          <a:bodyPr>
            <a:noAutofit/>
          </a:bodyPr>
          <a:lstStyle/>
          <a:p>
            <a:pPr>
              <a:lnSpc>
                <a:spcPct val="110000"/>
              </a:lnSpc>
            </a:pPr>
            <a:r>
              <a:rPr lang="en-US" b="0" i="0" dirty="0">
                <a:effectLst/>
              </a:rPr>
              <a:t>Animal pests, both vertebrates (backbone) and invertebrates (no backbone), can have an adverse impact on agriculture, the natural environment and even our lifestyle.</a:t>
            </a:r>
          </a:p>
          <a:p>
            <a:pPr>
              <a:lnSpc>
                <a:spcPct val="110000"/>
              </a:lnSpc>
            </a:pPr>
            <a:r>
              <a:rPr lang="en-US" b="0" i="0" dirty="0">
                <a:effectLst/>
              </a:rPr>
              <a:t>Animal pests </a:t>
            </a:r>
            <a:r>
              <a:rPr lang="en-US" dirty="0"/>
              <a:t>are often </a:t>
            </a:r>
            <a:r>
              <a:rPr lang="en-US" b="0" i="0" dirty="0">
                <a:effectLst/>
              </a:rPr>
              <a:t>exotic animals which are introduced, either accidentally or deliberately.</a:t>
            </a:r>
          </a:p>
          <a:p>
            <a:pPr>
              <a:lnSpc>
                <a:spcPct val="110000"/>
              </a:lnSpc>
            </a:pPr>
            <a:r>
              <a:rPr lang="en-US" b="0" i="0" dirty="0">
                <a:effectLst/>
              </a:rPr>
              <a:t>Stable fly </a:t>
            </a:r>
            <a:r>
              <a:rPr lang="en-US" b="0" i="1" dirty="0">
                <a:effectLst/>
              </a:rPr>
              <a:t>(</a:t>
            </a:r>
            <a:r>
              <a:rPr lang="en-US" b="0" i="1" dirty="0" err="1">
                <a:effectLst/>
              </a:rPr>
              <a:t>Stomoxys</a:t>
            </a:r>
            <a:r>
              <a:rPr lang="en-US" b="0" i="1" dirty="0">
                <a:effectLst/>
              </a:rPr>
              <a:t> </a:t>
            </a:r>
            <a:r>
              <a:rPr lang="en-US" b="0" i="1" dirty="0" err="1">
                <a:effectLst/>
              </a:rPr>
              <a:t>calcitrans</a:t>
            </a:r>
            <a:r>
              <a:rPr lang="en-US" b="0" i="1" dirty="0">
                <a:effectLst/>
              </a:rPr>
              <a:t>)</a:t>
            </a:r>
            <a:r>
              <a:rPr lang="en-US" b="0" i="0" dirty="0">
                <a:effectLst/>
              </a:rPr>
              <a:t> is just one example of an international insect that has become an aggravating pest in WA, particularly on the coastal plain, north and south of Perth.</a:t>
            </a:r>
          </a:p>
          <a:p>
            <a:pPr>
              <a:lnSpc>
                <a:spcPct val="110000"/>
              </a:lnSpc>
            </a:pPr>
            <a:r>
              <a:rPr lang="en-US" b="0" i="0" dirty="0">
                <a:effectLst/>
              </a:rPr>
              <a:t>It can attack humans, domestic pets and livestock, seeking to draw blood which is essential to complete its life cycle</a:t>
            </a:r>
            <a:r>
              <a:rPr lang="en-US" dirty="0"/>
              <a:t>.</a:t>
            </a:r>
            <a:endParaRPr lang="en-AU" dirty="0"/>
          </a:p>
        </p:txBody>
      </p:sp>
      <p:sp>
        <p:nvSpPr>
          <p:cNvPr id="4" name="Slide Number Placeholder 3">
            <a:extLst>
              <a:ext uri="{FF2B5EF4-FFF2-40B4-BE49-F238E27FC236}">
                <a16:creationId xmlns:a16="http://schemas.microsoft.com/office/drawing/2014/main" id="{6138D722-3367-4966-8F6E-1A6DA59FC94F}"/>
              </a:ext>
            </a:extLst>
          </p:cNvPr>
          <p:cNvSpPr>
            <a:spLocks noGrp="1"/>
          </p:cNvSpPr>
          <p:nvPr>
            <p:ph type="sldNum" sz="quarter" idx="12"/>
          </p:nvPr>
        </p:nvSpPr>
        <p:spPr/>
        <p:txBody>
          <a:bodyPr/>
          <a:lstStyle/>
          <a:p>
            <a:fld id="{134130E5-E61B-4CBB-BE4D-E8692FE607E9}" type="slidenum">
              <a:rPr lang="en-AU" smtClean="0"/>
              <a:t>9</a:t>
            </a:fld>
            <a:endParaRPr lang="en-AU"/>
          </a:p>
        </p:txBody>
      </p:sp>
      <p:sp>
        <p:nvSpPr>
          <p:cNvPr id="5" name="Footer Placeholder 4">
            <a:extLst>
              <a:ext uri="{FF2B5EF4-FFF2-40B4-BE49-F238E27FC236}">
                <a16:creationId xmlns:a16="http://schemas.microsoft.com/office/drawing/2014/main" id="{061B4466-C1C8-48CA-AC8D-F543A9FCAF2D}"/>
              </a:ext>
            </a:extLst>
          </p:cNvPr>
          <p:cNvSpPr>
            <a:spLocks noGrp="1"/>
          </p:cNvSpPr>
          <p:nvPr>
            <p:ph type="ftr" sz="quarter" idx="3"/>
          </p:nvPr>
        </p:nvSpPr>
        <p:spPr/>
        <p:txBody>
          <a:bodyPr/>
          <a:lstStyle/>
          <a:p>
            <a:r>
              <a:rPr lang="en-AU"/>
              <a:t>PRIMED9TL001 | Science | 1.0 Sustainable ecosystem interactions </a:t>
            </a:r>
          </a:p>
        </p:txBody>
      </p:sp>
      <p:sp>
        <p:nvSpPr>
          <p:cNvPr id="7" name="Text Placeholder 6">
            <a:extLst>
              <a:ext uri="{FF2B5EF4-FFF2-40B4-BE49-F238E27FC236}">
                <a16:creationId xmlns:a16="http://schemas.microsoft.com/office/drawing/2014/main" id="{380FFA16-F1AC-4512-9FAB-45B675CA711F}"/>
              </a:ext>
            </a:extLst>
          </p:cNvPr>
          <p:cNvSpPr>
            <a:spLocks noGrp="1"/>
          </p:cNvSpPr>
          <p:nvPr>
            <p:ph type="body" sz="half" idx="13"/>
          </p:nvPr>
        </p:nvSpPr>
        <p:spPr/>
        <p:txBody>
          <a:bodyPr/>
          <a:lstStyle/>
          <a:p>
            <a:r>
              <a:rPr lang="en-AU"/>
              <a:t>Image 1.0.2 Stable fly</a:t>
            </a:r>
          </a:p>
        </p:txBody>
      </p:sp>
    </p:spTree>
    <p:extLst>
      <p:ext uri="{BB962C8B-B14F-4D97-AF65-F5344CB8AC3E}">
        <p14:creationId xmlns:p14="http://schemas.microsoft.com/office/powerpoint/2010/main" val="37726182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CE_Presentation.potx" id="{F188A3F0-1164-430F-B131-D794ADCFAD2C}" vid="{37B3992D-9CCE-4042-A874-3C6A7AB3D2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39100e6-dc5b-4952-bae1-a6b604181575">
      <UserInfo>
        <DisplayName/>
        <AccountId xsi:nil="true"/>
        <AccountType/>
      </UserInfo>
    </SharedWithUsers>
    <MediaLengthInSeconds xmlns="c11337b8-a1c9-4e93-a10e-b9c3de5896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EACF6BC67DC64E81EC1693F0C041B9" ma:contentTypeVersion="12" ma:contentTypeDescription="Create a new document." ma:contentTypeScope="" ma:versionID="2bb1e2135f37ff5c454a61ad5785ef49">
  <xsd:schema xmlns:xsd="http://www.w3.org/2001/XMLSchema" xmlns:xs="http://www.w3.org/2001/XMLSchema" xmlns:p="http://schemas.microsoft.com/office/2006/metadata/properties" xmlns:ns2="c11337b8-a1c9-4e93-a10e-b9c3de58965d" xmlns:ns3="939100e6-dc5b-4952-bae1-a6b604181575" targetNamespace="http://schemas.microsoft.com/office/2006/metadata/properties" ma:root="true" ma:fieldsID="15b09a6b1faadbb15ceed342801856bc" ns2:_="" ns3:_="">
    <xsd:import namespace="c11337b8-a1c9-4e93-a10e-b9c3de58965d"/>
    <xsd:import namespace="939100e6-dc5b-4952-bae1-a6b6041815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1337b8-a1c9-4e93-a10e-b9c3de589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9100e6-dc5b-4952-bae1-a6b6041815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045E52-86FD-4DDF-AA7C-84051C4EADE1}">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939100e6-dc5b-4952-bae1-a6b604181575"/>
    <ds:schemaRef ds:uri="c11337b8-a1c9-4e93-a10e-b9c3de58965d"/>
    <ds:schemaRef ds:uri="http://www.w3.org/XML/1998/namespace"/>
  </ds:schemaRefs>
</ds:datastoreItem>
</file>

<file path=customXml/itemProps2.xml><?xml version="1.0" encoding="utf-8"?>
<ds:datastoreItem xmlns:ds="http://schemas.openxmlformats.org/officeDocument/2006/customXml" ds:itemID="{8A03CD0F-9331-4840-902D-BD6C13839AA3}">
  <ds:schemaRefs>
    <ds:schemaRef ds:uri="http://schemas.microsoft.com/sharepoint/v3/contenttype/forms"/>
  </ds:schemaRefs>
</ds:datastoreItem>
</file>

<file path=customXml/itemProps3.xml><?xml version="1.0" encoding="utf-8"?>
<ds:datastoreItem xmlns:ds="http://schemas.openxmlformats.org/officeDocument/2006/customXml" ds:itemID="{C4EC10A9-3AF1-4ADD-B5C8-113C856C5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1337b8-a1c9-4e93-a10e-b9c3de58965d"/>
    <ds:schemaRef ds:uri="939100e6-dc5b-4952-bae1-a6b6041815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SCIENCE_Presentation</Template>
  <TotalTime>50</TotalTime>
  <Words>1935</Words>
  <Application>Microsoft Office PowerPoint</Application>
  <PresentationFormat>Widescreen</PresentationFormat>
  <Paragraphs>149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Roboto</vt:lpstr>
      <vt:lpstr>Times New Roman</vt:lpstr>
      <vt:lpstr>Office Theme</vt:lpstr>
      <vt:lpstr>Sustainable ecosystem interactions</vt:lpstr>
      <vt:lpstr>Silent card shuffle (Approximately 15 minutes)</vt:lpstr>
      <vt:lpstr>Silent card shuffle (continued)</vt:lpstr>
      <vt:lpstr>Western Australian ecosystems</vt:lpstr>
      <vt:lpstr>Factors affecting ecosystems</vt:lpstr>
      <vt:lpstr>Ecosystem interactions</vt:lpstr>
      <vt:lpstr>Community relationships</vt:lpstr>
      <vt:lpstr>Sustainable agricultural ecosystems</vt:lpstr>
      <vt:lpstr>Management of pests</vt:lpstr>
      <vt:lpstr>Management of weeds</vt:lpstr>
      <vt:lpstr>Management of disease</vt:lpstr>
      <vt:lpstr>Management of predators and competitors</vt:lpstr>
      <vt:lpstr>Management of habitat (eg soil health) </vt:lpstr>
      <vt:lpstr>Management of habitat (eg water) </vt:lpstr>
      <vt:lpstr>Student activities – research topics</vt:lpstr>
      <vt:lpstr>Acknowledgements</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WEBSTER Dave [SIDE - Sch of Isol &amp; Dist Edu]</dc:creator>
  <cp:lastModifiedBy>DELVES Vicki [Curriculum Support]</cp:lastModifiedBy>
  <cp:revision>19</cp:revision>
  <dcterms:created xsi:type="dcterms:W3CDTF">2021-06-17T23:25:55Z</dcterms:created>
  <dcterms:modified xsi:type="dcterms:W3CDTF">2021-08-19T03:09:04Z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0x01010006EACF6BC67DC64E81EC1693F0C041B9</vt:lpwstr>
  </property>
  <property fmtid="{D5CDD505-2E9C-101B-9397-08002B2CF9AE}" pid="3" name="Order">
    <vt:r8>245600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ArticulateGUID">
    <vt:lpwstr>1494B940-A4DF-4818-9768-BBD14B2F9BA0</vt:lpwstr>
  </property>
  <property fmtid="{D5CDD505-2E9C-101B-9397-08002B2CF9AE}" pid="12" name="ArticulatePath">
    <vt:lpwstr>1_0_SustainableEcosystemInteractions</vt:lpwstr>
  </property>
</Properties>
</file>