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sldIdLst>
    <p:sldId id="256" r:id="rId5"/>
    <p:sldId id="290" r:id="rId6"/>
    <p:sldId id="301" r:id="rId7"/>
    <p:sldId id="278" r:id="rId8"/>
    <p:sldId id="302" r:id="rId9"/>
    <p:sldId id="291" r:id="rId10"/>
    <p:sldId id="304" r:id="rId11"/>
    <p:sldId id="303" r:id="rId12"/>
    <p:sldId id="292" r:id="rId13"/>
    <p:sldId id="305" r:id="rId14"/>
    <p:sldId id="307" r:id="rId15"/>
    <p:sldId id="273" r:id="rId16"/>
  </p:sldIdLst>
  <p:sldSz cx="12192000" cy="6858000"/>
  <p:notesSz cx="6797675" cy="9926638"/>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A Lainie [Curriculum Support]" initials="GL[S" lastIdx="1" clrIdx="0">
    <p:extLst>
      <p:ext uri="{19B8F6BF-5375-455C-9EA6-DF929625EA0E}">
        <p15:presenceInfo xmlns:p15="http://schemas.microsoft.com/office/powerpoint/2012/main" userId="S-1-5-21-2489079438-2426431198-2467650856-173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39091-FB7F-4F48-806D-A50ADC6350CC}" v="2" dt="2021-08-02T06:02:14.929"/>
    <p1510:client id="{BFD6CDE2-219B-4458-9E03-8FC6BDA01224}" v="31" dt="2021-08-03T03:53:54.072"/>
    <p1510:client id="{C2394732-4301-484E-8522-6ED19A3EEFE7}" v="16" dt="2021-08-02T05:58:34.2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ON Louisa [SIDE - Sch of Isol &amp; Dist Edu]" userId="S::louisa.keron@education.wa.edu.au::5abd2f33-2425-485d-b330-a03a3724741b" providerId="AD" clId="Web-{C2394732-4301-484E-8522-6ED19A3EEFE7}"/>
    <pc:docChg chg="modSld">
      <pc:chgData name="KERON Louisa [SIDE - Sch of Isol &amp; Dist Edu]" userId="S::louisa.keron@education.wa.edu.au::5abd2f33-2425-485d-b330-a03a3724741b" providerId="AD" clId="Web-{C2394732-4301-484E-8522-6ED19A3EEFE7}" dt="2021-08-02T05:58:34.214" v="7" actId="20577"/>
      <pc:docMkLst>
        <pc:docMk/>
      </pc:docMkLst>
      <pc:sldChg chg="modSp">
        <pc:chgData name="KERON Louisa [SIDE - Sch of Isol &amp; Dist Edu]" userId="S::louisa.keron@education.wa.edu.au::5abd2f33-2425-485d-b330-a03a3724741b" providerId="AD" clId="Web-{C2394732-4301-484E-8522-6ED19A3EEFE7}" dt="2021-08-02T05:58:34.214" v="7" actId="20577"/>
        <pc:sldMkLst>
          <pc:docMk/>
          <pc:sldMk cId="2839639196" sldId="273"/>
        </pc:sldMkLst>
        <pc:spChg chg="mod">
          <ac:chgData name="KERON Louisa [SIDE - Sch of Isol &amp; Dist Edu]" userId="S::louisa.keron@education.wa.edu.au::5abd2f33-2425-485d-b330-a03a3724741b" providerId="AD" clId="Web-{C2394732-4301-484E-8522-6ED19A3EEFE7}" dt="2021-08-02T05:58:34.214" v="7" actId="20577"/>
          <ac:spMkLst>
            <pc:docMk/>
            <pc:sldMk cId="2839639196" sldId="273"/>
            <ac:spMk id="3" creationId="{00000000-0000-0000-0000-000000000000}"/>
          </ac:spMkLst>
        </pc:spChg>
      </pc:sldChg>
    </pc:docChg>
  </pc:docChgLst>
  <pc:docChgLst>
    <pc:chgData name="WEBSTER Dave [SIDE - Sch of Isol &amp; Dist Edu]" userId="536c7ff3-dd1b-4f25-a72d-16ffebc13452" providerId="ADAL" clId="{8C57B61B-328C-4E15-83E8-EB6E9033FCC0}"/>
    <pc:docChg chg="undo custSel addSld delSld modSld sldOrd">
      <pc:chgData name="WEBSTER Dave [SIDE - Sch of Isol &amp; Dist Edu]" userId="536c7ff3-dd1b-4f25-a72d-16ffebc13452" providerId="ADAL" clId="{8C57B61B-328C-4E15-83E8-EB6E9033FCC0}" dt="2021-06-18T08:00:33.136" v="10182" actId="20577"/>
      <pc:docMkLst>
        <pc:docMk/>
      </pc:docMkLst>
      <pc:sldChg chg="modSp mod">
        <pc:chgData name="WEBSTER Dave [SIDE - Sch of Isol &amp; Dist Edu]" userId="536c7ff3-dd1b-4f25-a72d-16ffebc13452" providerId="ADAL" clId="{8C57B61B-328C-4E15-83E8-EB6E9033FCC0}" dt="2021-06-17T23:53:16.990" v="935" actId="20577"/>
        <pc:sldMkLst>
          <pc:docMk/>
          <pc:sldMk cId="2816152167" sldId="256"/>
        </pc:sldMkLst>
        <pc:spChg chg="mod">
          <ac:chgData name="WEBSTER Dave [SIDE - Sch of Isol &amp; Dist Edu]" userId="536c7ff3-dd1b-4f25-a72d-16ffebc13452" providerId="ADAL" clId="{8C57B61B-328C-4E15-83E8-EB6E9033FCC0}" dt="2021-06-17T23:53:16.990" v="935" actId="20577"/>
          <ac:spMkLst>
            <pc:docMk/>
            <pc:sldMk cId="2816152167" sldId="256"/>
            <ac:spMk id="17" creationId="{00000000-0000-0000-0000-000000000000}"/>
          </ac:spMkLst>
        </pc:spChg>
      </pc:sldChg>
      <pc:sldChg chg="addSp delSp modSp mod">
        <pc:chgData name="WEBSTER Dave [SIDE - Sch of Isol &amp; Dist Edu]" userId="536c7ff3-dd1b-4f25-a72d-16ffebc13452" providerId="ADAL" clId="{8C57B61B-328C-4E15-83E8-EB6E9033FCC0}" dt="2021-06-18T03:25:58.475" v="9308" actId="20577"/>
        <pc:sldMkLst>
          <pc:docMk/>
          <pc:sldMk cId="2839639196" sldId="273"/>
        </pc:sldMkLst>
        <pc:spChg chg="mod">
          <ac:chgData name="WEBSTER Dave [SIDE - Sch of Isol &amp; Dist Edu]" userId="536c7ff3-dd1b-4f25-a72d-16ffebc13452" providerId="ADAL" clId="{8C57B61B-328C-4E15-83E8-EB6E9033FCC0}" dt="2021-06-17T23:43:38.688" v="358" actId="14100"/>
          <ac:spMkLst>
            <pc:docMk/>
            <pc:sldMk cId="2839639196" sldId="273"/>
            <ac:spMk id="2" creationId="{00000000-0000-0000-0000-000000000000}"/>
          </ac:spMkLst>
        </pc:spChg>
        <pc:spChg chg="mod">
          <ac:chgData name="WEBSTER Dave [SIDE - Sch of Isol &amp; Dist Edu]" userId="536c7ff3-dd1b-4f25-a72d-16ffebc13452" providerId="ADAL" clId="{8C57B61B-328C-4E15-83E8-EB6E9033FCC0}" dt="2021-06-18T03:25:58.475" v="9308" actId="20577"/>
          <ac:spMkLst>
            <pc:docMk/>
            <pc:sldMk cId="2839639196" sldId="273"/>
            <ac:spMk id="3" creationId="{00000000-0000-0000-0000-000000000000}"/>
          </ac:spMkLst>
        </pc:spChg>
        <pc:spChg chg="add del mod">
          <ac:chgData name="WEBSTER Dave [SIDE - Sch of Isol &amp; Dist Edu]" userId="536c7ff3-dd1b-4f25-a72d-16ffebc13452" providerId="ADAL" clId="{8C57B61B-328C-4E15-83E8-EB6E9033FCC0}" dt="2021-06-18T03:14:40.975" v="8836" actId="20577"/>
          <ac:spMkLst>
            <pc:docMk/>
            <pc:sldMk cId="2839639196" sldId="273"/>
            <ac:spMk id="4" creationId="{00000000-0000-0000-0000-000000000000}"/>
          </ac:spMkLst>
        </pc:spChg>
      </pc:sldChg>
      <pc:sldChg chg="modSp add mod ord">
        <pc:chgData name="WEBSTER Dave [SIDE - Sch of Isol &amp; Dist Edu]" userId="536c7ff3-dd1b-4f25-a72d-16ffebc13452" providerId="ADAL" clId="{8C57B61B-328C-4E15-83E8-EB6E9033FCC0}" dt="2021-06-18T03:49:48.082" v="10088" actId="20577"/>
        <pc:sldMkLst>
          <pc:docMk/>
          <pc:sldMk cId="2869084347" sldId="278"/>
        </pc:sldMkLst>
        <pc:spChg chg="mod">
          <ac:chgData name="WEBSTER Dave [SIDE - Sch of Isol &amp; Dist Edu]" userId="536c7ff3-dd1b-4f25-a72d-16ffebc13452" providerId="ADAL" clId="{8C57B61B-328C-4E15-83E8-EB6E9033FCC0}" dt="2021-06-18T03:49:48.082" v="10088" actId="20577"/>
          <ac:spMkLst>
            <pc:docMk/>
            <pc:sldMk cId="2869084347" sldId="278"/>
            <ac:spMk id="2" creationId="{00000000-0000-0000-0000-000000000000}"/>
          </ac:spMkLst>
        </pc:spChg>
        <pc:spChg chg="mod">
          <ac:chgData name="WEBSTER Dave [SIDE - Sch of Isol &amp; Dist Edu]" userId="536c7ff3-dd1b-4f25-a72d-16ffebc13452" providerId="ADAL" clId="{8C57B61B-328C-4E15-83E8-EB6E9033FCC0}" dt="2021-06-18T03:28:08.789" v="9357" actId="20577"/>
          <ac:spMkLst>
            <pc:docMk/>
            <pc:sldMk cId="2869084347" sldId="278"/>
            <ac:spMk id="3" creationId="{00000000-0000-0000-0000-000000000000}"/>
          </ac:spMkLst>
        </pc:spChg>
        <pc:spChg chg="mod">
          <ac:chgData name="WEBSTER Dave [SIDE - Sch of Isol &amp; Dist Edu]" userId="536c7ff3-dd1b-4f25-a72d-16ffebc13452" providerId="ADAL" clId="{8C57B61B-328C-4E15-83E8-EB6E9033FCC0}" dt="2021-06-18T03:11:51.643" v="8328" actId="20577"/>
          <ac:spMkLst>
            <pc:docMk/>
            <pc:sldMk cId="2869084347" sldId="278"/>
            <ac:spMk id="6" creationId="{003B5D04-5707-C349-BE0C-2FC9C50FC7F1}"/>
          </ac:spMkLst>
        </pc:spChg>
      </pc:sldChg>
      <pc:sldChg chg="addSp delSp modSp add mod">
        <pc:chgData name="WEBSTER Dave [SIDE - Sch of Isol &amp; Dist Edu]" userId="536c7ff3-dd1b-4f25-a72d-16ffebc13452" providerId="ADAL" clId="{8C57B61B-328C-4E15-83E8-EB6E9033FCC0}" dt="2021-06-18T03:28:28.749" v="9381" actId="20577"/>
        <pc:sldMkLst>
          <pc:docMk/>
          <pc:sldMk cId="4215004242" sldId="290"/>
        </pc:sldMkLst>
        <pc:spChg chg="mod">
          <ac:chgData name="WEBSTER Dave [SIDE - Sch of Isol &amp; Dist Edu]" userId="536c7ff3-dd1b-4f25-a72d-16ffebc13452" providerId="ADAL" clId="{8C57B61B-328C-4E15-83E8-EB6E9033FCC0}" dt="2021-06-17T23:32:44.452" v="42" actId="20577"/>
          <ac:spMkLst>
            <pc:docMk/>
            <pc:sldMk cId="4215004242" sldId="290"/>
            <ac:spMk id="2" creationId="{00000000-0000-0000-0000-000000000000}"/>
          </ac:spMkLst>
        </pc:spChg>
        <pc:spChg chg="mod">
          <ac:chgData name="WEBSTER Dave [SIDE - Sch of Isol &amp; Dist Edu]" userId="536c7ff3-dd1b-4f25-a72d-16ffebc13452" providerId="ADAL" clId="{8C57B61B-328C-4E15-83E8-EB6E9033FCC0}" dt="2021-06-18T03:28:28.749" v="9381" actId="20577"/>
          <ac:spMkLst>
            <pc:docMk/>
            <pc:sldMk cId="4215004242" sldId="290"/>
            <ac:spMk id="4" creationId="{00000000-0000-0000-0000-000000000000}"/>
          </ac:spMkLst>
        </pc:spChg>
        <pc:spChg chg="mod">
          <ac:chgData name="WEBSTER Dave [SIDE - Sch of Isol &amp; Dist Edu]" userId="536c7ff3-dd1b-4f25-a72d-16ffebc13452" providerId="ADAL" clId="{8C57B61B-328C-4E15-83E8-EB6E9033FCC0}" dt="2021-06-17T23:39:08.987" v="168" actId="20577"/>
          <ac:spMkLst>
            <pc:docMk/>
            <pc:sldMk cId="4215004242" sldId="290"/>
            <ac:spMk id="6" creationId="{00000000-0000-0000-0000-000000000000}"/>
          </ac:spMkLst>
        </pc:spChg>
        <pc:spChg chg="del">
          <ac:chgData name="WEBSTER Dave [SIDE - Sch of Isol &amp; Dist Edu]" userId="536c7ff3-dd1b-4f25-a72d-16ffebc13452" providerId="ADAL" clId="{8C57B61B-328C-4E15-83E8-EB6E9033FCC0}" dt="2021-06-17T23:33:52.234" v="73" actId="478"/>
          <ac:spMkLst>
            <pc:docMk/>
            <pc:sldMk cId="4215004242" sldId="290"/>
            <ac:spMk id="7" creationId="{00000000-0000-0000-0000-000000000000}"/>
          </ac:spMkLst>
        </pc:spChg>
        <pc:spChg chg="add del mod">
          <ac:chgData name="WEBSTER Dave [SIDE - Sch of Isol &amp; Dist Edu]" userId="536c7ff3-dd1b-4f25-a72d-16ffebc13452" providerId="ADAL" clId="{8C57B61B-328C-4E15-83E8-EB6E9033FCC0}" dt="2021-06-17T23:32:00.353" v="14" actId="478"/>
          <ac:spMkLst>
            <pc:docMk/>
            <pc:sldMk cId="4215004242" sldId="290"/>
            <ac:spMk id="11" creationId="{92F9E7DA-5B5D-4F49-9536-CAE85374CD01}"/>
          </ac:spMkLst>
        </pc:spChg>
        <pc:spChg chg="add mod">
          <ac:chgData name="WEBSTER Dave [SIDE - Sch of Isol &amp; Dist Edu]" userId="536c7ff3-dd1b-4f25-a72d-16ffebc13452" providerId="ADAL" clId="{8C57B61B-328C-4E15-83E8-EB6E9033FCC0}" dt="2021-06-17T23:38:08.908" v="119" actId="20577"/>
          <ac:spMkLst>
            <pc:docMk/>
            <pc:sldMk cId="4215004242" sldId="290"/>
            <ac:spMk id="13" creationId="{2E724A28-4A89-4054-8859-D87EDF99CB01}"/>
          </ac:spMkLst>
        </pc:spChg>
        <pc:picChg chg="del">
          <ac:chgData name="WEBSTER Dave [SIDE - Sch of Isol &amp; Dist Edu]" userId="536c7ff3-dd1b-4f25-a72d-16ffebc13452" providerId="ADAL" clId="{8C57B61B-328C-4E15-83E8-EB6E9033FCC0}" dt="2021-06-17T23:31:55.692" v="13" actId="478"/>
          <ac:picMkLst>
            <pc:docMk/>
            <pc:sldMk cId="4215004242" sldId="290"/>
            <ac:picMk id="8" creationId="{00000000-0000-0000-0000-000000000000}"/>
          </ac:picMkLst>
        </pc:picChg>
        <pc:picChg chg="del mod">
          <ac:chgData name="WEBSTER Dave [SIDE - Sch of Isol &amp; Dist Edu]" userId="536c7ff3-dd1b-4f25-a72d-16ffebc13452" providerId="ADAL" clId="{8C57B61B-328C-4E15-83E8-EB6E9033FCC0}" dt="2021-06-17T23:33:28.020" v="72" actId="478"/>
          <ac:picMkLst>
            <pc:docMk/>
            <pc:sldMk cId="4215004242" sldId="290"/>
            <ac:picMk id="9" creationId="{00000000-0000-0000-0000-000000000000}"/>
          </ac:picMkLst>
        </pc:picChg>
        <pc:picChg chg="del">
          <ac:chgData name="WEBSTER Dave [SIDE - Sch of Isol &amp; Dist Edu]" userId="536c7ff3-dd1b-4f25-a72d-16ffebc13452" providerId="ADAL" clId="{8C57B61B-328C-4E15-83E8-EB6E9033FCC0}" dt="2021-06-17T23:32:03.729" v="15" actId="478"/>
          <ac:picMkLst>
            <pc:docMk/>
            <pc:sldMk cId="4215004242" sldId="290"/>
            <ac:picMk id="10" creationId="{00000000-0000-0000-0000-000000000000}"/>
          </ac:picMkLst>
        </pc:picChg>
        <pc:picChg chg="add mod">
          <ac:chgData name="WEBSTER Dave [SIDE - Sch of Isol &amp; Dist Edu]" userId="536c7ff3-dd1b-4f25-a72d-16ffebc13452" providerId="ADAL" clId="{8C57B61B-328C-4E15-83E8-EB6E9033FCC0}" dt="2021-06-17T23:39:21.481" v="170" actId="14100"/>
          <ac:picMkLst>
            <pc:docMk/>
            <pc:sldMk cId="4215004242" sldId="290"/>
            <ac:picMk id="15" creationId="{D3D80F28-A086-4ABD-B89F-69E3505AA382}"/>
          </ac:picMkLst>
        </pc:picChg>
      </pc:sldChg>
      <pc:sldChg chg="modSp new mod ord">
        <pc:chgData name="WEBSTER Dave [SIDE - Sch of Isol &amp; Dist Edu]" userId="536c7ff3-dd1b-4f25-a72d-16ffebc13452" providerId="ADAL" clId="{8C57B61B-328C-4E15-83E8-EB6E9033FCC0}" dt="2021-06-18T03:12:05.152" v="8374" actId="20577"/>
        <pc:sldMkLst>
          <pc:docMk/>
          <pc:sldMk cId="3237788889" sldId="291"/>
        </pc:sldMkLst>
        <pc:spChg chg="mod">
          <ac:chgData name="WEBSTER Dave [SIDE - Sch of Isol &amp; Dist Edu]" userId="536c7ff3-dd1b-4f25-a72d-16ffebc13452" providerId="ADAL" clId="{8C57B61B-328C-4E15-83E8-EB6E9033FCC0}" dt="2021-06-17T23:55:30.675" v="962" actId="20577"/>
          <ac:spMkLst>
            <pc:docMk/>
            <pc:sldMk cId="3237788889" sldId="291"/>
            <ac:spMk id="2" creationId="{CCC8CF74-BBC6-45F0-B461-464EF1EAE5B7}"/>
          </ac:spMkLst>
        </pc:spChg>
        <pc:spChg chg="mod">
          <ac:chgData name="WEBSTER Dave [SIDE - Sch of Isol &amp; Dist Edu]" userId="536c7ff3-dd1b-4f25-a72d-16ffebc13452" providerId="ADAL" clId="{8C57B61B-328C-4E15-83E8-EB6E9033FCC0}" dt="2021-06-18T00:03:06.498" v="1255" actId="20577"/>
          <ac:spMkLst>
            <pc:docMk/>
            <pc:sldMk cId="3237788889" sldId="291"/>
            <ac:spMk id="3" creationId="{3FED109E-572A-4423-8CAC-463316AB2375}"/>
          </ac:spMkLst>
        </pc:spChg>
        <pc:spChg chg="mod">
          <ac:chgData name="WEBSTER Dave [SIDE - Sch of Isol &amp; Dist Edu]" userId="536c7ff3-dd1b-4f25-a72d-16ffebc13452" providerId="ADAL" clId="{8C57B61B-328C-4E15-83E8-EB6E9033FCC0}" dt="2021-06-18T03:12:05.152" v="8374" actId="20577"/>
          <ac:spMkLst>
            <pc:docMk/>
            <pc:sldMk cId="3237788889" sldId="291"/>
            <ac:spMk id="5" creationId="{4AE98722-4107-420D-BB08-81B0FF861069}"/>
          </ac:spMkLst>
        </pc:spChg>
      </pc:sldChg>
      <pc:sldChg chg="addSp delSp modSp new mod">
        <pc:chgData name="WEBSTER Dave [SIDE - Sch of Isol &amp; Dist Edu]" userId="536c7ff3-dd1b-4f25-a72d-16ffebc13452" providerId="ADAL" clId="{8C57B61B-328C-4E15-83E8-EB6E9033FCC0}" dt="2021-06-18T03:29:55.642" v="9383" actId="27636"/>
        <pc:sldMkLst>
          <pc:docMk/>
          <pc:sldMk cId="2847089468" sldId="292"/>
        </pc:sldMkLst>
        <pc:spChg chg="mod">
          <ac:chgData name="WEBSTER Dave [SIDE - Sch of Isol &amp; Dist Edu]" userId="536c7ff3-dd1b-4f25-a72d-16ffebc13452" providerId="ADAL" clId="{8C57B61B-328C-4E15-83E8-EB6E9033FCC0}" dt="2021-06-18T00:09:27.894" v="1428" actId="20577"/>
          <ac:spMkLst>
            <pc:docMk/>
            <pc:sldMk cId="2847089468" sldId="292"/>
            <ac:spMk id="2" creationId="{436E1617-40E3-48EE-917E-755DA9CE9171}"/>
          </ac:spMkLst>
        </pc:spChg>
        <pc:spChg chg="mod">
          <ac:chgData name="WEBSTER Dave [SIDE - Sch of Isol &amp; Dist Edu]" userId="536c7ff3-dd1b-4f25-a72d-16ffebc13452" providerId="ADAL" clId="{8C57B61B-328C-4E15-83E8-EB6E9033FCC0}" dt="2021-06-18T03:29:55.642" v="9383" actId="27636"/>
          <ac:spMkLst>
            <pc:docMk/>
            <pc:sldMk cId="2847089468" sldId="292"/>
            <ac:spMk id="3" creationId="{6559A0A7-B7DA-4D4D-BF2A-84122121B63B}"/>
          </ac:spMkLst>
        </pc:spChg>
        <pc:spChg chg="mod">
          <ac:chgData name="WEBSTER Dave [SIDE - Sch of Isol &amp; Dist Edu]" userId="536c7ff3-dd1b-4f25-a72d-16ffebc13452" providerId="ADAL" clId="{8C57B61B-328C-4E15-83E8-EB6E9033FCC0}" dt="2021-06-18T03:12:16.444" v="8420" actId="20577"/>
          <ac:spMkLst>
            <pc:docMk/>
            <pc:sldMk cId="2847089468" sldId="292"/>
            <ac:spMk id="5" creationId="{0F569799-6E73-4AAE-8A04-39A9AA46CDF5}"/>
          </ac:spMkLst>
        </pc:spChg>
        <pc:spChg chg="add del">
          <ac:chgData name="WEBSTER Dave [SIDE - Sch of Isol &amp; Dist Edu]" userId="536c7ff3-dd1b-4f25-a72d-16ffebc13452" providerId="ADAL" clId="{8C57B61B-328C-4E15-83E8-EB6E9033FCC0}" dt="2021-06-18T00:18:07.930" v="1918" actId="22"/>
          <ac:spMkLst>
            <pc:docMk/>
            <pc:sldMk cId="2847089468" sldId="292"/>
            <ac:spMk id="7" creationId="{D9A7B293-B5EC-41C5-AB6F-DC8BE2567849}"/>
          </ac:spMkLst>
        </pc:spChg>
      </pc:sldChg>
      <pc:sldChg chg="modSp new mod">
        <pc:chgData name="WEBSTER Dave [SIDE - Sch of Isol &amp; Dist Edu]" userId="536c7ff3-dd1b-4f25-a72d-16ffebc13452" providerId="ADAL" clId="{8C57B61B-328C-4E15-83E8-EB6E9033FCC0}" dt="2021-06-18T03:32:13.686" v="9505" actId="20577"/>
        <pc:sldMkLst>
          <pc:docMk/>
          <pc:sldMk cId="780174153" sldId="293"/>
        </pc:sldMkLst>
        <pc:spChg chg="mod">
          <ac:chgData name="WEBSTER Dave [SIDE - Sch of Isol &amp; Dist Edu]" userId="536c7ff3-dd1b-4f25-a72d-16ffebc13452" providerId="ADAL" clId="{8C57B61B-328C-4E15-83E8-EB6E9033FCC0}" dt="2021-06-18T00:22:18.274" v="2427" actId="20577"/>
          <ac:spMkLst>
            <pc:docMk/>
            <pc:sldMk cId="780174153" sldId="293"/>
            <ac:spMk id="2" creationId="{DBC88BD6-9A07-4E2B-99EA-A37AD3A9D391}"/>
          </ac:spMkLst>
        </pc:spChg>
        <pc:spChg chg="mod">
          <ac:chgData name="WEBSTER Dave [SIDE - Sch of Isol &amp; Dist Edu]" userId="536c7ff3-dd1b-4f25-a72d-16ffebc13452" providerId="ADAL" clId="{8C57B61B-328C-4E15-83E8-EB6E9033FCC0}" dt="2021-06-18T03:32:13.686" v="9505" actId="20577"/>
          <ac:spMkLst>
            <pc:docMk/>
            <pc:sldMk cId="780174153" sldId="293"/>
            <ac:spMk id="3" creationId="{5366BC89-239C-42B8-B22A-769ED319CA30}"/>
          </ac:spMkLst>
        </pc:spChg>
        <pc:spChg chg="mod">
          <ac:chgData name="WEBSTER Dave [SIDE - Sch of Isol &amp; Dist Edu]" userId="536c7ff3-dd1b-4f25-a72d-16ffebc13452" providerId="ADAL" clId="{8C57B61B-328C-4E15-83E8-EB6E9033FCC0}" dt="2021-06-18T03:12:30.034" v="8466" actId="20577"/>
          <ac:spMkLst>
            <pc:docMk/>
            <pc:sldMk cId="780174153" sldId="293"/>
            <ac:spMk id="5" creationId="{8266FF0B-4D88-4302-BD62-76FBCA2108F3}"/>
          </ac:spMkLst>
        </pc:spChg>
      </pc:sldChg>
      <pc:sldChg chg="addSp delSp modSp new mod modClrScheme chgLayout">
        <pc:chgData name="WEBSTER Dave [SIDE - Sch of Isol &amp; Dist Edu]" userId="536c7ff3-dd1b-4f25-a72d-16ffebc13452" providerId="ADAL" clId="{8C57B61B-328C-4E15-83E8-EB6E9033FCC0}" dt="2021-06-18T03:33:51.198" v="9543" actId="20577"/>
        <pc:sldMkLst>
          <pc:docMk/>
          <pc:sldMk cId="3772618235" sldId="294"/>
        </pc:sldMkLst>
        <pc:spChg chg="mod ord">
          <ac:chgData name="WEBSTER Dave [SIDE - Sch of Isol &amp; Dist Edu]" userId="536c7ff3-dd1b-4f25-a72d-16ffebc13452" providerId="ADAL" clId="{8C57B61B-328C-4E15-83E8-EB6E9033FCC0}" dt="2021-06-18T01:43:49.742" v="4232" actId="20577"/>
          <ac:spMkLst>
            <pc:docMk/>
            <pc:sldMk cId="3772618235" sldId="294"/>
            <ac:spMk id="2" creationId="{DC428F7E-654A-4686-804A-B59F6F4B30A4}"/>
          </ac:spMkLst>
        </pc:spChg>
        <pc:spChg chg="mod ord">
          <ac:chgData name="WEBSTER Dave [SIDE - Sch of Isol &amp; Dist Edu]" userId="536c7ff3-dd1b-4f25-a72d-16ffebc13452" providerId="ADAL" clId="{8C57B61B-328C-4E15-83E8-EB6E9033FCC0}" dt="2021-06-18T03:33:51.198" v="9543" actId="20577"/>
          <ac:spMkLst>
            <pc:docMk/>
            <pc:sldMk cId="3772618235" sldId="294"/>
            <ac:spMk id="3" creationId="{3FFABB89-3598-4A9C-95DA-E6A01EFBF023}"/>
          </ac:spMkLst>
        </pc:spChg>
        <pc:spChg chg="mod ord">
          <ac:chgData name="WEBSTER Dave [SIDE - Sch of Isol &amp; Dist Edu]" userId="536c7ff3-dd1b-4f25-a72d-16ffebc13452" providerId="ADAL" clId="{8C57B61B-328C-4E15-83E8-EB6E9033FCC0}" dt="2021-06-18T00:39:56.645" v="3108" actId="700"/>
          <ac:spMkLst>
            <pc:docMk/>
            <pc:sldMk cId="3772618235" sldId="294"/>
            <ac:spMk id="4" creationId="{6138D722-3367-4966-8F6E-1A6DA59FC94F}"/>
          </ac:spMkLst>
        </pc:spChg>
        <pc:spChg chg="mod ord">
          <ac:chgData name="WEBSTER Dave [SIDE - Sch of Isol &amp; Dist Edu]" userId="536c7ff3-dd1b-4f25-a72d-16ffebc13452" providerId="ADAL" clId="{8C57B61B-328C-4E15-83E8-EB6E9033FCC0}" dt="2021-06-18T03:12:44.098" v="8512" actId="20577"/>
          <ac:spMkLst>
            <pc:docMk/>
            <pc:sldMk cId="3772618235" sldId="294"/>
            <ac:spMk id="5" creationId="{061B4466-C1C8-48CA-AC8D-F543A9FCAF2D}"/>
          </ac:spMkLst>
        </pc:spChg>
        <pc:spChg chg="add del mod ord">
          <ac:chgData name="WEBSTER Dave [SIDE - Sch of Isol &amp; Dist Edu]" userId="536c7ff3-dd1b-4f25-a72d-16ffebc13452" providerId="ADAL" clId="{8C57B61B-328C-4E15-83E8-EB6E9033FCC0}" dt="2021-06-18T00:40:28.799" v="3109" actId="931"/>
          <ac:spMkLst>
            <pc:docMk/>
            <pc:sldMk cId="3772618235" sldId="294"/>
            <ac:spMk id="6" creationId="{1F65D910-7E35-41EA-8998-D3E4379503C5}"/>
          </ac:spMkLst>
        </pc:spChg>
        <pc:spChg chg="add mod ord">
          <ac:chgData name="WEBSTER Dave [SIDE - Sch of Isol &amp; Dist Edu]" userId="536c7ff3-dd1b-4f25-a72d-16ffebc13452" providerId="ADAL" clId="{8C57B61B-328C-4E15-83E8-EB6E9033FCC0}" dt="2021-06-18T00:41:02.385" v="3133" actId="20577"/>
          <ac:spMkLst>
            <pc:docMk/>
            <pc:sldMk cId="3772618235" sldId="294"/>
            <ac:spMk id="7" creationId="{380FFA16-F1AC-4512-9FAB-45B675CA711F}"/>
          </ac:spMkLst>
        </pc:spChg>
        <pc:picChg chg="add mod">
          <ac:chgData name="WEBSTER Dave [SIDE - Sch of Isol &amp; Dist Edu]" userId="536c7ff3-dd1b-4f25-a72d-16ffebc13452" providerId="ADAL" clId="{8C57B61B-328C-4E15-83E8-EB6E9033FCC0}" dt="2021-06-18T00:42:22.868" v="3136" actId="14826"/>
          <ac:picMkLst>
            <pc:docMk/>
            <pc:sldMk cId="3772618235" sldId="294"/>
            <ac:picMk id="9" creationId="{88E4C735-76F5-45BF-99FC-5DA8C215BB55}"/>
          </ac:picMkLst>
        </pc:picChg>
      </pc:sldChg>
      <pc:sldChg chg="modSp new mod ord">
        <pc:chgData name="WEBSTER Dave [SIDE - Sch of Isol &amp; Dist Edu]" userId="536c7ff3-dd1b-4f25-a72d-16ffebc13452" providerId="ADAL" clId="{8C57B61B-328C-4E15-83E8-EB6E9033FCC0}" dt="2021-06-18T08:00:33.136" v="10182" actId="20577"/>
        <pc:sldMkLst>
          <pc:docMk/>
          <pc:sldMk cId="411680673" sldId="295"/>
        </pc:sldMkLst>
        <pc:spChg chg="mod">
          <ac:chgData name="WEBSTER Dave [SIDE - Sch of Isol &amp; Dist Edu]" userId="536c7ff3-dd1b-4f25-a72d-16ffebc13452" providerId="ADAL" clId="{8C57B61B-328C-4E15-83E8-EB6E9033FCC0}" dt="2021-06-18T01:07:37.815" v="3660" actId="20577"/>
          <ac:spMkLst>
            <pc:docMk/>
            <pc:sldMk cId="411680673" sldId="295"/>
            <ac:spMk id="2" creationId="{8EDB6550-D94A-47A4-96E3-2D8848FF1FA4}"/>
          </ac:spMkLst>
        </pc:spChg>
        <pc:spChg chg="mod">
          <ac:chgData name="WEBSTER Dave [SIDE - Sch of Isol &amp; Dist Edu]" userId="536c7ff3-dd1b-4f25-a72d-16ffebc13452" providerId="ADAL" clId="{8C57B61B-328C-4E15-83E8-EB6E9033FCC0}" dt="2021-06-18T08:00:33.136" v="10182" actId="20577"/>
          <ac:spMkLst>
            <pc:docMk/>
            <pc:sldMk cId="411680673" sldId="295"/>
            <ac:spMk id="3" creationId="{A1DADF0B-C986-4733-853C-3E92779A9EA8}"/>
          </ac:spMkLst>
        </pc:spChg>
        <pc:spChg chg="mod">
          <ac:chgData name="WEBSTER Dave [SIDE - Sch of Isol &amp; Dist Edu]" userId="536c7ff3-dd1b-4f25-a72d-16ffebc13452" providerId="ADAL" clId="{8C57B61B-328C-4E15-83E8-EB6E9033FCC0}" dt="2021-06-18T03:14:16.977" v="8788" actId="20577"/>
          <ac:spMkLst>
            <pc:docMk/>
            <pc:sldMk cId="411680673" sldId="295"/>
            <ac:spMk id="5" creationId="{87E62019-D76C-4481-99B7-CE8762596A50}"/>
          </ac:spMkLst>
        </pc:spChg>
      </pc:sldChg>
      <pc:sldChg chg="new del">
        <pc:chgData name="WEBSTER Dave [SIDE - Sch of Isol &amp; Dist Edu]" userId="536c7ff3-dd1b-4f25-a72d-16ffebc13452" providerId="ADAL" clId="{8C57B61B-328C-4E15-83E8-EB6E9033FCC0}" dt="2021-06-18T00:54:28.492" v="3589" actId="680"/>
        <pc:sldMkLst>
          <pc:docMk/>
          <pc:sldMk cId="703532084" sldId="296"/>
        </pc:sldMkLst>
      </pc:sldChg>
      <pc:sldChg chg="addSp delSp modSp new mod">
        <pc:chgData name="WEBSTER Dave [SIDE - Sch of Isol &amp; Dist Edu]" userId="536c7ff3-dd1b-4f25-a72d-16ffebc13452" providerId="ADAL" clId="{8C57B61B-328C-4E15-83E8-EB6E9033FCC0}" dt="2021-06-18T03:35:01.415" v="9558" actId="20577"/>
        <pc:sldMkLst>
          <pc:docMk/>
          <pc:sldMk cId="3812263414" sldId="296"/>
        </pc:sldMkLst>
        <pc:spChg chg="mod">
          <ac:chgData name="WEBSTER Dave [SIDE - Sch of Isol &amp; Dist Edu]" userId="536c7ff3-dd1b-4f25-a72d-16ffebc13452" providerId="ADAL" clId="{8C57B61B-328C-4E15-83E8-EB6E9033FCC0}" dt="2021-06-18T00:57:50.579" v="3640" actId="20577"/>
          <ac:spMkLst>
            <pc:docMk/>
            <pc:sldMk cId="3812263414" sldId="296"/>
            <ac:spMk id="2" creationId="{FA3A103F-1C64-4A9D-9379-B75DCFCAA0E8}"/>
          </ac:spMkLst>
        </pc:spChg>
        <pc:spChg chg="del">
          <ac:chgData name="WEBSTER Dave [SIDE - Sch of Isol &amp; Dist Edu]" userId="536c7ff3-dd1b-4f25-a72d-16ffebc13452" providerId="ADAL" clId="{8C57B61B-328C-4E15-83E8-EB6E9033FCC0}" dt="2021-06-18T00:55:49.024" v="3591" actId="931"/>
          <ac:spMkLst>
            <pc:docMk/>
            <pc:sldMk cId="3812263414" sldId="296"/>
            <ac:spMk id="3" creationId="{3B627790-977A-441E-94FC-F4529D43A0EE}"/>
          </ac:spMkLst>
        </pc:spChg>
        <pc:spChg chg="mod">
          <ac:chgData name="WEBSTER Dave [SIDE - Sch of Isol &amp; Dist Edu]" userId="536c7ff3-dd1b-4f25-a72d-16ffebc13452" providerId="ADAL" clId="{8C57B61B-328C-4E15-83E8-EB6E9033FCC0}" dt="2021-06-18T03:35:01.415" v="9558" actId="20577"/>
          <ac:spMkLst>
            <pc:docMk/>
            <pc:sldMk cId="3812263414" sldId="296"/>
            <ac:spMk id="4" creationId="{729A4E57-1003-4426-B854-CEB32E2C57C6}"/>
          </ac:spMkLst>
        </pc:spChg>
        <pc:spChg chg="mod">
          <ac:chgData name="WEBSTER Dave [SIDE - Sch of Isol &amp; Dist Edu]" userId="536c7ff3-dd1b-4f25-a72d-16ffebc13452" providerId="ADAL" clId="{8C57B61B-328C-4E15-83E8-EB6E9033FCC0}" dt="2021-06-18T03:13:00.847" v="8558" actId="20577"/>
          <ac:spMkLst>
            <pc:docMk/>
            <pc:sldMk cId="3812263414" sldId="296"/>
            <ac:spMk id="6" creationId="{70CE998A-A002-4A7F-B81E-DBBCC6AB9DCB}"/>
          </ac:spMkLst>
        </pc:spChg>
        <pc:spChg chg="mod">
          <ac:chgData name="WEBSTER Dave [SIDE - Sch of Isol &amp; Dist Edu]" userId="536c7ff3-dd1b-4f25-a72d-16ffebc13452" providerId="ADAL" clId="{8C57B61B-328C-4E15-83E8-EB6E9033FCC0}" dt="2021-06-18T03:18:27.005" v="8852" actId="20577"/>
          <ac:spMkLst>
            <pc:docMk/>
            <pc:sldMk cId="3812263414" sldId="296"/>
            <ac:spMk id="7" creationId="{FFF17457-29BC-47EF-A448-D77D9082C6B0}"/>
          </ac:spMkLst>
        </pc:spChg>
        <pc:picChg chg="add mod">
          <ac:chgData name="WEBSTER Dave [SIDE - Sch of Isol &amp; Dist Edu]" userId="536c7ff3-dd1b-4f25-a72d-16ffebc13452" providerId="ADAL" clId="{8C57B61B-328C-4E15-83E8-EB6E9033FCC0}" dt="2021-06-18T00:55:51.918" v="3593" actId="962"/>
          <ac:picMkLst>
            <pc:docMk/>
            <pc:sldMk cId="3812263414" sldId="296"/>
            <ac:picMk id="9" creationId="{130BCE20-C551-426E-A7AE-F659A209DBC6}"/>
          </ac:picMkLst>
        </pc:picChg>
      </pc:sldChg>
      <pc:sldChg chg="modSp add mod">
        <pc:chgData name="WEBSTER Dave [SIDE - Sch of Isol &amp; Dist Edu]" userId="536c7ff3-dd1b-4f25-a72d-16ffebc13452" providerId="ADAL" clId="{8C57B61B-328C-4E15-83E8-EB6E9033FCC0}" dt="2021-06-18T03:13:19.918" v="8604" actId="20577"/>
        <pc:sldMkLst>
          <pc:docMk/>
          <pc:sldMk cId="625293861" sldId="297"/>
        </pc:sldMkLst>
        <pc:spChg chg="mod">
          <ac:chgData name="WEBSTER Dave [SIDE - Sch of Isol &amp; Dist Edu]" userId="536c7ff3-dd1b-4f25-a72d-16ffebc13452" providerId="ADAL" clId="{8C57B61B-328C-4E15-83E8-EB6E9033FCC0}" dt="2021-06-18T01:43:40.458" v="4213" actId="20577"/>
          <ac:spMkLst>
            <pc:docMk/>
            <pc:sldMk cId="625293861" sldId="297"/>
            <ac:spMk id="2" creationId="{FA3A103F-1C64-4A9D-9379-B75DCFCAA0E8}"/>
          </ac:spMkLst>
        </pc:spChg>
        <pc:spChg chg="mod">
          <ac:chgData name="WEBSTER Dave [SIDE - Sch of Isol &amp; Dist Edu]" userId="536c7ff3-dd1b-4f25-a72d-16ffebc13452" providerId="ADAL" clId="{8C57B61B-328C-4E15-83E8-EB6E9033FCC0}" dt="2021-06-18T01:50:51.916" v="4878" actId="20577"/>
          <ac:spMkLst>
            <pc:docMk/>
            <pc:sldMk cId="625293861" sldId="297"/>
            <ac:spMk id="4" creationId="{729A4E57-1003-4426-B854-CEB32E2C57C6}"/>
          </ac:spMkLst>
        </pc:spChg>
        <pc:spChg chg="mod">
          <ac:chgData name="WEBSTER Dave [SIDE - Sch of Isol &amp; Dist Edu]" userId="536c7ff3-dd1b-4f25-a72d-16ffebc13452" providerId="ADAL" clId="{8C57B61B-328C-4E15-83E8-EB6E9033FCC0}" dt="2021-06-18T03:13:19.918" v="8604" actId="20577"/>
          <ac:spMkLst>
            <pc:docMk/>
            <pc:sldMk cId="625293861" sldId="297"/>
            <ac:spMk id="6" creationId="{70CE998A-A002-4A7F-B81E-DBBCC6AB9DCB}"/>
          </ac:spMkLst>
        </pc:spChg>
        <pc:spChg chg="mod">
          <ac:chgData name="WEBSTER Dave [SIDE - Sch of Isol &amp; Dist Edu]" userId="536c7ff3-dd1b-4f25-a72d-16ffebc13452" providerId="ADAL" clId="{8C57B61B-328C-4E15-83E8-EB6E9033FCC0}" dt="2021-06-18T01:57:41.666" v="4923" actId="20577"/>
          <ac:spMkLst>
            <pc:docMk/>
            <pc:sldMk cId="625293861" sldId="297"/>
            <ac:spMk id="7" creationId="{FFF17457-29BC-47EF-A448-D77D9082C6B0}"/>
          </ac:spMkLst>
        </pc:spChg>
        <pc:picChg chg="mod">
          <ac:chgData name="WEBSTER Dave [SIDE - Sch of Isol &amp; Dist Edu]" userId="536c7ff3-dd1b-4f25-a72d-16ffebc13452" providerId="ADAL" clId="{8C57B61B-328C-4E15-83E8-EB6E9033FCC0}" dt="2021-06-18T01:57:10.626" v="4879" actId="14826"/>
          <ac:picMkLst>
            <pc:docMk/>
            <pc:sldMk cId="625293861" sldId="297"/>
            <ac:picMk id="9" creationId="{130BCE20-C551-426E-A7AE-F659A209DBC6}"/>
          </ac:picMkLst>
        </pc:picChg>
      </pc:sldChg>
      <pc:sldChg chg="addSp delSp modSp new mod">
        <pc:chgData name="WEBSTER Dave [SIDE - Sch of Isol &amp; Dist Edu]" userId="536c7ff3-dd1b-4f25-a72d-16ffebc13452" providerId="ADAL" clId="{8C57B61B-328C-4E15-83E8-EB6E9033FCC0}" dt="2021-06-18T03:39:56.650" v="9792" actId="20577"/>
        <pc:sldMkLst>
          <pc:docMk/>
          <pc:sldMk cId="2720480505" sldId="298"/>
        </pc:sldMkLst>
        <pc:spChg chg="mod">
          <ac:chgData name="WEBSTER Dave [SIDE - Sch of Isol &amp; Dist Edu]" userId="536c7ff3-dd1b-4f25-a72d-16ffebc13452" providerId="ADAL" clId="{8C57B61B-328C-4E15-83E8-EB6E9033FCC0}" dt="2021-06-18T02:00:14.238" v="5106" actId="20577"/>
          <ac:spMkLst>
            <pc:docMk/>
            <pc:sldMk cId="2720480505" sldId="298"/>
            <ac:spMk id="2" creationId="{73ACC3FD-FF42-4091-A263-C9915EB16754}"/>
          </ac:spMkLst>
        </pc:spChg>
        <pc:spChg chg="del">
          <ac:chgData name="WEBSTER Dave [SIDE - Sch of Isol &amp; Dist Edu]" userId="536c7ff3-dd1b-4f25-a72d-16ffebc13452" providerId="ADAL" clId="{8C57B61B-328C-4E15-83E8-EB6E9033FCC0}" dt="2021-06-18T02:45:29.651" v="7340" actId="931"/>
          <ac:spMkLst>
            <pc:docMk/>
            <pc:sldMk cId="2720480505" sldId="298"/>
            <ac:spMk id="3" creationId="{C4A43BBC-96DD-451F-81C6-1EF6693ED7B7}"/>
          </ac:spMkLst>
        </pc:spChg>
        <pc:spChg chg="mod">
          <ac:chgData name="WEBSTER Dave [SIDE - Sch of Isol &amp; Dist Edu]" userId="536c7ff3-dd1b-4f25-a72d-16ffebc13452" providerId="ADAL" clId="{8C57B61B-328C-4E15-83E8-EB6E9033FCC0}" dt="2021-06-18T03:39:56.650" v="9792" actId="20577"/>
          <ac:spMkLst>
            <pc:docMk/>
            <pc:sldMk cId="2720480505" sldId="298"/>
            <ac:spMk id="4" creationId="{70845F9C-87D8-4843-8EE8-60D3831880D1}"/>
          </ac:spMkLst>
        </pc:spChg>
        <pc:spChg chg="mod">
          <ac:chgData name="WEBSTER Dave [SIDE - Sch of Isol &amp; Dist Edu]" userId="536c7ff3-dd1b-4f25-a72d-16ffebc13452" providerId="ADAL" clId="{8C57B61B-328C-4E15-83E8-EB6E9033FCC0}" dt="2021-06-18T03:13:35.464" v="8650" actId="20577"/>
          <ac:spMkLst>
            <pc:docMk/>
            <pc:sldMk cId="2720480505" sldId="298"/>
            <ac:spMk id="6" creationId="{2105AEF8-D6E2-42B4-A03F-1B52E310CF1B}"/>
          </ac:spMkLst>
        </pc:spChg>
        <pc:spChg chg="mod">
          <ac:chgData name="WEBSTER Dave [SIDE - Sch of Isol &amp; Dist Edu]" userId="536c7ff3-dd1b-4f25-a72d-16ffebc13452" providerId="ADAL" clId="{8C57B61B-328C-4E15-83E8-EB6E9033FCC0}" dt="2021-06-18T02:47:43.898" v="7377" actId="20577"/>
          <ac:spMkLst>
            <pc:docMk/>
            <pc:sldMk cId="2720480505" sldId="298"/>
            <ac:spMk id="7" creationId="{3ED389DE-516F-412E-B28A-C6BE3D20C4FD}"/>
          </ac:spMkLst>
        </pc:spChg>
        <pc:picChg chg="add mod">
          <ac:chgData name="WEBSTER Dave [SIDE - Sch of Isol &amp; Dist Edu]" userId="536c7ff3-dd1b-4f25-a72d-16ffebc13452" providerId="ADAL" clId="{8C57B61B-328C-4E15-83E8-EB6E9033FCC0}" dt="2021-06-18T02:45:32.947" v="7341" actId="27614"/>
          <ac:picMkLst>
            <pc:docMk/>
            <pc:sldMk cId="2720480505" sldId="298"/>
            <ac:picMk id="9" creationId="{C19C6AA2-8D30-48E4-BC0C-CF4D449C7470}"/>
          </ac:picMkLst>
        </pc:picChg>
      </pc:sldChg>
      <pc:sldChg chg="addSp delSp modSp add mod">
        <pc:chgData name="WEBSTER Dave [SIDE - Sch of Isol &amp; Dist Edu]" userId="536c7ff3-dd1b-4f25-a72d-16ffebc13452" providerId="ADAL" clId="{8C57B61B-328C-4E15-83E8-EB6E9033FCC0}" dt="2021-06-18T03:13:48.096" v="8696" actId="20577"/>
        <pc:sldMkLst>
          <pc:docMk/>
          <pc:sldMk cId="3188808174" sldId="299"/>
        </pc:sldMkLst>
        <pc:spChg chg="mod">
          <ac:chgData name="WEBSTER Dave [SIDE - Sch of Isol &amp; Dist Edu]" userId="536c7ff3-dd1b-4f25-a72d-16ffebc13452" providerId="ADAL" clId="{8C57B61B-328C-4E15-83E8-EB6E9033FCC0}" dt="2021-06-18T02:05:38.613" v="5382" actId="20577"/>
          <ac:spMkLst>
            <pc:docMk/>
            <pc:sldMk cId="3188808174" sldId="299"/>
            <ac:spMk id="2" creationId="{73ACC3FD-FF42-4091-A263-C9915EB16754}"/>
          </ac:spMkLst>
        </pc:spChg>
        <pc:spChg chg="del">
          <ac:chgData name="WEBSTER Dave [SIDE - Sch of Isol &amp; Dist Edu]" userId="536c7ff3-dd1b-4f25-a72d-16ffebc13452" providerId="ADAL" clId="{8C57B61B-328C-4E15-83E8-EB6E9033FCC0}" dt="2021-06-18T02:30:13.670" v="6737" actId="931"/>
          <ac:spMkLst>
            <pc:docMk/>
            <pc:sldMk cId="3188808174" sldId="299"/>
            <ac:spMk id="3" creationId="{C4A43BBC-96DD-451F-81C6-1EF6693ED7B7}"/>
          </ac:spMkLst>
        </pc:spChg>
        <pc:spChg chg="mod">
          <ac:chgData name="WEBSTER Dave [SIDE - Sch of Isol &amp; Dist Edu]" userId="536c7ff3-dd1b-4f25-a72d-16ffebc13452" providerId="ADAL" clId="{8C57B61B-328C-4E15-83E8-EB6E9033FCC0}" dt="2021-06-18T02:38:53.845" v="7339" actId="20577"/>
          <ac:spMkLst>
            <pc:docMk/>
            <pc:sldMk cId="3188808174" sldId="299"/>
            <ac:spMk id="4" creationId="{70845F9C-87D8-4843-8EE8-60D3831880D1}"/>
          </ac:spMkLst>
        </pc:spChg>
        <pc:spChg chg="mod">
          <ac:chgData name="WEBSTER Dave [SIDE - Sch of Isol &amp; Dist Edu]" userId="536c7ff3-dd1b-4f25-a72d-16ffebc13452" providerId="ADAL" clId="{8C57B61B-328C-4E15-83E8-EB6E9033FCC0}" dt="2021-06-18T03:13:48.096" v="8696" actId="20577"/>
          <ac:spMkLst>
            <pc:docMk/>
            <pc:sldMk cId="3188808174" sldId="299"/>
            <ac:spMk id="6" creationId="{2105AEF8-D6E2-42B4-A03F-1B52E310CF1B}"/>
          </ac:spMkLst>
        </pc:spChg>
        <pc:spChg chg="mod">
          <ac:chgData name="WEBSTER Dave [SIDE - Sch of Isol &amp; Dist Edu]" userId="536c7ff3-dd1b-4f25-a72d-16ffebc13452" providerId="ADAL" clId="{8C57B61B-328C-4E15-83E8-EB6E9033FCC0}" dt="2021-06-18T02:32:37.341" v="6785" actId="20577"/>
          <ac:spMkLst>
            <pc:docMk/>
            <pc:sldMk cId="3188808174" sldId="299"/>
            <ac:spMk id="7" creationId="{3ED389DE-516F-412E-B28A-C6BE3D20C4FD}"/>
          </ac:spMkLst>
        </pc:spChg>
        <pc:picChg chg="add mod">
          <ac:chgData name="WEBSTER Dave [SIDE - Sch of Isol &amp; Dist Edu]" userId="536c7ff3-dd1b-4f25-a72d-16ffebc13452" providerId="ADAL" clId="{8C57B61B-328C-4E15-83E8-EB6E9033FCC0}" dt="2021-06-18T02:32:01.589" v="6740" actId="14826"/>
          <ac:picMkLst>
            <pc:docMk/>
            <pc:sldMk cId="3188808174" sldId="299"/>
            <ac:picMk id="9" creationId="{88303110-1C03-40F3-96FE-AAF54600F405}"/>
          </ac:picMkLst>
        </pc:picChg>
      </pc:sldChg>
      <pc:sldChg chg="addSp delSp modSp add mod">
        <pc:chgData name="WEBSTER Dave [SIDE - Sch of Isol &amp; Dist Edu]" userId="536c7ff3-dd1b-4f25-a72d-16ffebc13452" providerId="ADAL" clId="{8C57B61B-328C-4E15-83E8-EB6E9033FCC0}" dt="2021-06-18T03:14:02.374" v="8742" actId="20577"/>
        <pc:sldMkLst>
          <pc:docMk/>
          <pc:sldMk cId="1865496006" sldId="300"/>
        </pc:sldMkLst>
        <pc:spChg chg="mod">
          <ac:chgData name="WEBSTER Dave [SIDE - Sch of Isol &amp; Dist Edu]" userId="536c7ff3-dd1b-4f25-a72d-16ffebc13452" providerId="ADAL" clId="{8C57B61B-328C-4E15-83E8-EB6E9033FCC0}" dt="2021-06-18T02:22:05.698" v="6139" actId="20577"/>
          <ac:spMkLst>
            <pc:docMk/>
            <pc:sldMk cId="1865496006" sldId="300"/>
            <ac:spMk id="2" creationId="{73ACC3FD-FF42-4091-A263-C9915EB16754}"/>
          </ac:spMkLst>
        </pc:spChg>
        <pc:spChg chg="del">
          <ac:chgData name="WEBSTER Dave [SIDE - Sch of Isol &amp; Dist Edu]" userId="536c7ff3-dd1b-4f25-a72d-16ffebc13452" providerId="ADAL" clId="{8C57B61B-328C-4E15-83E8-EB6E9033FCC0}" dt="2021-06-18T02:08:59.190" v="5416" actId="931"/>
          <ac:spMkLst>
            <pc:docMk/>
            <pc:sldMk cId="1865496006" sldId="300"/>
            <ac:spMk id="3" creationId="{C4A43BBC-96DD-451F-81C6-1EF6693ED7B7}"/>
          </ac:spMkLst>
        </pc:spChg>
        <pc:spChg chg="mod">
          <ac:chgData name="WEBSTER Dave [SIDE - Sch of Isol &amp; Dist Edu]" userId="536c7ff3-dd1b-4f25-a72d-16ffebc13452" providerId="ADAL" clId="{8C57B61B-328C-4E15-83E8-EB6E9033FCC0}" dt="2021-06-18T02:23:28.105" v="6197" actId="27636"/>
          <ac:spMkLst>
            <pc:docMk/>
            <pc:sldMk cId="1865496006" sldId="300"/>
            <ac:spMk id="4" creationId="{70845F9C-87D8-4843-8EE8-60D3831880D1}"/>
          </ac:spMkLst>
        </pc:spChg>
        <pc:spChg chg="mod">
          <ac:chgData name="WEBSTER Dave [SIDE - Sch of Isol &amp; Dist Edu]" userId="536c7ff3-dd1b-4f25-a72d-16ffebc13452" providerId="ADAL" clId="{8C57B61B-328C-4E15-83E8-EB6E9033FCC0}" dt="2021-06-18T03:14:02.374" v="8742" actId="20577"/>
          <ac:spMkLst>
            <pc:docMk/>
            <pc:sldMk cId="1865496006" sldId="300"/>
            <ac:spMk id="6" creationId="{2105AEF8-D6E2-42B4-A03F-1B52E310CF1B}"/>
          </ac:spMkLst>
        </pc:spChg>
        <pc:spChg chg="mod">
          <ac:chgData name="WEBSTER Dave [SIDE - Sch of Isol &amp; Dist Edu]" userId="536c7ff3-dd1b-4f25-a72d-16ffebc13452" providerId="ADAL" clId="{8C57B61B-328C-4E15-83E8-EB6E9033FCC0}" dt="2021-06-18T02:09:59.058" v="5445" actId="20577"/>
          <ac:spMkLst>
            <pc:docMk/>
            <pc:sldMk cId="1865496006" sldId="300"/>
            <ac:spMk id="7" creationId="{3ED389DE-516F-412E-B28A-C6BE3D20C4FD}"/>
          </ac:spMkLst>
        </pc:spChg>
        <pc:picChg chg="add mod">
          <ac:chgData name="WEBSTER Dave [SIDE - Sch of Isol &amp; Dist Edu]" userId="536c7ff3-dd1b-4f25-a72d-16ffebc13452" providerId="ADAL" clId="{8C57B61B-328C-4E15-83E8-EB6E9033FCC0}" dt="2021-06-18T02:09:04.077" v="5418" actId="962"/>
          <ac:picMkLst>
            <pc:docMk/>
            <pc:sldMk cId="1865496006" sldId="300"/>
            <ac:picMk id="9" creationId="{26843164-949A-49AA-B2EE-E2297AABB2F0}"/>
          </ac:picMkLst>
        </pc:picChg>
      </pc:sldChg>
    </pc:docChg>
  </pc:docChgLst>
  <pc:docChgLst>
    <pc:chgData name="KERON Louisa [SIDE - Sch of Isol &amp; Dist Edu]" userId="S::louisa.keron@education.wa.edu.au::5abd2f33-2425-485d-b330-a03a3724741b" providerId="AD" clId="Web-{8D539091-FB7F-4F48-806D-A50ADC6350CC}"/>
    <pc:docChg chg="modSld">
      <pc:chgData name="KERON Louisa [SIDE - Sch of Isol &amp; Dist Edu]" userId="S::louisa.keron@education.wa.edu.au::5abd2f33-2425-485d-b330-a03a3724741b" providerId="AD" clId="Web-{8D539091-FB7F-4F48-806D-A50ADC6350CC}" dt="2021-08-02T06:02:14.929" v="0" actId="20577"/>
      <pc:docMkLst>
        <pc:docMk/>
      </pc:docMkLst>
      <pc:sldChg chg="modSp">
        <pc:chgData name="KERON Louisa [SIDE - Sch of Isol &amp; Dist Edu]" userId="S::louisa.keron@education.wa.edu.au::5abd2f33-2425-485d-b330-a03a3724741b" providerId="AD" clId="Web-{8D539091-FB7F-4F48-806D-A50ADC6350CC}" dt="2021-08-02T06:02:14.929" v="0" actId="20577"/>
        <pc:sldMkLst>
          <pc:docMk/>
          <pc:sldMk cId="2839639196" sldId="273"/>
        </pc:sldMkLst>
        <pc:spChg chg="mod">
          <ac:chgData name="KERON Louisa [SIDE - Sch of Isol &amp; Dist Edu]" userId="S::louisa.keron@education.wa.edu.au::5abd2f33-2425-485d-b330-a03a3724741b" providerId="AD" clId="Web-{8D539091-FB7F-4F48-806D-A50ADC6350CC}" dt="2021-08-02T06:02:14.929" v="0" actId="20577"/>
          <ac:spMkLst>
            <pc:docMk/>
            <pc:sldMk cId="2839639196" sldId="273"/>
            <ac:spMk id="3" creationId="{00000000-0000-0000-0000-000000000000}"/>
          </ac:spMkLst>
        </pc:spChg>
      </pc:sldChg>
    </pc:docChg>
  </pc:docChgLst>
  <pc:docChgLst>
    <pc:chgData name="WEBSTER Dave [SIDE - Sch of Isol &amp; Dist Edu]" userId="536c7ff3-dd1b-4f25-a72d-16ffebc13452" providerId="ADAL" clId="{5A3CF81E-C49A-406B-AC0E-334FC4859AED}"/>
    <pc:docChg chg="custSel delSld modSld sldOrd">
      <pc:chgData name="WEBSTER Dave [SIDE - Sch of Isol &amp; Dist Edu]" userId="536c7ff3-dd1b-4f25-a72d-16ffebc13452" providerId="ADAL" clId="{5A3CF81E-C49A-406B-AC0E-334FC4859AED}" dt="2021-06-28T03:58:54.368" v="164" actId="2696"/>
      <pc:docMkLst>
        <pc:docMk/>
      </pc:docMkLst>
      <pc:sldChg chg="modSp mod">
        <pc:chgData name="WEBSTER Dave [SIDE - Sch of Isol &amp; Dist Edu]" userId="536c7ff3-dd1b-4f25-a72d-16ffebc13452" providerId="ADAL" clId="{5A3CF81E-C49A-406B-AC0E-334FC4859AED}" dt="2021-06-28T03:58:48.139" v="163" actId="20577"/>
        <pc:sldMkLst>
          <pc:docMk/>
          <pc:sldMk cId="2839639196" sldId="273"/>
        </pc:sldMkLst>
        <pc:spChg chg="mod">
          <ac:chgData name="WEBSTER Dave [SIDE - Sch of Isol &amp; Dist Edu]" userId="536c7ff3-dd1b-4f25-a72d-16ffebc13452" providerId="ADAL" clId="{5A3CF81E-C49A-406B-AC0E-334FC4859AED}" dt="2021-06-28T03:58:48.139" v="163" actId="20577"/>
          <ac:spMkLst>
            <pc:docMk/>
            <pc:sldMk cId="2839639196" sldId="273"/>
            <ac:spMk id="3" creationId="{00000000-0000-0000-0000-000000000000}"/>
          </ac:spMkLst>
        </pc:spChg>
      </pc:sldChg>
      <pc:sldChg chg="modSp mod">
        <pc:chgData name="WEBSTER Dave [SIDE - Sch of Isol &amp; Dist Edu]" userId="536c7ff3-dd1b-4f25-a72d-16ffebc13452" providerId="ADAL" clId="{5A3CF81E-C49A-406B-AC0E-334FC4859AED}" dt="2021-06-28T00:47:34.714" v="113" actId="20577"/>
        <pc:sldMkLst>
          <pc:docMk/>
          <pc:sldMk cId="4215004242" sldId="290"/>
        </pc:sldMkLst>
        <pc:spChg chg="mod">
          <ac:chgData name="WEBSTER Dave [SIDE - Sch of Isol &amp; Dist Edu]" userId="536c7ff3-dd1b-4f25-a72d-16ffebc13452" providerId="ADAL" clId="{5A3CF81E-C49A-406B-AC0E-334FC4859AED}" dt="2021-06-28T00:47:34.714" v="113" actId="20577"/>
          <ac:spMkLst>
            <pc:docMk/>
            <pc:sldMk cId="4215004242" sldId="290"/>
            <ac:spMk id="4" creationId="{00000000-0000-0000-0000-000000000000}"/>
          </ac:spMkLst>
        </pc:spChg>
      </pc:sldChg>
      <pc:sldChg chg="del">
        <pc:chgData name="WEBSTER Dave [SIDE - Sch of Isol &amp; Dist Edu]" userId="536c7ff3-dd1b-4f25-a72d-16ffebc13452" providerId="ADAL" clId="{5A3CF81E-C49A-406B-AC0E-334FC4859AED}" dt="2021-06-28T03:58:54.368" v="164" actId="2696"/>
        <pc:sldMkLst>
          <pc:docMk/>
          <pc:sldMk cId="411680673" sldId="295"/>
        </pc:sldMkLst>
      </pc:sldChg>
      <pc:sldChg chg="modSp mod">
        <pc:chgData name="WEBSTER Dave [SIDE - Sch of Isol &amp; Dist Edu]" userId="536c7ff3-dd1b-4f25-a72d-16ffebc13452" providerId="ADAL" clId="{5A3CF81E-C49A-406B-AC0E-334FC4859AED}" dt="2021-06-28T03:58:10.931" v="156" actId="20577"/>
        <pc:sldMkLst>
          <pc:docMk/>
          <pc:sldMk cId="3963529858" sldId="303"/>
        </pc:sldMkLst>
        <pc:spChg chg="mod">
          <ac:chgData name="WEBSTER Dave [SIDE - Sch of Isol &amp; Dist Edu]" userId="536c7ff3-dd1b-4f25-a72d-16ffebc13452" providerId="ADAL" clId="{5A3CF81E-C49A-406B-AC0E-334FC4859AED}" dt="2021-06-28T03:58:10.931" v="156" actId="20577"/>
          <ac:spMkLst>
            <pc:docMk/>
            <pc:sldMk cId="3963529858" sldId="303"/>
            <ac:spMk id="7" creationId="{00000000-0000-0000-0000-000000000000}"/>
          </ac:spMkLst>
        </pc:spChg>
      </pc:sldChg>
      <pc:sldChg chg="modSp mod ord">
        <pc:chgData name="WEBSTER Dave [SIDE - Sch of Isol &amp; Dist Edu]" userId="536c7ff3-dd1b-4f25-a72d-16ffebc13452" providerId="ADAL" clId="{5A3CF81E-C49A-406B-AC0E-334FC4859AED}" dt="2021-06-28T03:58:00.160" v="154" actId="20577"/>
        <pc:sldMkLst>
          <pc:docMk/>
          <pc:sldMk cId="1452924322" sldId="304"/>
        </pc:sldMkLst>
        <pc:spChg chg="mod">
          <ac:chgData name="WEBSTER Dave [SIDE - Sch of Isol &amp; Dist Edu]" userId="536c7ff3-dd1b-4f25-a72d-16ffebc13452" providerId="ADAL" clId="{5A3CF81E-C49A-406B-AC0E-334FC4859AED}" dt="2021-06-28T03:58:00.160" v="154" actId="20577"/>
          <ac:spMkLst>
            <pc:docMk/>
            <pc:sldMk cId="1452924322" sldId="304"/>
            <ac:spMk id="7" creationId="{00000000-0000-0000-0000-000000000000}"/>
          </ac:spMkLst>
        </pc:spChg>
      </pc:sldChg>
      <pc:sldChg chg="modSp mod ord">
        <pc:chgData name="WEBSTER Dave [SIDE - Sch of Isol &amp; Dist Edu]" userId="536c7ff3-dd1b-4f25-a72d-16ffebc13452" providerId="ADAL" clId="{5A3CF81E-C49A-406B-AC0E-334FC4859AED}" dt="2021-06-28T03:25:58.503" v="150"/>
        <pc:sldMkLst>
          <pc:docMk/>
          <pc:sldMk cId="555810469" sldId="305"/>
        </pc:sldMkLst>
        <pc:spChg chg="mod">
          <ac:chgData name="WEBSTER Dave [SIDE - Sch of Isol &amp; Dist Edu]" userId="536c7ff3-dd1b-4f25-a72d-16ffebc13452" providerId="ADAL" clId="{5A3CF81E-C49A-406B-AC0E-334FC4859AED}" dt="2021-06-28T02:58:08.515" v="147" actId="20577"/>
          <ac:spMkLst>
            <pc:docMk/>
            <pc:sldMk cId="555810469" sldId="305"/>
            <ac:spMk id="2" creationId="{00000000-0000-0000-0000-000000000000}"/>
          </ac:spMkLst>
        </pc:spChg>
      </pc:sldChg>
    </pc:docChg>
  </pc:docChgLst>
  <pc:docChgLst>
    <pc:chgData name="KERON Louisa [SIDE - Sch of Isol &amp; Dist Edu]" userId="5abd2f33-2425-485d-b330-a03a3724741b" providerId="ADAL" clId="{BFD6CDE2-219B-4458-9E03-8FC6BDA01224}"/>
    <pc:docChg chg="undo custSel modSld">
      <pc:chgData name="KERON Louisa [SIDE - Sch of Isol &amp; Dist Edu]" userId="5abd2f33-2425-485d-b330-a03a3724741b" providerId="ADAL" clId="{BFD6CDE2-219B-4458-9E03-8FC6BDA01224}" dt="2021-08-03T00:57:32.584" v="63" actId="20577"/>
      <pc:docMkLst>
        <pc:docMk/>
      </pc:docMkLst>
      <pc:sldChg chg="modSp">
        <pc:chgData name="KERON Louisa [SIDE - Sch of Isol &amp; Dist Edu]" userId="5abd2f33-2425-485d-b330-a03a3724741b" providerId="ADAL" clId="{BFD6CDE2-219B-4458-9E03-8FC6BDA01224}" dt="2021-08-03T00:57:32.584" v="63" actId="20577"/>
        <pc:sldMkLst>
          <pc:docMk/>
          <pc:sldMk cId="2839639196" sldId="273"/>
        </pc:sldMkLst>
        <pc:spChg chg="mod">
          <ac:chgData name="KERON Louisa [SIDE - Sch of Isol &amp; Dist Edu]" userId="5abd2f33-2425-485d-b330-a03a3724741b" providerId="ADAL" clId="{BFD6CDE2-219B-4458-9E03-8FC6BDA01224}" dt="2021-08-03T00:57:32.584" v="63" actId="20577"/>
          <ac:spMkLst>
            <pc:docMk/>
            <pc:sldMk cId="2839639196" sldId="273"/>
            <ac:spMk id="3" creationId="{00000000-0000-0000-0000-000000000000}"/>
          </ac:spMkLst>
        </pc:spChg>
      </pc:sldChg>
      <pc:sldChg chg="modSp">
        <pc:chgData name="KERON Louisa [SIDE - Sch of Isol &amp; Dist Edu]" userId="5abd2f33-2425-485d-b330-a03a3724741b" providerId="ADAL" clId="{BFD6CDE2-219B-4458-9E03-8FC6BDA01224}" dt="2021-08-03T00:53:58.408" v="52" actId="20577"/>
        <pc:sldMkLst>
          <pc:docMk/>
          <pc:sldMk cId="2869084347" sldId="278"/>
        </pc:sldMkLst>
        <pc:spChg chg="mod">
          <ac:chgData name="KERON Louisa [SIDE - Sch of Isol &amp; Dist Edu]" userId="5abd2f33-2425-485d-b330-a03a3724741b" providerId="ADAL" clId="{BFD6CDE2-219B-4458-9E03-8FC6BDA01224}" dt="2021-08-03T00:53:58.408" v="52" actId="20577"/>
          <ac:spMkLst>
            <pc:docMk/>
            <pc:sldMk cId="2869084347" sldId="278"/>
            <ac:spMk id="3" creationId="{00000000-0000-0000-0000-000000000000}"/>
          </ac:spMkLst>
        </pc:spChg>
      </pc:sldChg>
      <pc:sldChg chg="modSp">
        <pc:chgData name="KERON Louisa [SIDE - Sch of Isol &amp; Dist Edu]" userId="5abd2f33-2425-485d-b330-a03a3724741b" providerId="ADAL" clId="{BFD6CDE2-219B-4458-9E03-8FC6BDA01224}" dt="2021-08-03T00:53:05.021" v="49" actId="20577"/>
        <pc:sldMkLst>
          <pc:docMk/>
          <pc:sldMk cId="4215004242" sldId="290"/>
        </pc:sldMkLst>
        <pc:spChg chg="mod">
          <ac:chgData name="KERON Louisa [SIDE - Sch of Isol &amp; Dist Edu]" userId="5abd2f33-2425-485d-b330-a03a3724741b" providerId="ADAL" clId="{BFD6CDE2-219B-4458-9E03-8FC6BDA01224}" dt="2021-08-03T00:53:05.021" v="49" actId="20577"/>
          <ac:spMkLst>
            <pc:docMk/>
            <pc:sldMk cId="4215004242" sldId="290"/>
            <ac:spMk id="4" creationId="{00000000-0000-0000-0000-000000000000}"/>
          </ac:spMkLst>
        </pc:spChg>
      </pc:sldChg>
      <pc:sldChg chg="modSp">
        <pc:chgData name="KERON Louisa [SIDE - Sch of Isol &amp; Dist Edu]" userId="5abd2f33-2425-485d-b330-a03a3724741b" providerId="ADAL" clId="{BFD6CDE2-219B-4458-9E03-8FC6BDA01224}" dt="2021-08-03T00:53:34.297" v="51" actId="20577"/>
        <pc:sldMkLst>
          <pc:docMk/>
          <pc:sldMk cId="2881535776" sldId="301"/>
        </pc:sldMkLst>
        <pc:spChg chg="mod">
          <ac:chgData name="KERON Louisa [SIDE - Sch of Isol &amp; Dist Edu]" userId="5abd2f33-2425-485d-b330-a03a3724741b" providerId="ADAL" clId="{BFD6CDE2-219B-4458-9E03-8FC6BDA01224}" dt="2021-08-03T00:53:34.297" v="51" actId="20577"/>
          <ac:spMkLst>
            <pc:docMk/>
            <pc:sldMk cId="2881535776" sldId="301"/>
            <ac:spMk id="4" creationId="{00000000-0000-0000-0000-000000000000}"/>
          </ac:spMkLst>
        </pc:spChg>
      </pc:sldChg>
      <pc:sldChg chg="modSp">
        <pc:chgData name="KERON Louisa [SIDE - Sch of Isol &amp; Dist Edu]" userId="5abd2f33-2425-485d-b330-a03a3724741b" providerId="ADAL" clId="{BFD6CDE2-219B-4458-9E03-8FC6BDA01224}" dt="2021-08-03T00:54:44.344" v="53" actId="20577"/>
        <pc:sldMkLst>
          <pc:docMk/>
          <pc:sldMk cId="2993289402" sldId="302"/>
        </pc:sldMkLst>
        <pc:spChg chg="mod">
          <ac:chgData name="KERON Louisa [SIDE - Sch of Isol &amp; Dist Edu]" userId="5abd2f33-2425-485d-b330-a03a3724741b" providerId="ADAL" clId="{BFD6CDE2-219B-4458-9E03-8FC6BDA01224}" dt="2021-08-03T00:54:44.344" v="53" actId="20577"/>
          <ac:spMkLst>
            <pc:docMk/>
            <pc:sldMk cId="2993289402" sldId="302"/>
            <ac:spMk id="4" creationId="{00000000-0000-0000-0000-000000000000}"/>
          </ac:spMkLst>
        </pc:spChg>
      </pc:sldChg>
      <pc:sldChg chg="modSp">
        <pc:chgData name="KERON Louisa [SIDE - Sch of Isol &amp; Dist Edu]" userId="5abd2f33-2425-485d-b330-a03a3724741b" providerId="ADAL" clId="{BFD6CDE2-219B-4458-9E03-8FC6BDA01224}" dt="2021-08-03T00:55:29.545" v="54" actId="20577"/>
        <pc:sldMkLst>
          <pc:docMk/>
          <pc:sldMk cId="3963529858" sldId="303"/>
        </pc:sldMkLst>
        <pc:spChg chg="mod">
          <ac:chgData name="KERON Louisa [SIDE - Sch of Isol &amp; Dist Edu]" userId="5abd2f33-2425-485d-b330-a03a3724741b" providerId="ADAL" clId="{BFD6CDE2-219B-4458-9E03-8FC6BDA01224}" dt="2021-08-03T00:55:29.545" v="54" actId="20577"/>
          <ac:spMkLst>
            <pc:docMk/>
            <pc:sldMk cId="3963529858" sldId="303"/>
            <ac:spMk id="4" creationId="{00000000-0000-0000-0000-000000000000}"/>
          </ac:spMkLst>
        </pc:spChg>
      </pc:sldChg>
      <pc:sldChg chg="modSp">
        <pc:chgData name="KERON Louisa [SIDE - Sch of Isol &amp; Dist Edu]" userId="5abd2f33-2425-485d-b330-a03a3724741b" providerId="ADAL" clId="{BFD6CDE2-219B-4458-9E03-8FC6BDA01224}" dt="2021-08-03T00:56:04.243" v="57" actId="27636"/>
        <pc:sldMkLst>
          <pc:docMk/>
          <pc:sldMk cId="3446150203" sldId="307"/>
        </pc:sldMkLst>
        <pc:spChg chg="mod">
          <ac:chgData name="KERON Louisa [SIDE - Sch of Isol &amp; Dist Edu]" userId="5abd2f33-2425-485d-b330-a03a3724741b" providerId="ADAL" clId="{BFD6CDE2-219B-4458-9E03-8FC6BDA01224}" dt="2021-08-03T00:56:04.243" v="57" actId="27636"/>
          <ac:spMkLst>
            <pc:docMk/>
            <pc:sldMk cId="3446150203" sldId="30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0DCB57-F73C-4E4F-8814-23D3B9A290B3}" type="datetimeFigureOut">
              <a:rPr lang="en-AU" smtClean="0"/>
              <a:t>19/08/2021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A554B38-D4C3-469F-AB3D-42D4D5DD128E}" type="slidenum">
              <a:rPr lang="en-AU" smtClean="0"/>
              <a:t>‹#›</a:t>
            </a:fld>
            <a:endParaRPr lang="en-AU"/>
          </a:p>
        </p:txBody>
      </p:sp>
    </p:spTree>
    <p:extLst>
      <p:ext uri="{BB962C8B-B14F-4D97-AF65-F5344CB8AC3E}">
        <p14:creationId xmlns:p14="http://schemas.microsoft.com/office/powerpoint/2010/main" val="372412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766486" cy="2387600"/>
          </a:xfrm>
        </p:spPr>
        <p:txBody>
          <a:bodyPr anchor="b">
            <a:normAutofit/>
          </a:bodyPr>
          <a:lstStyle>
            <a:lvl1pPr algn="ctr">
              <a:defRPr sz="4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5766486"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p:cNvSpPr>
            <a:spLocks noGrp="1"/>
          </p:cNvSpPr>
          <p:nvPr>
            <p:ph type="sldNum" sz="quarter" idx="12"/>
          </p:nvPr>
        </p:nvSpPr>
        <p:spPr>
          <a:xfrm>
            <a:off x="8610600" y="6356350"/>
            <a:ext cx="2371863" cy="365125"/>
          </a:xfrm>
        </p:spPr>
        <p:txBody>
          <a:bodyPr/>
          <a:lstStyle/>
          <a:p>
            <a:fld id="{134130E5-E61B-4CBB-BE4D-E8692FE607E9}" type="slidenum">
              <a:rPr lang="en-AU" smtClean="0"/>
              <a:t>‹#›</a:t>
            </a:fld>
            <a:endParaRPr lang="en-AU"/>
          </a:p>
        </p:txBody>
      </p:sp>
      <p:sp>
        <p:nvSpPr>
          <p:cNvPr id="20"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
        <p:nvSpPr>
          <p:cNvPr id="4" name="TextBox 3"/>
          <p:cNvSpPr txBox="1"/>
          <p:nvPr userDrawn="1"/>
        </p:nvSpPr>
        <p:spPr>
          <a:xfrm>
            <a:off x="9596519" y="495068"/>
            <a:ext cx="958917" cy="369332"/>
          </a:xfrm>
          <a:prstGeom prst="rect">
            <a:avLst/>
          </a:prstGeom>
          <a:noFill/>
        </p:spPr>
        <p:txBody>
          <a:bodyPr wrap="none" rtlCol="0">
            <a:spAutoFit/>
          </a:bodyPr>
          <a:lstStyle/>
          <a:p>
            <a:r>
              <a:rPr lang="en-AU" b="1">
                <a:solidFill>
                  <a:schemeClr val="accent6">
                    <a:lumMod val="75000"/>
                  </a:schemeClr>
                </a:solidFill>
              </a:rPr>
              <a:t>PRIMED</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1733" y="195092"/>
            <a:ext cx="3661756" cy="540327"/>
          </a:xfrm>
          <a:prstGeom prst="rect">
            <a:avLst/>
          </a:prstGeom>
        </p:spPr>
      </p:pic>
      <p:grpSp>
        <p:nvGrpSpPr>
          <p:cNvPr id="7" name="Group 6"/>
          <p:cNvGrpSpPr/>
          <p:nvPr userDrawn="1"/>
        </p:nvGrpSpPr>
        <p:grpSpPr>
          <a:xfrm>
            <a:off x="1161733" y="37465"/>
            <a:ext cx="9868534" cy="6783070"/>
            <a:chOff x="0" y="0"/>
            <a:chExt cx="9869005" cy="6783070"/>
          </a:xfrm>
        </p:grpSpPr>
        <p:cxnSp>
          <p:nvCxnSpPr>
            <p:cNvPr id="8" name="Straight Connector 7"/>
            <p:cNvCxnSpPr/>
            <p:nvPr/>
          </p:nvCxnSpPr>
          <p:spPr>
            <a:xfrm flipH="1" flipV="1">
              <a:off x="0" y="826935"/>
              <a:ext cx="6480000" cy="0"/>
            </a:xfrm>
            <a:prstGeom prst="line">
              <a:avLst/>
            </a:prstGeom>
            <a:ln w="3175">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grpSp>
          <p:nvGrpSpPr>
            <p:cNvPr id="9" name="Group 8"/>
            <p:cNvGrpSpPr/>
            <p:nvPr/>
          </p:nvGrpSpPr>
          <p:grpSpPr>
            <a:xfrm>
              <a:off x="6488265" y="0"/>
              <a:ext cx="3380740" cy="6783070"/>
              <a:chOff x="0" y="0"/>
              <a:chExt cx="3381185" cy="678368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21" y="5130140"/>
                <a:ext cx="1903038" cy="16535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10015"/>
                <a:ext cx="1903730" cy="1650581"/>
              </a:xfrm>
              <a:prstGeom prst="rect">
                <a:avLst/>
              </a:prstGeom>
            </p:spPr>
          </p:pic>
          <p:grpSp>
            <p:nvGrpSpPr>
              <p:cNvPr id="12" name="Group 11"/>
              <p:cNvGrpSpPr/>
              <p:nvPr/>
            </p:nvGrpSpPr>
            <p:grpSpPr>
              <a:xfrm>
                <a:off x="11875" y="0"/>
                <a:ext cx="3369310" cy="5912485"/>
                <a:chOff x="0" y="0"/>
                <a:chExt cx="3368500" cy="5915876"/>
              </a:xfrm>
            </p:grpSpPr>
            <p:grpSp>
              <p:nvGrpSpPr>
                <p:cNvPr id="13" name="Group 12"/>
                <p:cNvGrpSpPr/>
                <p:nvPr/>
              </p:nvGrpSpPr>
              <p:grpSpPr>
                <a:xfrm>
                  <a:off x="0" y="0"/>
                  <a:ext cx="3368500" cy="4202350"/>
                  <a:chOff x="0" y="0"/>
                  <a:chExt cx="3368500" cy="4202350"/>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95450"/>
                    <a:ext cx="1905635" cy="1655445"/>
                  </a:xfrm>
                  <a:prstGeom prst="rect">
                    <a:avLst/>
                  </a:prstGeom>
                </p:spPr>
              </p:pic>
              <p:grpSp>
                <p:nvGrpSpPr>
                  <p:cNvPr id="16" name="Group 15"/>
                  <p:cNvGrpSpPr/>
                  <p:nvPr/>
                </p:nvGrpSpPr>
                <p:grpSpPr>
                  <a:xfrm>
                    <a:off x="0" y="0"/>
                    <a:ext cx="3368500" cy="4202350"/>
                    <a:chOff x="0" y="0"/>
                    <a:chExt cx="3368500" cy="4202350"/>
                  </a:xfrm>
                </p:grpSpPr>
                <p:sp>
                  <p:nvSpPr>
                    <p:cNvPr id="17" name="Hexagon 16"/>
                    <p:cNvSpPr/>
                    <p:nvPr/>
                  </p:nvSpPr>
                  <p:spPr>
                    <a:xfrm>
                      <a:off x="1460500" y="84455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7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Hexagon 17"/>
                    <p:cNvSpPr/>
                    <p:nvPr/>
                  </p:nvSpPr>
                  <p:spPr>
                    <a:xfrm>
                      <a:off x="0" y="0"/>
                      <a:ext cx="1907540" cy="1655445"/>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4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Hexagon 18"/>
                    <p:cNvSpPr/>
                    <p:nvPr/>
                  </p:nvSpPr>
                  <p:spPr>
                    <a:xfrm>
                      <a:off x="1460500" y="2546350"/>
                      <a:ext cx="1908000" cy="1656000"/>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en-AU" sz="2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SCIENCE</a:t>
                      </a:r>
                      <a:endParaRPr lang="en-AU" sz="22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sp>
              <p:nvSpPr>
                <p:cNvPr id="14" name="Hexagon 13"/>
                <p:cNvSpPr/>
                <p:nvPr/>
              </p:nvSpPr>
              <p:spPr>
                <a:xfrm>
                  <a:off x="1460761" y="4260095"/>
                  <a:ext cx="1907739" cy="1655781"/>
                </a:xfrm>
                <a:prstGeom prst="hexagon">
                  <a:avLst>
                    <a:gd name="adj" fmla="val 29199"/>
                    <a:gd name="vf" fmla="val 11547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endParaRPr lang="en-AU" sz="110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grp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9131934" y="4290139"/>
            <a:ext cx="1905870" cy="1656000"/>
          </a:xfrm>
          <a:prstGeom prst="rect">
            <a:avLst/>
          </a:prstGeom>
        </p:spPr>
      </p:pic>
    </p:spTree>
    <p:extLst>
      <p:ext uri="{BB962C8B-B14F-4D97-AF65-F5344CB8AC3E}">
        <p14:creationId xmlns:p14="http://schemas.microsoft.com/office/powerpoint/2010/main" val="32127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137898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chemeClr val="accent6">
                    <a:lumMod val="75000"/>
                  </a:schemeClr>
                </a:solidFill>
              </a:defRPr>
            </a:lvl1pPr>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411463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defRPr>
            </a:lvl1pPr>
          </a:lstStyle>
          <a:p>
            <a:r>
              <a:rPr lang="en-US"/>
              <a:t>Click to edit Master title style</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r>
              <a:rPr lang="en-AU"/>
              <a:t>PRIMED7TL001 | SCIENCE | Activity title here</a:t>
            </a:r>
          </a:p>
        </p:txBody>
      </p:sp>
      <p:sp>
        <p:nvSpPr>
          <p:cNvPr id="7" name="Slide Number Placeholder 6"/>
          <p:cNvSpPr>
            <a:spLocks noGrp="1"/>
          </p:cNvSpPr>
          <p:nvPr>
            <p:ph type="sldNum" sz="quarter" idx="12"/>
          </p:nvPr>
        </p:nvSpPr>
        <p:spPr/>
        <p:txBody>
          <a:bodyPr/>
          <a:lstStyle/>
          <a:p>
            <a:fld id="{FF82B52C-C974-455C-8BEA-1DEC0A0EFF6E}" type="slidenum">
              <a:rPr lang="en-AU" smtClean="0"/>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313431"/>
            <a:ext cx="4559808"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23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47992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166443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b="1">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6"/>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4130E5-E61B-4CBB-BE4D-E8692FE607E9}" type="slidenum">
              <a:rPr lang="en-AU" smtClean="0"/>
              <a:t>‹#›</a:t>
            </a:fld>
            <a:endParaRPr lang="en-AU"/>
          </a:p>
        </p:txBody>
      </p:sp>
      <p:sp>
        <p:nvSpPr>
          <p:cNvPr id="7"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PRIMED7TL001 | SCIENCE | Activity title here</a:t>
            </a:r>
          </a:p>
        </p:txBody>
      </p:sp>
    </p:spTree>
    <p:extLst>
      <p:ext uri="{BB962C8B-B14F-4D97-AF65-F5344CB8AC3E}">
        <p14:creationId xmlns:p14="http://schemas.microsoft.com/office/powerpoint/2010/main" val="6774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326002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chemeClr val="accent6">
                    <a:lumMod val="75000"/>
                  </a:schemeClr>
                </a:solidFill>
              </a:defRPr>
            </a:lvl1p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8"/>
          <p:cNvSpPr>
            <a:spLocks noGrp="1"/>
          </p:cNvSpPr>
          <p:nvPr>
            <p:ph type="sldNum" sz="quarter" idx="12"/>
          </p:nvPr>
        </p:nvSpPr>
        <p:spPr/>
        <p:txBody>
          <a:bodyPr/>
          <a:lstStyle/>
          <a:p>
            <a:fld id="{134130E5-E61B-4CBB-BE4D-E8692FE607E9}" type="slidenum">
              <a:rPr lang="en-AU" smtClean="0"/>
              <a:t>‹#›</a:t>
            </a:fld>
            <a:endParaRPr lang="en-AU"/>
          </a:p>
        </p:txBody>
      </p:sp>
      <p:sp>
        <p:nvSpPr>
          <p:cNvPr id="10" name="Footer Placeholder 4"/>
          <p:cNvSpPr>
            <a:spLocks noGrp="1"/>
          </p:cNvSpPr>
          <p:nvPr>
            <p:ph type="ftr" sz="quarter" idx="1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84220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accent6">
                    <a:lumMod val="75000"/>
                  </a:schemeClr>
                </a:solidFill>
              </a:defRPr>
            </a:lvl1pPr>
          </a:lstStyle>
          <a:p>
            <a:r>
              <a:rPr lang="en-US"/>
              <a:t>Click to edit Master title style</a:t>
            </a:r>
            <a:endParaRPr lang="en-AU"/>
          </a:p>
        </p:txBody>
      </p:sp>
      <p:sp>
        <p:nvSpPr>
          <p:cNvPr id="5" name="Slide Number Placeholder 4"/>
          <p:cNvSpPr>
            <a:spLocks noGrp="1"/>
          </p:cNvSpPr>
          <p:nvPr>
            <p:ph type="sldNum" sz="quarter" idx="12"/>
          </p:nvPr>
        </p:nvSpPr>
        <p:spPr/>
        <p:txBody>
          <a:bodyPr/>
          <a:lstStyle/>
          <a:p>
            <a:fld id="{134130E5-E61B-4CBB-BE4D-E8692FE607E9}" type="slidenum">
              <a:rPr lang="en-AU" smtClean="0"/>
              <a:t>‹#›</a:t>
            </a:fld>
            <a:endParaRPr lang="en-AU"/>
          </a:p>
        </p:txBody>
      </p:sp>
      <p:sp>
        <p:nvSpPr>
          <p:cNvPr id="6"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379566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44843" y="6356350"/>
            <a:ext cx="7708557" cy="365125"/>
          </a:xfrm>
        </p:spPr>
        <p:txBody>
          <a:bodyPr/>
          <a:lstStyle>
            <a:lvl1pPr algn="l">
              <a:defRPr/>
            </a:lvl1pPr>
          </a:lstStyle>
          <a:p>
            <a:r>
              <a:rPr lang="en-AU"/>
              <a:t>PRIMED7TL001 | SCIENCE | Activity title here</a:t>
            </a:r>
          </a:p>
        </p:txBody>
      </p:sp>
      <p:sp>
        <p:nvSpPr>
          <p:cNvPr id="4" name="Slide Number Placeholder 3"/>
          <p:cNvSpPr>
            <a:spLocks noGrp="1"/>
          </p:cNvSpPr>
          <p:nvPr>
            <p:ph type="sldNum" sz="quarter" idx="12"/>
          </p:nvPr>
        </p:nvSpPr>
        <p:spPr/>
        <p:txBody>
          <a:bodyPr/>
          <a:lstStyle/>
          <a:p>
            <a:fld id="{134130E5-E61B-4CBB-BE4D-E8692FE607E9}" type="slidenum">
              <a:rPr lang="en-AU" smtClean="0"/>
              <a:t>‹#›</a:t>
            </a:fld>
            <a:endParaRPr lang="en-AU"/>
          </a:p>
        </p:txBody>
      </p:sp>
    </p:spTree>
    <p:extLst>
      <p:ext uri="{BB962C8B-B14F-4D97-AF65-F5344CB8AC3E}">
        <p14:creationId xmlns:p14="http://schemas.microsoft.com/office/powerpoint/2010/main" val="416369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chemeClr val="accent6">
                    <a:lumMod val="75000"/>
                  </a:schemeClr>
                </a:solidFill>
              </a:defRPr>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Tree>
    <p:extLst>
      <p:ext uri="{BB962C8B-B14F-4D97-AF65-F5344CB8AC3E}">
        <p14:creationId xmlns:p14="http://schemas.microsoft.com/office/powerpoint/2010/main" val="318320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600200"/>
          </a:xfrm>
        </p:spPr>
        <p:txBody>
          <a:bodyPr anchor="ctr" anchorCtr="0"/>
          <a:lstStyle>
            <a:lvl1pPr>
              <a:defRPr sz="3200" b="1">
                <a:solidFill>
                  <a:schemeClr val="accent6">
                    <a:lumMod val="75000"/>
                  </a:schemeClr>
                </a:solidFill>
              </a:defRPr>
            </a:lvl1pPr>
          </a:lstStyle>
          <a:p>
            <a:r>
              <a:rPr lang="en-US"/>
              <a:t>Click to edit Master title style</a:t>
            </a:r>
            <a:endParaRPr lang="en-AU"/>
          </a:p>
        </p:txBody>
      </p:sp>
      <p:sp>
        <p:nvSpPr>
          <p:cNvPr id="3" name="Picture Placeholder 2"/>
          <p:cNvSpPr>
            <a:spLocks noGrp="1"/>
          </p:cNvSpPr>
          <p:nvPr>
            <p:ph type="pic" idx="1"/>
          </p:nvPr>
        </p:nvSpPr>
        <p:spPr>
          <a:xfrm>
            <a:off x="838200" y="9729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74231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4130E5-E61B-4CBB-BE4D-E8692FE607E9}" type="slidenum">
              <a:rPr lang="en-AU" smtClean="0"/>
              <a:t>‹#›</a:t>
            </a:fld>
            <a:endParaRPr lang="en-AU"/>
          </a:p>
        </p:txBody>
      </p:sp>
      <p:sp>
        <p:nvSpPr>
          <p:cNvPr id="8" name="Footer Placeholder 4"/>
          <p:cNvSpPr>
            <a:spLocks noGrp="1"/>
          </p:cNvSpPr>
          <p:nvPr>
            <p:ph type="ftr" sz="quarter" idx="3"/>
          </p:nvPr>
        </p:nvSpPr>
        <p:spPr>
          <a:xfrm>
            <a:off x="838200" y="6488158"/>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a:t>PRIMED7TL001 | SCIENCE | Activity title here</a:t>
            </a:r>
          </a:p>
        </p:txBody>
      </p:sp>
      <p:sp>
        <p:nvSpPr>
          <p:cNvPr id="9" name="Text Placeholder 3"/>
          <p:cNvSpPr>
            <a:spLocks noGrp="1"/>
          </p:cNvSpPr>
          <p:nvPr>
            <p:ph type="body" sz="half" idx="13"/>
          </p:nvPr>
        </p:nvSpPr>
        <p:spPr>
          <a:xfrm>
            <a:off x="838200" y="5861050"/>
            <a:ext cx="6172200" cy="289078"/>
          </a:xfrm>
        </p:spPr>
        <p:txBody>
          <a:bodyPr>
            <a:normAutofit/>
          </a:bodyPr>
          <a:lstStyle>
            <a:lvl1pPr marL="0" indent="0" algn="ctr">
              <a:buNone/>
              <a:defRPr sz="1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886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AU"/>
              <a:t>PRIMED7TL001 | SCIENCE | Activity title here</a:t>
            </a:r>
          </a:p>
        </p:txBody>
      </p:sp>
      <p:sp>
        <p:nvSpPr>
          <p:cNvPr id="6" name="Slide Number Placeholder 5"/>
          <p:cNvSpPr>
            <a:spLocks noGrp="1"/>
          </p:cNvSpPr>
          <p:nvPr>
            <p:ph type="sldNum" sz="quarter" idx="4"/>
          </p:nvPr>
        </p:nvSpPr>
        <p:spPr>
          <a:xfrm>
            <a:off x="8190728"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4130E5-E61B-4CBB-BE4D-E8692FE607E9}" type="slidenum">
              <a:rPr lang="en-AU" smtClean="0"/>
              <a:pPr/>
              <a:t>‹#›</a:t>
            </a:fld>
            <a:endParaRPr lang="en-AU"/>
          </a:p>
        </p:txBody>
      </p:sp>
      <p:sp>
        <p:nvSpPr>
          <p:cNvPr id="4" name="Rectangle 3"/>
          <p:cNvSpPr/>
          <p:nvPr userDrawn="1"/>
        </p:nvSpPr>
        <p:spPr>
          <a:xfrm>
            <a:off x="9116554" y="6584077"/>
            <a:ext cx="2582758" cy="261610"/>
          </a:xfrm>
          <a:prstGeom prst="rect">
            <a:avLst/>
          </a:prstGeom>
        </p:spPr>
        <p:txBody>
          <a:bodyPr wrap="none">
            <a:spAutoFit/>
          </a:bodyPr>
          <a:lstStyle/>
          <a:p>
            <a:pPr defTabSz="914378"/>
            <a:r>
              <a:rPr lang="en-AU" sz="1100">
                <a:solidFill>
                  <a:prstClr val="white">
                    <a:lumMod val="50000"/>
                  </a:prstClr>
                </a:solidFill>
                <a:latin typeface="Arial" panose="020B0604020202020204" pitchFamily="34" charset="0"/>
                <a:cs typeface="Arial" panose="020B0604020202020204" pitchFamily="34" charset="0"/>
              </a:rPr>
              <a:t>© Department of Education WA 2021</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87052" y="6465753"/>
            <a:ext cx="414564" cy="146317"/>
          </a:xfrm>
          <a:prstGeom prst="rect">
            <a:avLst/>
          </a:prstGeom>
        </p:spPr>
      </p:pic>
    </p:spTree>
    <p:extLst>
      <p:ext uri="{BB962C8B-B14F-4D97-AF65-F5344CB8AC3E}">
        <p14:creationId xmlns:p14="http://schemas.microsoft.com/office/powerpoint/2010/main" val="282550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dt="0"/>
  <p:txStyles>
    <p:titleStyle>
      <a:lvl1pPr algn="l" defTabSz="914400" rtl="0" eaLnBrk="1" latinLnBrk="0" hangingPunct="1">
        <a:lnSpc>
          <a:spcPct val="90000"/>
        </a:lnSpc>
        <a:spcBef>
          <a:spcPct val="0"/>
        </a:spcBef>
        <a:buNone/>
        <a:defRPr sz="4400" b="1"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hyperlink" Target="https://www.deadlystory.com/page/culture/Life_Lore/Food" TargetMode="Externa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news.mongabay.com/2019/03/indigenous-hunters-vital-to-robust-food-webs-in-australia/"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13" Type="http://schemas.openxmlformats.org/officeDocument/2006/relationships/hyperlink" Target="https://commons.wikimedia.org/wiki/User_talk:Gnangarra" TargetMode="External"/><Relationship Id="rId3" Type="http://schemas.openxmlformats.org/officeDocument/2006/relationships/hyperlink" Target="https://www.youtube.com/watch?v=2lqhJNgn_Wg" TargetMode="External"/><Relationship Id="rId7" Type="http://schemas.openxmlformats.org/officeDocument/2006/relationships/hyperlink" Target="https://www.agric.wa.gov.au/grains-research-development/western-australian-wheat-industry" TargetMode="External"/><Relationship Id="rId12" Type="http://schemas.openxmlformats.org/officeDocument/2006/relationships/hyperlink" Target="https://commons.wikimedia.org/wiki/User:Gnangarra" TargetMode="External"/><Relationship Id="rId2" Type="http://schemas.openxmlformats.org/officeDocument/2006/relationships/slideLayout" Target="../slideLayouts/slideLayout2.xml"/><Relationship Id="rId16" Type="http://schemas.openxmlformats.org/officeDocument/2006/relationships/hyperlink" Target="https://commons.wikimedia.org/wiki/File:Diagram_of_Trophic_Layers_%26_Energy_Transfer_in_an_Ecosystem.svg" TargetMode="External"/><Relationship Id="rId1" Type="http://schemas.openxmlformats.org/officeDocument/2006/relationships/tags" Target="../tags/tag10.xml"/><Relationship Id="rId6" Type="http://schemas.openxmlformats.org/officeDocument/2006/relationships/hyperlink" Target="https://commons.wikimedia.org/wiki/File:Dryandra_Woodland.jpg" TargetMode="External"/><Relationship Id="rId11" Type="http://schemas.openxmlformats.org/officeDocument/2006/relationships/hyperlink" Target="https://commons.wikimedia.org/wiki/File:Figure_22_03_01.jpg" TargetMode="External"/><Relationship Id="rId5" Type="http://schemas.openxmlformats.org/officeDocument/2006/relationships/hyperlink" Target="https://creativecommons.org/licenses/by-sa/4.0/deed.en" TargetMode="External"/><Relationship Id="rId15" Type="http://schemas.openxmlformats.org/officeDocument/2006/relationships/hyperlink" Target="https://commons.wikimedia.org/wiki/File:Fremantle_Fishing_Boat_Harbour_gnangarra_5291.JPG" TargetMode="External"/><Relationship Id="rId10" Type="http://schemas.openxmlformats.org/officeDocument/2006/relationships/hyperlink" Target="https://creativecommons.org/licenses/by/4.0/deed.en" TargetMode="External"/><Relationship Id="rId4" Type="http://schemas.openxmlformats.org/officeDocument/2006/relationships/hyperlink" Target="https://marinewaters.fish.wa.gov.au/" TargetMode="External"/><Relationship Id="rId9" Type="http://schemas.openxmlformats.org/officeDocument/2006/relationships/hyperlink" Target="https://www.flickr.com/photos/102642344@N02/10018930285" TargetMode="External"/><Relationship Id="rId14" Type="http://schemas.openxmlformats.org/officeDocument/2006/relationships/hyperlink" Target="https://creativecommons.org/licenses/by/2.5/a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2lqhJNgn_Wg"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hyperlink" Target="https://marinewaters.fish.wa.gov.au/resource/poster-christmas-island-food-web/" TargetMode="External"/><Relationship Id="rId2" Type="http://schemas.openxmlformats.org/officeDocument/2006/relationships/hyperlink" Target="https://marinewaters.fish.wa.gov.au/resource/poster-cocos-islands-food-web/" TargetMode="External"/><Relationship Id="rId1" Type="http://schemas.openxmlformats.org/officeDocument/2006/relationships/slideLayout" Target="../slideLayouts/slideLayout2.xml"/><Relationship Id="rId4" Type="http://schemas.openxmlformats.org/officeDocument/2006/relationships/hyperlink" Target="https://marinewaters.fish.wa.gov.au/resource/poster-south-coast-food-we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AU"/>
          </a:p>
        </p:txBody>
      </p:sp>
      <p:sp>
        <p:nvSpPr>
          <p:cNvPr id="17" name="Title 16"/>
          <p:cNvSpPr>
            <a:spLocks noGrp="1"/>
          </p:cNvSpPr>
          <p:nvPr>
            <p:ph type="ctrTitle"/>
          </p:nvPr>
        </p:nvSpPr>
        <p:spPr/>
        <p:txBody>
          <a:bodyPr/>
          <a:lstStyle/>
          <a:p>
            <a:r>
              <a:rPr lang="en-AU"/>
              <a:t>Matter and energy in ecosystems</a:t>
            </a:r>
          </a:p>
        </p:txBody>
      </p:sp>
    </p:spTree>
    <p:custDataLst>
      <p:tags r:id="rId1"/>
    </p:custDataLst>
    <p:extLst>
      <p:ext uri="{BB962C8B-B14F-4D97-AF65-F5344CB8AC3E}">
        <p14:creationId xmlns:p14="http://schemas.microsoft.com/office/powerpoint/2010/main" val="281615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9792" y="272562"/>
            <a:ext cx="3556611" cy="1090246"/>
          </a:xfrm>
        </p:spPr>
        <p:txBody>
          <a:bodyPr/>
          <a:lstStyle/>
          <a:p>
            <a:r>
              <a:rPr lang="en-AU"/>
              <a:t>A food pyramid</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409700" y="348929"/>
            <a:ext cx="6172200" cy="5400675"/>
          </a:xfrm>
          <a:prstGeom prst="rect">
            <a:avLst/>
          </a:prstGeom>
        </p:spPr>
      </p:pic>
      <p:sp>
        <p:nvSpPr>
          <p:cNvPr id="5" name="Slide Number Placeholder 4"/>
          <p:cNvSpPr>
            <a:spLocks noGrp="1"/>
          </p:cNvSpPr>
          <p:nvPr>
            <p:ph type="sldNum" sz="quarter" idx="12"/>
          </p:nvPr>
        </p:nvSpPr>
        <p:spPr/>
        <p:txBody>
          <a:bodyPr/>
          <a:lstStyle/>
          <a:p>
            <a:fld id="{134130E5-E61B-4CBB-BE4D-E8692FE607E9}" type="slidenum">
              <a:rPr lang="en-AU" smtClean="0"/>
              <a:t>10</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7" name="Text Placeholder 6"/>
          <p:cNvSpPr>
            <a:spLocks noGrp="1"/>
          </p:cNvSpPr>
          <p:nvPr>
            <p:ph type="body" sz="half" idx="13"/>
          </p:nvPr>
        </p:nvSpPr>
        <p:spPr>
          <a:xfrm>
            <a:off x="2098964" y="5974342"/>
            <a:ext cx="4793673" cy="289078"/>
          </a:xfrm>
        </p:spPr>
        <p:txBody>
          <a:bodyPr/>
          <a:lstStyle/>
          <a:p>
            <a:r>
              <a:rPr lang="en-AU" dirty="0"/>
              <a:t>Image 3.0.6 Diagram of trophic layers and energy transfer in an ecosystem</a:t>
            </a:r>
          </a:p>
        </p:txBody>
      </p:sp>
    </p:spTree>
    <p:custDataLst>
      <p:tags r:id="rId1"/>
    </p:custDataLst>
    <p:extLst>
      <p:ext uri="{BB962C8B-B14F-4D97-AF65-F5344CB8AC3E}">
        <p14:creationId xmlns:p14="http://schemas.microsoft.com/office/powerpoint/2010/main" val="555810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Aboriginal and Torres Strait Islander management of food webs</a:t>
            </a:r>
          </a:p>
        </p:txBody>
      </p:sp>
      <p:sp>
        <p:nvSpPr>
          <p:cNvPr id="3" name="Content Placeholder 2"/>
          <p:cNvSpPr>
            <a:spLocks noGrp="1"/>
          </p:cNvSpPr>
          <p:nvPr>
            <p:ph idx="1"/>
          </p:nvPr>
        </p:nvSpPr>
        <p:spPr/>
        <p:txBody>
          <a:bodyPr>
            <a:normAutofit fontScale="92500"/>
          </a:bodyPr>
          <a:lstStyle/>
          <a:p>
            <a:pPr>
              <a:lnSpc>
                <a:spcPct val="100000"/>
              </a:lnSpc>
            </a:pPr>
            <a:r>
              <a:rPr lang="en-AU" dirty="0"/>
              <a:t>The introduction to Australia of invasive species (such as the cane toad) have impacted </a:t>
            </a:r>
            <a:r>
              <a:rPr lang="en-AU" dirty="0" smtClean="0"/>
              <a:t>negatively </a:t>
            </a:r>
            <a:r>
              <a:rPr lang="en-AU" dirty="0"/>
              <a:t>on food webs</a:t>
            </a:r>
          </a:p>
          <a:p>
            <a:pPr>
              <a:lnSpc>
                <a:spcPct val="100000"/>
              </a:lnSpc>
            </a:pPr>
            <a:r>
              <a:rPr lang="en-AU" dirty="0"/>
              <a:t>Many Aboriginal and Torres Strait Islander communities rely on these food webs for food and other resources</a:t>
            </a:r>
          </a:p>
          <a:p>
            <a:pPr>
              <a:lnSpc>
                <a:spcPct val="100000"/>
              </a:lnSpc>
            </a:pPr>
            <a:r>
              <a:rPr lang="en-AU" dirty="0"/>
              <a:t>Aboriginal and Torres Strait Islander peoples have responded to these impacts in an effort to restore traditional ecosystems</a:t>
            </a:r>
          </a:p>
          <a:p>
            <a:pPr marL="0" indent="0">
              <a:lnSpc>
                <a:spcPct val="100000"/>
              </a:lnSpc>
              <a:buNone/>
            </a:pPr>
            <a:r>
              <a:rPr lang="en-AU" dirty="0"/>
              <a:t>  To learn more about the management of their environment go to:</a:t>
            </a:r>
          </a:p>
          <a:p>
            <a:pPr>
              <a:lnSpc>
                <a:spcPct val="100000"/>
              </a:lnSpc>
            </a:pPr>
            <a:r>
              <a:rPr lang="en-AU" dirty="0">
                <a:hlinkClick r:id="rId3"/>
              </a:rPr>
              <a:t>Deadly story</a:t>
            </a:r>
            <a:endParaRPr lang="en-AU" dirty="0">
              <a:hlinkClick r:id="rId4"/>
            </a:endParaRPr>
          </a:p>
          <a:p>
            <a:pPr>
              <a:lnSpc>
                <a:spcPct val="100000"/>
              </a:lnSpc>
            </a:pPr>
            <a:r>
              <a:rPr lang="en-AU" dirty="0">
                <a:hlinkClick r:id="rId4"/>
              </a:rPr>
              <a:t>Indigenous hunters vital to robust food webs in Australia</a:t>
            </a:r>
            <a:endParaRPr lang="en-AU" dirty="0"/>
          </a:p>
          <a:p>
            <a:pPr>
              <a:lnSpc>
                <a:spcPct val="100000"/>
              </a:lnSpc>
            </a:pPr>
            <a:endParaRPr lang="en-AU" dirty="0"/>
          </a:p>
          <a:p>
            <a:pPr>
              <a:lnSpc>
                <a:spcPct val="100000"/>
              </a:lnSpc>
            </a:pPr>
            <a:endParaRPr lang="en-AU" dirty="0"/>
          </a:p>
          <a:p>
            <a:pPr>
              <a:lnSpc>
                <a:spcPct val="100000"/>
              </a:lnSpc>
            </a:pPr>
            <a:endParaRPr lang="en-AU" dirty="0"/>
          </a:p>
        </p:txBody>
      </p:sp>
      <p:sp>
        <p:nvSpPr>
          <p:cNvPr id="4" name="Slide Number Placeholder 3"/>
          <p:cNvSpPr>
            <a:spLocks noGrp="1"/>
          </p:cNvSpPr>
          <p:nvPr>
            <p:ph type="sldNum" sz="quarter" idx="12"/>
          </p:nvPr>
        </p:nvSpPr>
        <p:spPr/>
        <p:txBody>
          <a:bodyPr/>
          <a:lstStyle/>
          <a:p>
            <a:fld id="{134130E5-E61B-4CBB-BE4D-E8692FE607E9}" type="slidenum">
              <a:rPr lang="en-AU" smtClean="0"/>
              <a:t>11</a:t>
            </a:fld>
            <a:endParaRPr lang="en-AU"/>
          </a:p>
        </p:txBody>
      </p:sp>
      <p:sp>
        <p:nvSpPr>
          <p:cNvPr id="5" name="Footer Placeholder 4"/>
          <p:cNvSpPr>
            <a:spLocks noGrp="1"/>
          </p:cNvSpPr>
          <p:nvPr>
            <p:ph type="ftr" sz="quarter" idx="3"/>
          </p:nvPr>
        </p:nvSpPr>
        <p:spPr/>
        <p:txBody>
          <a:bodyPr/>
          <a:lstStyle/>
          <a:p>
            <a:r>
              <a:rPr lang="en-AU"/>
              <a:t>PRIMED9TL001 | Science | 3.0 Matter and energy in ecosystems</a:t>
            </a:r>
          </a:p>
        </p:txBody>
      </p:sp>
    </p:spTree>
    <p:custDataLst>
      <p:tags r:id="rId1"/>
    </p:custDataLst>
    <p:extLst>
      <p:ext uri="{BB962C8B-B14F-4D97-AF65-F5344CB8AC3E}">
        <p14:creationId xmlns:p14="http://schemas.microsoft.com/office/powerpoint/2010/main" val="344615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8057"/>
          </a:xfrm>
        </p:spPr>
        <p:txBody>
          <a:bodyPr>
            <a:normAutofit/>
          </a:bodyPr>
          <a:lstStyle/>
          <a:p>
            <a:r>
              <a:rPr lang="en-AU" sz="2800" dirty="0"/>
              <a:t>Acknowledgements</a:t>
            </a:r>
          </a:p>
        </p:txBody>
      </p:sp>
      <p:sp>
        <p:nvSpPr>
          <p:cNvPr id="3" name="Content Placeholder 2"/>
          <p:cNvSpPr>
            <a:spLocks noGrp="1"/>
          </p:cNvSpPr>
          <p:nvPr>
            <p:ph idx="1"/>
          </p:nvPr>
        </p:nvSpPr>
        <p:spPr>
          <a:xfrm>
            <a:off x="838200" y="1233182"/>
            <a:ext cx="10653346" cy="4961068"/>
          </a:xfrm>
        </p:spPr>
        <p:txBody>
          <a:bodyPr vert="horz" lIns="91440" tIns="45720" rIns="91440" bIns="45720" rtlCol="0" anchor="t">
            <a:normAutofit/>
          </a:bodyPr>
          <a:lstStyle/>
          <a:p>
            <a:pPr marL="0" indent="0">
              <a:lnSpc>
                <a:spcPct val="110000"/>
              </a:lnSpc>
              <a:buNone/>
            </a:pPr>
            <a:r>
              <a:rPr lang="en-AU" sz="2000" b="1" dirty="0">
                <a:solidFill>
                  <a:schemeClr val="accent6">
                    <a:lumMod val="75000"/>
                  </a:schemeClr>
                </a:solidFill>
              </a:rPr>
              <a:t>References</a:t>
            </a:r>
          </a:p>
          <a:p>
            <a:pPr marL="0" indent="0">
              <a:lnSpc>
                <a:spcPct val="110000"/>
              </a:lnSpc>
              <a:buNone/>
            </a:pPr>
            <a:r>
              <a:rPr lang="en-AU" sz="1100" dirty="0" err="1">
                <a:latin typeface="Arial"/>
                <a:cs typeface="Arial"/>
              </a:rPr>
              <a:t>FuseSchool</a:t>
            </a:r>
            <a:r>
              <a:rPr lang="en-AU" sz="1100" dirty="0">
                <a:latin typeface="Arial"/>
                <a:cs typeface="Arial"/>
              </a:rPr>
              <a:t> – Global Education (26 July 2016) ‘Food chains and food webs’ (video) YouTube available at: &lt;</a:t>
            </a:r>
            <a:r>
              <a:rPr lang="en-AU" sz="1100" dirty="0">
                <a:latin typeface="Arial"/>
                <a:cs typeface="Arial"/>
                <a:hlinkClick r:id="rId3"/>
              </a:rPr>
              <a:t>https://www.youtube.com/watch?v=2lqhJNgn_Wg</a:t>
            </a:r>
            <a:r>
              <a:rPr lang="en-AU" sz="1100" dirty="0">
                <a:latin typeface="Arial"/>
                <a:cs typeface="Arial"/>
              </a:rPr>
              <a:t>&gt; accessed 21 June 2021</a:t>
            </a:r>
          </a:p>
          <a:p>
            <a:pPr marL="0" indent="0">
              <a:lnSpc>
                <a:spcPct val="110000"/>
              </a:lnSpc>
              <a:buNone/>
            </a:pPr>
            <a:r>
              <a:rPr lang="en-AU" sz="1100" dirty="0">
                <a:latin typeface="Arial"/>
                <a:cs typeface="Arial"/>
              </a:rPr>
              <a:t>Government of Western Australia, DPIRD, ‘Marine Waters learning resources – explore Western Australia’s amazing marine environment’ available at: &lt;</a:t>
            </a:r>
            <a:r>
              <a:rPr lang="en-AU" sz="1100" dirty="0">
                <a:latin typeface="Arial"/>
                <a:cs typeface="Arial"/>
                <a:hlinkClick r:id="rId4"/>
              </a:rPr>
              <a:t>https://marinewaters.fish.wa.gov.au/</a:t>
            </a:r>
            <a:r>
              <a:rPr lang="en-AU" sz="1100" dirty="0">
                <a:latin typeface="Arial"/>
                <a:cs typeface="Arial"/>
              </a:rPr>
              <a:t>&gt; accessed 21 June 2021</a:t>
            </a:r>
            <a:endParaRPr lang="en-AU" sz="1300" dirty="0">
              <a:latin typeface="Arial"/>
              <a:cs typeface="Arial"/>
            </a:endParaRPr>
          </a:p>
          <a:p>
            <a:pPr marL="0" indent="0">
              <a:lnSpc>
                <a:spcPct val="110000"/>
              </a:lnSpc>
              <a:buNone/>
            </a:pPr>
            <a:r>
              <a:rPr lang="en-AU" sz="2000" b="1" dirty="0">
                <a:solidFill>
                  <a:schemeClr val="accent6">
                    <a:lumMod val="75000"/>
                  </a:schemeClr>
                </a:solidFill>
              </a:rPr>
              <a:t>Images</a:t>
            </a:r>
          </a:p>
          <a:p>
            <a:pPr marL="0" indent="0">
              <a:lnSpc>
                <a:spcPct val="110000"/>
              </a:lnSpc>
              <a:buNone/>
            </a:pPr>
            <a:r>
              <a:rPr lang="en-AU" sz="1100" dirty="0"/>
              <a:t>3.0.1 ‘Dryandra woodland’ (24 September 2004) Charles, England </a:t>
            </a:r>
            <a:r>
              <a:rPr lang="en-AU" sz="1100" dirty="0">
                <a:hlinkClick r:id="rId5"/>
              </a:rPr>
              <a:t>CC BY-SA 4.0</a:t>
            </a:r>
            <a:r>
              <a:rPr lang="en-AU" sz="1100" dirty="0"/>
              <a:t>  available at: &lt;</a:t>
            </a:r>
            <a:r>
              <a:rPr lang="en-AU" sz="1100" dirty="0">
                <a:hlinkClick r:id="rId6"/>
              </a:rPr>
              <a:t>https://commons.wikimedia.org/wiki/File:Dryandra_Woodland.jpg</a:t>
            </a:r>
            <a:r>
              <a:rPr lang="en-AU" sz="1100" dirty="0"/>
              <a:t>&gt; accessed 21 June 2021</a:t>
            </a:r>
          </a:p>
          <a:p>
            <a:pPr marL="0" indent="0">
              <a:lnSpc>
                <a:spcPct val="110000"/>
              </a:lnSpc>
              <a:buNone/>
            </a:pPr>
            <a:r>
              <a:rPr lang="en-AU" sz="1100" dirty="0"/>
              <a:t>3.0.2 Government of Western Australia, © 2021 DPIRD ‘Harvesting wheat in Mingenew’ available at: &lt;</a:t>
            </a:r>
            <a:r>
              <a:rPr lang="en-AU" sz="1100" dirty="0">
                <a:hlinkClick r:id="rId7"/>
              </a:rPr>
              <a:t>https://www.agric.wa.gov.au/grains-research-development/western-australian-wheat-industry</a:t>
            </a:r>
            <a:r>
              <a:rPr lang="en-AU" sz="1100" dirty="0"/>
              <a:t>&gt; accessed 21 June 2021</a:t>
            </a:r>
          </a:p>
          <a:p>
            <a:pPr marL="0" indent="0">
              <a:lnSpc>
                <a:spcPct val="110000"/>
              </a:lnSpc>
              <a:buNone/>
            </a:pPr>
            <a:r>
              <a:rPr lang="en-AU" sz="1100" dirty="0"/>
              <a:t>3.0.3 ‘Marine food chain’ </a:t>
            </a:r>
            <a:r>
              <a:rPr lang="en-AU" sz="1100" dirty="0" err="1"/>
              <a:t>Zappy’s</a:t>
            </a:r>
            <a:r>
              <a:rPr lang="en-AU" sz="1100" dirty="0"/>
              <a:t> Technology Solutions’ </a:t>
            </a:r>
            <a:r>
              <a:rPr lang="en-AU" sz="1100" dirty="0">
                <a:hlinkClick r:id="rId8"/>
              </a:rPr>
              <a:t>CC BY 2.0</a:t>
            </a:r>
            <a:r>
              <a:rPr lang="en-AU" sz="1100" dirty="0"/>
              <a:t> available at: &lt;</a:t>
            </a:r>
            <a:r>
              <a:rPr lang="en-AU" sz="1100" dirty="0">
                <a:hlinkClick r:id="rId9"/>
              </a:rPr>
              <a:t>https://www.flickr.com/photos/102642344@N02/10018930285</a:t>
            </a:r>
            <a:r>
              <a:rPr lang="en-AU" sz="1100" dirty="0"/>
              <a:t>&gt; accessed 21 June 2021</a:t>
            </a:r>
          </a:p>
          <a:p>
            <a:pPr marL="0" indent="0">
              <a:lnSpc>
                <a:spcPct val="110000"/>
              </a:lnSpc>
              <a:buNone/>
            </a:pPr>
            <a:r>
              <a:rPr lang="en-AU" sz="1100" dirty="0"/>
              <a:t>3.0.4 ‘Figure 22 03 01’ (27 May 2016) CNX OpenStax  </a:t>
            </a:r>
            <a:r>
              <a:rPr lang="en-AU" sz="1100" dirty="0">
                <a:hlinkClick r:id="rId10"/>
              </a:rPr>
              <a:t>CC BY 4.0</a:t>
            </a:r>
            <a:r>
              <a:rPr lang="en-AU" sz="1100" dirty="0"/>
              <a:t> available at: &lt;</a:t>
            </a:r>
            <a:r>
              <a:rPr lang="en-AU" sz="1100" dirty="0">
                <a:hlinkClick r:id="rId11"/>
              </a:rPr>
              <a:t>https://commons.wikimedia.org/wiki/File:Figure_22_03_01.jpg</a:t>
            </a:r>
            <a:r>
              <a:rPr lang="en-AU" sz="1100" dirty="0"/>
              <a:t>&gt;  accessed 21 June 2021</a:t>
            </a:r>
          </a:p>
          <a:p>
            <a:pPr marL="0" indent="0">
              <a:lnSpc>
                <a:spcPct val="110000"/>
              </a:lnSpc>
              <a:buNone/>
            </a:pPr>
            <a:r>
              <a:rPr lang="en-AU" sz="1100" dirty="0">
                <a:latin typeface="Arial"/>
                <a:cs typeface="Arial"/>
              </a:rPr>
              <a:t>3.0.5 ‘Fremantle fishing boat harbour’  </a:t>
            </a:r>
            <a:r>
              <a:rPr lang="en-AU" sz="1100" dirty="0" err="1">
                <a:latin typeface="Arial"/>
                <a:cs typeface="Arial"/>
                <a:hlinkClick r:id="rId12" tooltip="User:Gnangarra"/>
              </a:rPr>
              <a:t>Gnan</a:t>
            </a:r>
            <a:r>
              <a:rPr lang="en-AU" sz="1100" dirty="0" err="1">
                <a:latin typeface="Arial"/>
                <a:cs typeface="Arial"/>
                <a:hlinkClick r:id="rId13" tooltip="User talk:Gnangarra"/>
              </a:rPr>
              <a:t>garra</a:t>
            </a:r>
            <a:r>
              <a:rPr lang="en-AU" sz="1100" dirty="0">
                <a:latin typeface="Arial"/>
                <a:cs typeface="Arial"/>
              </a:rPr>
              <a:t>  </a:t>
            </a:r>
            <a:r>
              <a:rPr lang="en-AU" sz="1100" dirty="0">
                <a:latin typeface="Arial"/>
                <a:cs typeface="Arial"/>
                <a:hlinkClick r:id="rId14"/>
              </a:rPr>
              <a:t>CC BY 2.5 AU</a:t>
            </a:r>
            <a:r>
              <a:rPr lang="en-AU" sz="1100" dirty="0">
                <a:latin typeface="Arial"/>
                <a:cs typeface="Arial"/>
              </a:rPr>
              <a:t> available at: &lt;</a:t>
            </a:r>
            <a:r>
              <a:rPr lang="en-AU" sz="1100" dirty="0">
                <a:latin typeface="Arial"/>
                <a:cs typeface="Arial"/>
                <a:hlinkClick r:id="rId15"/>
              </a:rPr>
              <a:t>https://commons.wikimedia.org/wiki/File:Fremantle_Fishing_Boat_Harbour_gnangarra_5291.JPG</a:t>
            </a:r>
            <a:r>
              <a:rPr lang="en-AU" sz="1100" dirty="0">
                <a:latin typeface="Arial"/>
                <a:cs typeface="Arial"/>
              </a:rPr>
              <a:t>&gt; accessed 21 June 2021</a:t>
            </a:r>
          </a:p>
          <a:p>
            <a:pPr marL="0" indent="0">
              <a:lnSpc>
                <a:spcPct val="110000"/>
              </a:lnSpc>
              <a:buNone/>
            </a:pPr>
            <a:r>
              <a:rPr lang="en-AU" sz="1100" dirty="0"/>
              <a:t>3.0.6 ‘Diagram of trophic layers &amp; energy transfer in an ecosystem’ </a:t>
            </a:r>
            <a:r>
              <a:rPr lang="en-AU" sz="1100" dirty="0" err="1"/>
              <a:t>WDiment</a:t>
            </a:r>
            <a:r>
              <a:rPr lang="en-AU" sz="1100" dirty="0"/>
              <a:t> </a:t>
            </a:r>
            <a:r>
              <a:rPr lang="en-AU" sz="1100" dirty="0">
                <a:hlinkClick r:id="rId5"/>
              </a:rPr>
              <a:t>CC BY-SA 4.0 </a:t>
            </a:r>
            <a:r>
              <a:rPr lang="en-AU" sz="1100" dirty="0"/>
              <a:t> available at: &lt;</a:t>
            </a:r>
            <a:r>
              <a:rPr lang="en-AU" sz="1100" dirty="0">
                <a:hlinkClick r:id="rId16"/>
              </a:rPr>
              <a:t>https://commons.wikimedia.org/wiki/File:Diagram_of_Trophic_Layers_%26_Energy_Transfer_in_an_Ecosystem.svg</a:t>
            </a:r>
            <a:r>
              <a:rPr lang="en-AU" sz="1100" dirty="0"/>
              <a:t>&gt; accessed 21 June 2021</a:t>
            </a:r>
          </a:p>
          <a:p>
            <a:pPr marL="0" indent="0">
              <a:lnSpc>
                <a:spcPct val="110000"/>
              </a:lnSpc>
              <a:buNone/>
            </a:pPr>
            <a:endParaRPr lang="en-AU" sz="1300" dirty="0"/>
          </a:p>
          <a:p>
            <a:pPr marL="0" indent="0">
              <a:lnSpc>
                <a:spcPct val="110000"/>
              </a:lnSpc>
              <a:buNone/>
            </a:pPr>
            <a:endParaRPr lang="en-AU" sz="1100" dirty="0"/>
          </a:p>
          <a:p>
            <a:pPr marL="0" indent="0">
              <a:lnSpc>
                <a:spcPct val="110000"/>
              </a:lnSpc>
              <a:buNone/>
            </a:pPr>
            <a:endParaRPr lang="en-AU" sz="1100" dirty="0"/>
          </a:p>
          <a:p>
            <a:pPr marL="0" indent="0">
              <a:lnSpc>
                <a:spcPct val="110000"/>
              </a:lnSpc>
              <a:buNone/>
            </a:pPr>
            <a:endParaRPr lang="en-AU" sz="1100" dirty="0"/>
          </a:p>
          <a:p>
            <a:pPr marL="0" indent="0">
              <a:lnSpc>
                <a:spcPct val="110000"/>
              </a:lnSpc>
              <a:buNone/>
            </a:pPr>
            <a:endParaRPr lang="en-AU" sz="1100" dirty="0"/>
          </a:p>
        </p:txBody>
      </p:sp>
      <p:sp>
        <p:nvSpPr>
          <p:cNvPr id="4" name="Footer Placeholder 3"/>
          <p:cNvSpPr>
            <a:spLocks noGrp="1"/>
          </p:cNvSpPr>
          <p:nvPr>
            <p:ph type="ftr" sz="quarter" idx="3"/>
          </p:nvPr>
        </p:nvSpPr>
        <p:spPr/>
        <p:txBody>
          <a:bodyPr/>
          <a:lstStyle/>
          <a:p>
            <a:r>
              <a:rPr lang="en-AU"/>
              <a:t>PRIMED9TL001 | Science | 3.0 Matter and energy in ecosystems</a:t>
            </a:r>
          </a:p>
        </p:txBody>
      </p:sp>
      <p:sp>
        <p:nvSpPr>
          <p:cNvPr id="5" name="Slide Number Placeholder 4"/>
          <p:cNvSpPr>
            <a:spLocks noGrp="1"/>
          </p:cNvSpPr>
          <p:nvPr>
            <p:ph type="sldNum" sz="quarter" idx="12"/>
          </p:nvPr>
        </p:nvSpPr>
        <p:spPr/>
        <p:txBody>
          <a:bodyPr/>
          <a:lstStyle/>
          <a:p>
            <a:fld id="{134130E5-E61B-4CBB-BE4D-E8692FE607E9}" type="slidenum">
              <a:rPr lang="en-AU" smtClean="0"/>
              <a:t>12</a:t>
            </a:fld>
            <a:endParaRPr lang="en-AU"/>
          </a:p>
        </p:txBody>
      </p:sp>
    </p:spTree>
    <p:custDataLst>
      <p:tags r:id="rId1"/>
    </p:custDataLst>
    <p:extLst>
      <p:ext uri="{BB962C8B-B14F-4D97-AF65-F5344CB8AC3E}">
        <p14:creationId xmlns:p14="http://schemas.microsoft.com/office/powerpoint/2010/main" val="28396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151" y="457200"/>
            <a:ext cx="3932237" cy="1194311"/>
          </a:xfrm>
        </p:spPr>
        <p:txBody>
          <a:bodyPr>
            <a:normAutofit/>
          </a:bodyPr>
          <a:lstStyle/>
          <a:p>
            <a:r>
              <a:rPr lang="en-AU"/>
              <a:t>Sustainable natural ecosystems</a:t>
            </a:r>
          </a:p>
        </p:txBody>
      </p:sp>
      <p:sp>
        <p:nvSpPr>
          <p:cNvPr id="4" name="Text Placeholder 3"/>
          <p:cNvSpPr>
            <a:spLocks noGrp="1"/>
          </p:cNvSpPr>
          <p:nvPr>
            <p:ph type="body" sz="half" idx="2"/>
          </p:nvPr>
        </p:nvSpPr>
        <p:spPr>
          <a:xfrm>
            <a:off x="7421563" y="1529862"/>
            <a:ext cx="4078775" cy="4875979"/>
          </a:xfrm>
        </p:spPr>
        <p:txBody>
          <a:bodyPr>
            <a:noAutofit/>
          </a:bodyPr>
          <a:lstStyle/>
          <a:p>
            <a:pPr marL="342900" indent="-342900">
              <a:lnSpc>
                <a:spcPct val="100000"/>
              </a:lnSpc>
              <a:buFont typeface="Arial" panose="020B0604020202020204" pitchFamily="34" charset="0"/>
              <a:buChar char="•"/>
            </a:pPr>
            <a:r>
              <a:rPr lang="en-AU"/>
              <a:t>Natural ecosystems are usually sustainable</a:t>
            </a:r>
          </a:p>
          <a:p>
            <a:pPr marL="342900" indent="-342900">
              <a:lnSpc>
                <a:spcPct val="100000"/>
              </a:lnSpc>
              <a:buFont typeface="Arial" panose="020B0604020202020204" pitchFamily="34" charset="0"/>
              <a:buChar char="•"/>
            </a:pPr>
            <a:r>
              <a:rPr lang="en-AU" b="1"/>
              <a:t>Sustainability</a:t>
            </a:r>
            <a:r>
              <a:rPr lang="en-AU"/>
              <a:t> means that an ecosystem has the ability to maintain suitable living conditions for the community of living things</a:t>
            </a:r>
          </a:p>
          <a:p>
            <a:pPr marL="342900" indent="-342900">
              <a:lnSpc>
                <a:spcPct val="100000"/>
              </a:lnSpc>
              <a:buFont typeface="Arial" panose="020B0604020202020204" pitchFamily="34" charset="0"/>
              <a:buChar char="•"/>
            </a:pPr>
            <a:r>
              <a:rPr lang="en-AU"/>
              <a:t>For a natural ecosystem to be sustainable it needs:</a:t>
            </a:r>
          </a:p>
          <a:p>
            <a:pPr marL="742950" lvl="1" indent="-285750">
              <a:lnSpc>
                <a:spcPct val="100000"/>
              </a:lnSpc>
              <a:buFontTx/>
              <a:buChar char="-"/>
            </a:pPr>
            <a:r>
              <a:rPr lang="en-AU" sz="1600"/>
              <a:t>a supply of essential elements necessary for survival and growth (eg carbon, nitrogen, hydrogen, oxygen)</a:t>
            </a:r>
          </a:p>
          <a:p>
            <a:pPr marL="742950" lvl="1" indent="-285750">
              <a:lnSpc>
                <a:spcPct val="100000"/>
              </a:lnSpc>
              <a:buFontTx/>
              <a:buChar char="-"/>
            </a:pPr>
            <a:r>
              <a:rPr lang="en-AU" sz="1600"/>
              <a:t>an input of energy, usually sunlight</a:t>
            </a:r>
          </a:p>
          <a:p>
            <a:pPr marL="742950" lvl="1" indent="-285750">
              <a:lnSpc>
                <a:spcPct val="100000"/>
              </a:lnSpc>
              <a:buFontTx/>
              <a:buChar char="-"/>
            </a:pPr>
            <a:r>
              <a:rPr lang="en-AU" sz="1600"/>
              <a:t>the elements in the system are involved in complex nutrient (biogeochemical) cycles</a:t>
            </a:r>
          </a:p>
          <a:p>
            <a:pPr marL="742950" lvl="1" indent="-285750">
              <a:lnSpc>
                <a:spcPct val="100000"/>
              </a:lnSpc>
              <a:buFontTx/>
              <a:buChar char="-"/>
            </a:pPr>
            <a:r>
              <a:rPr lang="en-AU" sz="1600"/>
              <a:t>biodiversity (a wide range of species living in the ecosystem)</a:t>
            </a:r>
          </a:p>
          <a:p>
            <a:pPr>
              <a:lnSpc>
                <a:spcPct val="100000"/>
              </a:lnSpc>
            </a:pPr>
            <a:endParaRPr lang="en-AU"/>
          </a:p>
        </p:txBody>
      </p:sp>
      <p:sp>
        <p:nvSpPr>
          <p:cNvPr id="5" name="Slide Number Placeholder 4"/>
          <p:cNvSpPr>
            <a:spLocks noGrp="1"/>
          </p:cNvSpPr>
          <p:nvPr>
            <p:ph type="sldNum" sz="quarter" idx="12"/>
          </p:nvPr>
        </p:nvSpPr>
        <p:spPr/>
        <p:txBody>
          <a:bodyPr/>
          <a:lstStyle/>
          <a:p>
            <a:fld id="{134130E5-E61B-4CBB-BE4D-E8692FE607E9}" type="slidenum">
              <a:rPr lang="en-AU" smtClean="0"/>
              <a:t>2</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13" name="Text Placeholder 12">
            <a:extLst>
              <a:ext uri="{FF2B5EF4-FFF2-40B4-BE49-F238E27FC236}">
                <a16:creationId xmlns:a16="http://schemas.microsoft.com/office/drawing/2014/main" id="{2E724A28-4A89-4054-8859-D87EDF99CB01}"/>
              </a:ext>
            </a:extLst>
          </p:cNvPr>
          <p:cNvSpPr>
            <a:spLocks noGrp="1"/>
          </p:cNvSpPr>
          <p:nvPr>
            <p:ph type="body" sz="half" idx="13"/>
          </p:nvPr>
        </p:nvSpPr>
        <p:spPr/>
        <p:txBody>
          <a:bodyPr/>
          <a:lstStyle/>
          <a:p>
            <a:r>
              <a:rPr lang="en-AU"/>
              <a:t>Image 3.0.1 Dryandra woodland</a:t>
            </a:r>
          </a:p>
        </p:txBody>
      </p:sp>
      <p:pic>
        <p:nvPicPr>
          <p:cNvPr id="15" name="Picture 14">
            <a:extLst>
              <a:ext uri="{FF2B5EF4-FFF2-40B4-BE49-F238E27FC236}">
                <a16:creationId xmlns:a16="http://schemas.microsoft.com/office/drawing/2014/main" id="{D3D80F28-A086-4ABD-B89F-69E3505AA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81470"/>
            <a:ext cx="6172200" cy="4629150"/>
          </a:xfrm>
          <a:prstGeom prst="rect">
            <a:avLst/>
          </a:prstGeom>
        </p:spPr>
      </p:pic>
    </p:spTree>
    <p:extLst>
      <p:ext uri="{BB962C8B-B14F-4D97-AF65-F5344CB8AC3E}">
        <p14:creationId xmlns:p14="http://schemas.microsoft.com/office/powerpoint/2010/main" val="4215004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Sustainable agricultural ecosystems</a:t>
            </a:r>
          </a:p>
        </p:txBody>
      </p:sp>
      <p:sp>
        <p:nvSpPr>
          <p:cNvPr id="4" name="Text Placeholder 3"/>
          <p:cNvSpPr>
            <a:spLocks noGrp="1"/>
          </p:cNvSpPr>
          <p:nvPr>
            <p:ph type="body" sz="half" idx="2"/>
          </p:nvPr>
        </p:nvSpPr>
        <p:spPr>
          <a:xfrm>
            <a:off x="7423151" y="2049462"/>
            <a:ext cx="4402503" cy="4438696"/>
          </a:xfrm>
        </p:spPr>
        <p:txBody>
          <a:bodyPr>
            <a:noAutofit/>
          </a:bodyPr>
          <a:lstStyle/>
          <a:p>
            <a:pPr marL="342900" indent="-342900">
              <a:buFont typeface="Arial" panose="020B0604020202020204" pitchFamily="34" charset="0"/>
              <a:buChar char="•"/>
            </a:pPr>
            <a:r>
              <a:rPr lang="en-AU"/>
              <a:t>Agricultural ecosystems also require: </a:t>
            </a:r>
          </a:p>
          <a:p>
            <a:pPr marL="742950" lvl="1" indent="-285750">
              <a:buFontTx/>
              <a:buChar char="-"/>
            </a:pPr>
            <a:r>
              <a:rPr lang="en-AU" sz="1600"/>
              <a:t>a supply of inputs of elements such as carbon, nitrogen and water</a:t>
            </a:r>
          </a:p>
          <a:p>
            <a:pPr marL="742950" lvl="1" indent="-285750">
              <a:buFontTx/>
              <a:buChar char="-"/>
            </a:pPr>
            <a:r>
              <a:rPr lang="en-AU" sz="1600"/>
              <a:t>an input of energy</a:t>
            </a:r>
          </a:p>
          <a:p>
            <a:pPr marL="342900" indent="-342900">
              <a:buFont typeface="Arial" panose="020B0604020202020204" pitchFamily="34" charset="0"/>
              <a:buChar char="•"/>
            </a:pPr>
            <a:r>
              <a:rPr lang="en-AU"/>
              <a:t>Because agricultural systems are artificial ecosystems a significant proportion of material is removed from the ecosystem as farm produce (</a:t>
            </a:r>
            <a:r>
              <a:rPr lang="en-AU" err="1"/>
              <a:t>eg</a:t>
            </a:r>
            <a:r>
              <a:rPr lang="en-AU"/>
              <a:t> grain, meat)</a:t>
            </a:r>
          </a:p>
          <a:p>
            <a:pPr marL="342900" indent="-342900">
              <a:buFont typeface="Arial" panose="020B0604020202020204" pitchFamily="34" charset="0"/>
              <a:buChar char="•"/>
            </a:pPr>
            <a:r>
              <a:rPr lang="en-AU"/>
              <a:t>Agricultural ecosystems therefore must be carefully managed if they are to be sustainable</a:t>
            </a:r>
          </a:p>
          <a:p>
            <a:pPr marL="342900" indent="-342900">
              <a:buFont typeface="Arial" panose="020B0604020202020204" pitchFamily="34" charset="0"/>
              <a:buChar char="•"/>
            </a:pPr>
            <a:r>
              <a:rPr lang="en-AU"/>
              <a:t>This careful management is closely aligned to the United Nations Sustainable Development Goal (SDG2) to “End hunger, achieve food security and improved nutrition and promote sustainable agriculture”</a:t>
            </a:r>
          </a:p>
          <a:p>
            <a:endParaRPr lang="en-AU"/>
          </a:p>
        </p:txBody>
      </p:sp>
      <p:sp>
        <p:nvSpPr>
          <p:cNvPr id="5" name="Slide Number Placeholder 4"/>
          <p:cNvSpPr>
            <a:spLocks noGrp="1"/>
          </p:cNvSpPr>
          <p:nvPr>
            <p:ph type="sldNum" sz="quarter" idx="12"/>
          </p:nvPr>
        </p:nvSpPr>
        <p:spPr/>
        <p:txBody>
          <a:bodyPr/>
          <a:lstStyle/>
          <a:p>
            <a:fld id="{134130E5-E61B-4CBB-BE4D-E8692FE607E9}" type="slidenum">
              <a:rPr lang="en-AU" smtClean="0"/>
              <a:t>3</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13" name="Text Placeholder 12">
            <a:extLst>
              <a:ext uri="{FF2B5EF4-FFF2-40B4-BE49-F238E27FC236}">
                <a16:creationId xmlns:a16="http://schemas.microsoft.com/office/drawing/2014/main" id="{2E724A28-4A89-4054-8859-D87EDF99CB01}"/>
              </a:ext>
            </a:extLst>
          </p:cNvPr>
          <p:cNvSpPr>
            <a:spLocks noGrp="1"/>
          </p:cNvSpPr>
          <p:nvPr>
            <p:ph type="body" sz="half" idx="13"/>
          </p:nvPr>
        </p:nvSpPr>
        <p:spPr>
          <a:xfrm>
            <a:off x="917331" y="5282115"/>
            <a:ext cx="6172200" cy="289078"/>
          </a:xfrm>
        </p:spPr>
        <p:txBody>
          <a:bodyPr/>
          <a:lstStyle/>
          <a:p>
            <a:r>
              <a:rPr lang="en-AU"/>
              <a:t>Image 3.0.2 Harvesting wheat in Mingenew</a:t>
            </a:r>
          </a:p>
        </p:txBody>
      </p:sp>
      <p:pic>
        <p:nvPicPr>
          <p:cNvPr id="15" name="Picture 14">
            <a:extLst>
              <a:ext uri="{FF2B5EF4-FFF2-40B4-BE49-F238E27FC236}">
                <a16:creationId xmlns:a16="http://schemas.microsoft.com/office/drawing/2014/main" id="{D3D80F28-A086-4ABD-B89F-69E3505AA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86558"/>
            <a:ext cx="6172200" cy="3444694"/>
          </a:xfrm>
          <a:prstGeom prst="rect">
            <a:avLst/>
          </a:prstGeom>
        </p:spPr>
      </p:pic>
    </p:spTree>
    <p:extLst>
      <p:ext uri="{BB962C8B-B14F-4D97-AF65-F5344CB8AC3E}">
        <p14:creationId xmlns:p14="http://schemas.microsoft.com/office/powerpoint/2010/main" val="288153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Food in ecosystems</a:t>
            </a:r>
          </a:p>
        </p:txBody>
      </p:sp>
      <p:sp>
        <p:nvSpPr>
          <p:cNvPr id="3" name="Content Placeholder 2"/>
          <p:cNvSpPr>
            <a:spLocks noGrp="1"/>
          </p:cNvSpPr>
          <p:nvPr>
            <p:ph idx="1"/>
          </p:nvPr>
        </p:nvSpPr>
        <p:spPr/>
        <p:txBody>
          <a:bodyPr>
            <a:normAutofit/>
          </a:bodyPr>
          <a:lstStyle/>
          <a:p>
            <a:r>
              <a:rPr lang="en-AU" dirty="0"/>
              <a:t>In any ecosystem, food is vital. It contains the matter and energy required by living organisms</a:t>
            </a:r>
          </a:p>
          <a:p>
            <a:r>
              <a:rPr lang="en-AU" dirty="0"/>
              <a:t>Every community of organisms must have a source of food. This source of food is manufactured by organisms (such as wheat plants) in the process of photosynthesis. They are therefore known as </a:t>
            </a:r>
            <a:r>
              <a:rPr lang="en-AU" b="1" dirty="0"/>
              <a:t>producers</a:t>
            </a:r>
            <a:r>
              <a:rPr lang="en-AU" dirty="0"/>
              <a:t> or </a:t>
            </a:r>
            <a:r>
              <a:rPr lang="en-AU" b="1" dirty="0"/>
              <a:t>autotrophs</a:t>
            </a:r>
          </a:p>
          <a:p>
            <a:r>
              <a:rPr lang="en-AU" dirty="0"/>
              <a:t>Other organisms (such as plants and fungi) require a ready made source of food. They are therefore known as </a:t>
            </a:r>
            <a:r>
              <a:rPr lang="en-AU" b="1" dirty="0"/>
              <a:t>consumers</a:t>
            </a:r>
            <a:r>
              <a:rPr lang="en-AU" dirty="0"/>
              <a:t> or </a:t>
            </a:r>
            <a:r>
              <a:rPr lang="en-AU" b="1" dirty="0"/>
              <a:t>heterotrophs</a:t>
            </a:r>
          </a:p>
        </p:txBody>
      </p:sp>
      <p:sp>
        <p:nvSpPr>
          <p:cNvPr id="5" name="Slide Number Placeholder 4">
            <a:extLst>
              <a:ext uri="{FF2B5EF4-FFF2-40B4-BE49-F238E27FC236}">
                <a16:creationId xmlns:a16="http://schemas.microsoft.com/office/drawing/2014/main" id="{1F1E4790-85DF-4807-B414-9E607E650C79}"/>
              </a:ext>
            </a:extLst>
          </p:cNvPr>
          <p:cNvSpPr>
            <a:spLocks noGrp="1"/>
          </p:cNvSpPr>
          <p:nvPr>
            <p:ph type="sldNum" sz="quarter" idx="12"/>
          </p:nvPr>
        </p:nvSpPr>
        <p:spPr/>
        <p:txBody>
          <a:bodyPr/>
          <a:lstStyle/>
          <a:p>
            <a:fld id="{134130E5-E61B-4CBB-BE4D-E8692FE607E9}" type="slidenum">
              <a:rPr lang="en-AU" smtClean="0"/>
              <a:t>4</a:t>
            </a:fld>
            <a:endParaRPr lang="en-US"/>
          </a:p>
        </p:txBody>
      </p:sp>
      <p:sp>
        <p:nvSpPr>
          <p:cNvPr id="6" name="Footer Placeholder 5">
            <a:extLst>
              <a:ext uri="{FF2B5EF4-FFF2-40B4-BE49-F238E27FC236}">
                <a16:creationId xmlns:a16="http://schemas.microsoft.com/office/drawing/2014/main" id="{003B5D04-5707-C349-BE0C-2FC9C50FC7F1}"/>
              </a:ext>
            </a:extLst>
          </p:cNvPr>
          <p:cNvSpPr>
            <a:spLocks noGrp="1"/>
          </p:cNvSpPr>
          <p:nvPr>
            <p:ph type="ftr" sz="quarter" idx="3"/>
          </p:nvPr>
        </p:nvSpPr>
        <p:spPr/>
        <p:txBody>
          <a:bodyPr/>
          <a:lstStyle/>
          <a:p>
            <a:r>
              <a:rPr lang="en-AU"/>
              <a:t>PRIMED9TL001 | Science | 3.0 Matter and energy in ecosystems</a:t>
            </a:r>
          </a:p>
        </p:txBody>
      </p:sp>
    </p:spTree>
    <p:custDataLst>
      <p:tags r:id="rId1"/>
    </p:custDataLst>
    <p:extLst>
      <p:ext uri="{BB962C8B-B14F-4D97-AF65-F5344CB8AC3E}">
        <p14:creationId xmlns:p14="http://schemas.microsoft.com/office/powerpoint/2010/main" val="2869084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Food chains</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839497" y="972901"/>
            <a:ext cx="6169605" cy="4873625"/>
          </a:xfrm>
        </p:spPr>
      </p:pic>
      <p:sp>
        <p:nvSpPr>
          <p:cNvPr id="4" name="Text Placeholder 3"/>
          <p:cNvSpPr>
            <a:spLocks noGrp="1"/>
          </p:cNvSpPr>
          <p:nvPr>
            <p:ph type="body" sz="half" idx="2"/>
          </p:nvPr>
        </p:nvSpPr>
        <p:spPr>
          <a:xfrm>
            <a:off x="7423150" y="1750523"/>
            <a:ext cx="3932237" cy="3811588"/>
          </a:xfrm>
        </p:spPr>
        <p:txBody>
          <a:bodyPr/>
          <a:lstStyle/>
          <a:p>
            <a:pPr>
              <a:lnSpc>
                <a:spcPct val="100000"/>
              </a:lnSpc>
            </a:pPr>
            <a:r>
              <a:rPr lang="en-AU"/>
              <a:t>In both natural and agricultural ecosystems, matter is passed from producers to consumers along </a:t>
            </a:r>
            <a:r>
              <a:rPr lang="en-AU" b="1"/>
              <a:t>food chains.</a:t>
            </a:r>
          </a:p>
          <a:p>
            <a:pPr>
              <a:lnSpc>
                <a:spcPct val="100000"/>
              </a:lnSpc>
            </a:pPr>
            <a:r>
              <a:rPr lang="en-AU"/>
              <a:t>The arrows in a food chain show the direction of the movement of food materials from one organism to another.</a:t>
            </a:r>
          </a:p>
          <a:p>
            <a:pPr>
              <a:lnSpc>
                <a:spcPct val="100000"/>
              </a:lnSpc>
            </a:pPr>
            <a:r>
              <a:rPr lang="en-AU"/>
              <a:t>In this way the matter and energy needed by organisms pass along food chains.</a:t>
            </a:r>
          </a:p>
        </p:txBody>
      </p:sp>
      <p:sp>
        <p:nvSpPr>
          <p:cNvPr id="5" name="Slide Number Placeholder 4"/>
          <p:cNvSpPr>
            <a:spLocks noGrp="1"/>
          </p:cNvSpPr>
          <p:nvPr>
            <p:ph type="sldNum" sz="quarter" idx="12"/>
          </p:nvPr>
        </p:nvSpPr>
        <p:spPr/>
        <p:txBody>
          <a:bodyPr/>
          <a:lstStyle/>
          <a:p>
            <a:fld id="{134130E5-E61B-4CBB-BE4D-E8692FE607E9}" type="slidenum">
              <a:rPr lang="en-AU" smtClean="0"/>
              <a:t>5</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7" name="Text Placeholder 6"/>
          <p:cNvSpPr>
            <a:spLocks noGrp="1"/>
          </p:cNvSpPr>
          <p:nvPr>
            <p:ph type="body" sz="half" idx="13"/>
          </p:nvPr>
        </p:nvSpPr>
        <p:spPr/>
        <p:txBody>
          <a:bodyPr/>
          <a:lstStyle/>
          <a:p>
            <a:r>
              <a:rPr lang="en-AU"/>
              <a:t>Image 3.0.3 Marine food chain</a:t>
            </a:r>
          </a:p>
        </p:txBody>
      </p:sp>
    </p:spTree>
    <p:custDataLst>
      <p:tags r:id="rId1"/>
    </p:custDataLst>
    <p:extLst>
      <p:ext uri="{BB962C8B-B14F-4D97-AF65-F5344CB8AC3E}">
        <p14:creationId xmlns:p14="http://schemas.microsoft.com/office/powerpoint/2010/main" val="2993289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CF74-BBC6-45F0-B461-464EF1EAE5B7}"/>
              </a:ext>
            </a:extLst>
          </p:cNvPr>
          <p:cNvSpPr>
            <a:spLocks noGrp="1"/>
          </p:cNvSpPr>
          <p:nvPr>
            <p:ph type="title"/>
          </p:nvPr>
        </p:nvSpPr>
        <p:spPr/>
        <p:txBody>
          <a:bodyPr/>
          <a:lstStyle/>
          <a:p>
            <a:r>
              <a:rPr lang="en-AU"/>
              <a:t>Food webs</a:t>
            </a:r>
          </a:p>
        </p:txBody>
      </p:sp>
      <p:sp>
        <p:nvSpPr>
          <p:cNvPr id="3" name="Content Placeholder 2">
            <a:extLst>
              <a:ext uri="{FF2B5EF4-FFF2-40B4-BE49-F238E27FC236}">
                <a16:creationId xmlns:a16="http://schemas.microsoft.com/office/drawing/2014/main" id="{3FED109E-572A-4423-8CAC-463316AB2375}"/>
              </a:ext>
            </a:extLst>
          </p:cNvPr>
          <p:cNvSpPr>
            <a:spLocks noGrp="1"/>
          </p:cNvSpPr>
          <p:nvPr>
            <p:ph idx="1"/>
          </p:nvPr>
        </p:nvSpPr>
        <p:spPr/>
        <p:txBody>
          <a:bodyPr/>
          <a:lstStyle/>
          <a:p>
            <a:r>
              <a:rPr lang="en-AU"/>
              <a:t>There are many different food chains within communities and the are all interconnected. Connected food chains are called </a:t>
            </a:r>
            <a:r>
              <a:rPr lang="en-AU" b="1"/>
              <a:t>food webs</a:t>
            </a:r>
          </a:p>
          <a:p>
            <a:pPr>
              <a:lnSpc>
                <a:spcPct val="100000"/>
              </a:lnSpc>
            </a:pPr>
            <a:r>
              <a:rPr lang="en-AU"/>
              <a:t>To learn more about food chains and food webs watch the video</a:t>
            </a:r>
            <a:br>
              <a:rPr lang="en-AU"/>
            </a:br>
            <a:r>
              <a:rPr lang="en-AU">
                <a:hlinkClick r:id="rId3"/>
              </a:rPr>
              <a:t>Food chains and food webs</a:t>
            </a:r>
            <a:r>
              <a:rPr lang="en-AU"/>
              <a:t>  </a:t>
            </a:r>
          </a:p>
        </p:txBody>
      </p:sp>
      <p:sp>
        <p:nvSpPr>
          <p:cNvPr id="4" name="Slide Number Placeholder 3">
            <a:extLst>
              <a:ext uri="{FF2B5EF4-FFF2-40B4-BE49-F238E27FC236}">
                <a16:creationId xmlns:a16="http://schemas.microsoft.com/office/drawing/2014/main" id="{50D43BAF-9DFE-4025-8D47-4AF34C2E4BD3}"/>
              </a:ext>
            </a:extLst>
          </p:cNvPr>
          <p:cNvSpPr>
            <a:spLocks noGrp="1"/>
          </p:cNvSpPr>
          <p:nvPr>
            <p:ph type="sldNum" sz="quarter" idx="12"/>
          </p:nvPr>
        </p:nvSpPr>
        <p:spPr/>
        <p:txBody>
          <a:bodyPr/>
          <a:lstStyle/>
          <a:p>
            <a:fld id="{134130E5-E61B-4CBB-BE4D-E8692FE607E9}" type="slidenum">
              <a:rPr lang="en-AU" smtClean="0"/>
              <a:t>6</a:t>
            </a:fld>
            <a:endParaRPr lang="en-AU"/>
          </a:p>
        </p:txBody>
      </p:sp>
      <p:sp>
        <p:nvSpPr>
          <p:cNvPr id="5" name="Footer Placeholder 4">
            <a:extLst>
              <a:ext uri="{FF2B5EF4-FFF2-40B4-BE49-F238E27FC236}">
                <a16:creationId xmlns:a16="http://schemas.microsoft.com/office/drawing/2014/main" id="{4AE98722-4107-420D-BB08-81B0FF861069}"/>
              </a:ext>
            </a:extLst>
          </p:cNvPr>
          <p:cNvSpPr>
            <a:spLocks noGrp="1"/>
          </p:cNvSpPr>
          <p:nvPr>
            <p:ph type="ftr" sz="quarter" idx="3"/>
          </p:nvPr>
        </p:nvSpPr>
        <p:spPr/>
        <p:txBody>
          <a:bodyPr/>
          <a:lstStyle/>
          <a:p>
            <a:r>
              <a:rPr lang="en-AU"/>
              <a:t>PRIMED9TL001 | Science | 3.0 Matter and energy in ecosystems</a:t>
            </a:r>
          </a:p>
        </p:txBody>
      </p:sp>
    </p:spTree>
    <p:custDataLst>
      <p:tags r:id="rId1"/>
    </p:custDataLst>
    <p:extLst>
      <p:ext uri="{BB962C8B-B14F-4D97-AF65-F5344CB8AC3E}">
        <p14:creationId xmlns:p14="http://schemas.microsoft.com/office/powerpoint/2010/main" val="3237788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Recycling in nature</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838200" y="1261016"/>
            <a:ext cx="6172200" cy="4297394"/>
          </a:xfrm>
        </p:spPr>
      </p:pic>
      <p:sp>
        <p:nvSpPr>
          <p:cNvPr id="4" name="Text Placeholder 3"/>
          <p:cNvSpPr>
            <a:spLocks noGrp="1"/>
          </p:cNvSpPr>
          <p:nvPr>
            <p:ph type="body" sz="half" idx="2"/>
          </p:nvPr>
        </p:nvSpPr>
        <p:spPr/>
        <p:txBody>
          <a:bodyPr/>
          <a:lstStyle/>
          <a:p>
            <a:pPr>
              <a:lnSpc>
                <a:spcPct val="100000"/>
              </a:lnSpc>
            </a:pPr>
            <a:r>
              <a:rPr lang="en-AU"/>
              <a:t>A vital group of organisms in any ecosystem is the </a:t>
            </a:r>
            <a:r>
              <a:rPr lang="en-AU" b="1"/>
              <a:t>decomposers.</a:t>
            </a:r>
          </a:p>
          <a:p>
            <a:pPr>
              <a:lnSpc>
                <a:spcPct val="100000"/>
              </a:lnSpc>
            </a:pPr>
            <a:r>
              <a:rPr lang="en-AU"/>
              <a:t>Decomposers are bacteria and fungi.</a:t>
            </a:r>
          </a:p>
          <a:p>
            <a:pPr>
              <a:lnSpc>
                <a:spcPct val="100000"/>
              </a:lnSpc>
            </a:pPr>
            <a:r>
              <a:rPr lang="en-AU"/>
              <a:t>Decomposers break down dead bodies and wastes and recycle matter for the producers to re-use.</a:t>
            </a:r>
          </a:p>
        </p:txBody>
      </p:sp>
      <p:sp>
        <p:nvSpPr>
          <p:cNvPr id="5" name="Slide Number Placeholder 4"/>
          <p:cNvSpPr>
            <a:spLocks noGrp="1"/>
          </p:cNvSpPr>
          <p:nvPr>
            <p:ph type="sldNum" sz="quarter" idx="12"/>
          </p:nvPr>
        </p:nvSpPr>
        <p:spPr/>
        <p:txBody>
          <a:bodyPr/>
          <a:lstStyle/>
          <a:p>
            <a:fld id="{134130E5-E61B-4CBB-BE4D-E8692FE607E9}" type="slidenum">
              <a:rPr lang="en-AU" smtClean="0"/>
              <a:t>7</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7" name="Text Placeholder 6"/>
          <p:cNvSpPr>
            <a:spLocks noGrp="1"/>
          </p:cNvSpPr>
          <p:nvPr>
            <p:ph type="body" sz="half" idx="13"/>
          </p:nvPr>
        </p:nvSpPr>
        <p:spPr/>
        <p:txBody>
          <a:bodyPr/>
          <a:lstStyle/>
          <a:p>
            <a:r>
              <a:rPr lang="en-AU"/>
              <a:t>Image 3.0.4 Recycling in nature – the carbon cycle</a:t>
            </a:r>
          </a:p>
        </p:txBody>
      </p:sp>
    </p:spTree>
    <p:custDataLst>
      <p:tags r:id="rId1"/>
    </p:custDataLst>
    <p:extLst>
      <p:ext uri="{BB962C8B-B14F-4D97-AF65-F5344CB8AC3E}">
        <p14:creationId xmlns:p14="http://schemas.microsoft.com/office/powerpoint/2010/main" val="1452924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Sustainable marine ecosystems</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8049" r="8049"/>
          <a:stretch>
            <a:fillRect/>
          </a:stretch>
        </p:blipFill>
        <p:spPr>
          <a:xfrm>
            <a:off x="838200" y="559663"/>
            <a:ext cx="6172200" cy="4873625"/>
          </a:xfrm>
        </p:spPr>
      </p:pic>
      <p:sp>
        <p:nvSpPr>
          <p:cNvPr id="4" name="Text Placeholder 3"/>
          <p:cNvSpPr>
            <a:spLocks noGrp="1"/>
          </p:cNvSpPr>
          <p:nvPr>
            <p:ph type="body" sz="half" idx="2"/>
          </p:nvPr>
        </p:nvSpPr>
        <p:spPr/>
        <p:txBody>
          <a:bodyPr/>
          <a:lstStyle/>
          <a:p>
            <a:pPr>
              <a:lnSpc>
                <a:spcPct val="100000"/>
              </a:lnSpc>
            </a:pPr>
            <a:r>
              <a:rPr lang="en-AU"/>
              <a:t>Our marine ecosystems are fragile. Because we take fish and other seafood from the ecosystem for food, they must be carefully managed if they are to remain productive, profitable, viable in the long term, and ecologically sustainable.</a:t>
            </a:r>
          </a:p>
        </p:txBody>
      </p:sp>
      <p:sp>
        <p:nvSpPr>
          <p:cNvPr id="5" name="Slide Number Placeholder 4"/>
          <p:cNvSpPr>
            <a:spLocks noGrp="1"/>
          </p:cNvSpPr>
          <p:nvPr>
            <p:ph type="sldNum" sz="quarter" idx="12"/>
          </p:nvPr>
        </p:nvSpPr>
        <p:spPr/>
        <p:txBody>
          <a:bodyPr/>
          <a:lstStyle/>
          <a:p>
            <a:fld id="{134130E5-E61B-4CBB-BE4D-E8692FE607E9}" type="slidenum">
              <a:rPr lang="en-AU" smtClean="0"/>
              <a:t>8</a:t>
            </a:fld>
            <a:endParaRPr lang="en-AU"/>
          </a:p>
        </p:txBody>
      </p:sp>
      <p:sp>
        <p:nvSpPr>
          <p:cNvPr id="6" name="Footer Placeholder 5"/>
          <p:cNvSpPr>
            <a:spLocks noGrp="1"/>
          </p:cNvSpPr>
          <p:nvPr>
            <p:ph type="ftr" sz="quarter" idx="3"/>
          </p:nvPr>
        </p:nvSpPr>
        <p:spPr/>
        <p:txBody>
          <a:bodyPr/>
          <a:lstStyle/>
          <a:p>
            <a:r>
              <a:rPr lang="en-AU"/>
              <a:t>PRIMED9TL001 | Science | 3.0 Matter and energy in ecosystems</a:t>
            </a:r>
          </a:p>
        </p:txBody>
      </p:sp>
      <p:sp>
        <p:nvSpPr>
          <p:cNvPr id="7" name="Text Placeholder 6"/>
          <p:cNvSpPr>
            <a:spLocks noGrp="1"/>
          </p:cNvSpPr>
          <p:nvPr>
            <p:ph type="body" sz="half" idx="13"/>
          </p:nvPr>
        </p:nvSpPr>
        <p:spPr>
          <a:xfrm>
            <a:off x="838200" y="5447812"/>
            <a:ext cx="6172200" cy="289078"/>
          </a:xfrm>
        </p:spPr>
        <p:txBody>
          <a:bodyPr/>
          <a:lstStyle/>
          <a:p>
            <a:r>
              <a:rPr lang="en-AU"/>
              <a:t>Image 3.0.5 Fremantle fishing boat harbour</a:t>
            </a:r>
          </a:p>
        </p:txBody>
      </p:sp>
    </p:spTree>
    <p:custDataLst>
      <p:tags r:id="rId1"/>
    </p:custDataLst>
    <p:extLst>
      <p:ext uri="{BB962C8B-B14F-4D97-AF65-F5344CB8AC3E}">
        <p14:creationId xmlns:p14="http://schemas.microsoft.com/office/powerpoint/2010/main" val="3963529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1617-40E3-48EE-917E-755DA9CE9171}"/>
              </a:ext>
            </a:extLst>
          </p:cNvPr>
          <p:cNvSpPr>
            <a:spLocks noGrp="1"/>
          </p:cNvSpPr>
          <p:nvPr>
            <p:ph type="title"/>
          </p:nvPr>
        </p:nvSpPr>
        <p:spPr/>
        <p:txBody>
          <a:bodyPr/>
          <a:lstStyle/>
          <a:p>
            <a:r>
              <a:rPr lang="en-AU"/>
              <a:t>Western Australian marine food webs</a:t>
            </a:r>
          </a:p>
        </p:txBody>
      </p:sp>
      <p:sp>
        <p:nvSpPr>
          <p:cNvPr id="3" name="Content Placeholder 2">
            <a:extLst>
              <a:ext uri="{FF2B5EF4-FFF2-40B4-BE49-F238E27FC236}">
                <a16:creationId xmlns:a16="http://schemas.microsoft.com/office/drawing/2014/main" id="{6559A0A7-B7DA-4D4D-BF2A-84122121B63B}"/>
              </a:ext>
            </a:extLst>
          </p:cNvPr>
          <p:cNvSpPr>
            <a:spLocks noGrp="1"/>
          </p:cNvSpPr>
          <p:nvPr>
            <p:ph idx="1"/>
          </p:nvPr>
        </p:nvSpPr>
        <p:spPr>
          <a:xfrm>
            <a:off x="838200" y="1825625"/>
            <a:ext cx="8710246" cy="4351338"/>
          </a:xfrm>
        </p:spPr>
        <p:txBody>
          <a:bodyPr>
            <a:normAutofit/>
          </a:bodyPr>
          <a:lstStyle/>
          <a:p>
            <a:pPr>
              <a:lnSpc>
                <a:spcPct val="100000"/>
              </a:lnSpc>
              <a:spcAft>
                <a:spcPts val="1200"/>
              </a:spcAft>
            </a:pPr>
            <a:r>
              <a:rPr lang="en-AU"/>
              <a:t>Visit at least one of the following Western Australian marine food webs</a:t>
            </a:r>
            <a:endParaRPr lang="en-AU" b="1"/>
          </a:p>
          <a:p>
            <a:pPr marL="457200" lvl="1" indent="0">
              <a:buNone/>
            </a:pPr>
            <a:r>
              <a:rPr lang="en-AU" b="1">
                <a:hlinkClick r:id="rId2"/>
              </a:rPr>
              <a:t>Cocos Islands Food Web</a:t>
            </a:r>
            <a:endParaRPr lang="en-AU" b="1"/>
          </a:p>
          <a:p>
            <a:pPr marL="457200" lvl="1" indent="0">
              <a:buNone/>
            </a:pPr>
            <a:r>
              <a:rPr lang="en-AU" b="1">
                <a:hlinkClick r:id="rId3"/>
              </a:rPr>
              <a:t>Christmas Islands Food Web</a:t>
            </a:r>
            <a:endParaRPr lang="en-AU" b="1"/>
          </a:p>
          <a:p>
            <a:pPr marL="457200" lvl="1" indent="0">
              <a:buNone/>
            </a:pPr>
            <a:r>
              <a:rPr lang="en-AU" b="1">
                <a:hlinkClick r:id="rId4"/>
              </a:rPr>
              <a:t>South Coast Food Web</a:t>
            </a:r>
            <a:endParaRPr lang="en-AU" b="1"/>
          </a:p>
          <a:p>
            <a:pPr marL="0" indent="0">
              <a:buNone/>
            </a:pPr>
            <a:endParaRPr lang="en-AU"/>
          </a:p>
          <a:p>
            <a:endParaRPr lang="en-AU"/>
          </a:p>
        </p:txBody>
      </p:sp>
      <p:sp>
        <p:nvSpPr>
          <p:cNvPr id="4" name="Slide Number Placeholder 3">
            <a:extLst>
              <a:ext uri="{FF2B5EF4-FFF2-40B4-BE49-F238E27FC236}">
                <a16:creationId xmlns:a16="http://schemas.microsoft.com/office/drawing/2014/main" id="{5AC9C0B2-F08D-4AA9-8A96-7BC7B7D44474}"/>
              </a:ext>
            </a:extLst>
          </p:cNvPr>
          <p:cNvSpPr>
            <a:spLocks noGrp="1"/>
          </p:cNvSpPr>
          <p:nvPr>
            <p:ph type="sldNum" sz="quarter" idx="12"/>
          </p:nvPr>
        </p:nvSpPr>
        <p:spPr/>
        <p:txBody>
          <a:bodyPr/>
          <a:lstStyle/>
          <a:p>
            <a:fld id="{134130E5-E61B-4CBB-BE4D-E8692FE607E9}" type="slidenum">
              <a:rPr lang="en-AU" smtClean="0"/>
              <a:t>9</a:t>
            </a:fld>
            <a:endParaRPr lang="en-AU"/>
          </a:p>
        </p:txBody>
      </p:sp>
      <p:sp>
        <p:nvSpPr>
          <p:cNvPr id="5" name="Footer Placeholder 4">
            <a:extLst>
              <a:ext uri="{FF2B5EF4-FFF2-40B4-BE49-F238E27FC236}">
                <a16:creationId xmlns:a16="http://schemas.microsoft.com/office/drawing/2014/main" id="{0F569799-6E73-4AAE-8A04-39A9AA46CDF5}"/>
              </a:ext>
            </a:extLst>
          </p:cNvPr>
          <p:cNvSpPr>
            <a:spLocks noGrp="1"/>
          </p:cNvSpPr>
          <p:nvPr>
            <p:ph type="ftr" sz="quarter" idx="3"/>
          </p:nvPr>
        </p:nvSpPr>
        <p:spPr/>
        <p:txBody>
          <a:bodyPr/>
          <a:lstStyle/>
          <a:p>
            <a:r>
              <a:rPr lang="en-AU"/>
              <a:t>PRIMED9TL001 | Science | 3.0 Matter and energy in ecosystems</a:t>
            </a:r>
          </a:p>
        </p:txBody>
      </p:sp>
    </p:spTree>
    <p:extLst>
      <p:ext uri="{BB962C8B-B14F-4D97-AF65-F5344CB8AC3E}">
        <p14:creationId xmlns:p14="http://schemas.microsoft.com/office/powerpoint/2010/main" val="28470894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CE_Presentation.potx" id="{F188A3F0-1164-430F-B131-D794ADCFAD2C}" vid="{37B3992D-9CCE-4042-A874-3C6A7AB3D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9100e6-dc5b-4952-bae1-a6b604181575">
      <UserInfo>
        <DisplayName/>
        <AccountId xsi:nil="true"/>
        <AccountType/>
      </UserInfo>
    </SharedWithUsers>
    <MediaLengthInSeconds xmlns="c11337b8-a1c9-4e93-a10e-b9c3de5896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EACF6BC67DC64E81EC1693F0C041B9" ma:contentTypeVersion="12" ma:contentTypeDescription="Create a new document." ma:contentTypeScope="" ma:versionID="2bb1e2135f37ff5c454a61ad5785ef49">
  <xsd:schema xmlns:xsd="http://www.w3.org/2001/XMLSchema" xmlns:xs="http://www.w3.org/2001/XMLSchema" xmlns:p="http://schemas.microsoft.com/office/2006/metadata/properties" xmlns:ns2="c11337b8-a1c9-4e93-a10e-b9c3de58965d" xmlns:ns3="939100e6-dc5b-4952-bae1-a6b604181575" targetNamespace="http://schemas.microsoft.com/office/2006/metadata/properties" ma:root="true" ma:fieldsID="15b09a6b1faadbb15ceed342801856bc" ns2:_="" ns3:_="">
    <xsd:import namespace="c11337b8-a1c9-4e93-a10e-b9c3de58965d"/>
    <xsd:import namespace="939100e6-dc5b-4952-bae1-a6b6041815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337b8-a1c9-4e93-a10e-b9c3de589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9100e6-dc5b-4952-bae1-a6b6041815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045E52-86FD-4DDF-AA7C-84051C4EADE1}">
  <ds:schemaRefs>
    <ds:schemaRef ds:uri="http://schemas.openxmlformats.org/package/2006/metadata/core-properties"/>
    <ds:schemaRef ds:uri="http://schemas.microsoft.com/office/2006/documentManagement/types"/>
    <ds:schemaRef ds:uri="http://purl.org/dc/dcmitype/"/>
    <ds:schemaRef ds:uri="939100e6-dc5b-4952-bae1-a6b604181575"/>
    <ds:schemaRef ds:uri="http://purl.org/dc/elements/1.1/"/>
    <ds:schemaRef ds:uri="http://schemas.microsoft.com/office/2006/metadata/properties"/>
    <ds:schemaRef ds:uri="http://purl.org/dc/terms/"/>
    <ds:schemaRef ds:uri="http://schemas.microsoft.com/office/infopath/2007/PartnerControls"/>
    <ds:schemaRef ds:uri="c11337b8-a1c9-4e93-a10e-b9c3de58965d"/>
    <ds:schemaRef ds:uri="http://www.w3.org/XML/1998/namespace"/>
  </ds:schemaRefs>
</ds:datastoreItem>
</file>

<file path=customXml/itemProps2.xml><?xml version="1.0" encoding="utf-8"?>
<ds:datastoreItem xmlns:ds="http://schemas.openxmlformats.org/officeDocument/2006/customXml" ds:itemID="{F85C5F61-82E8-46D9-8BCA-61DD99E12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337b8-a1c9-4e93-a10e-b9c3de58965d"/>
    <ds:schemaRef ds:uri="939100e6-dc5b-4952-bae1-a6b604181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03CD0F-9331-4840-902D-BD6C13839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SCIENCE_Presentation</Template>
  <TotalTime>56</TotalTime>
  <Words>984</Words>
  <Application>Microsoft Office PowerPoint</Application>
  <PresentationFormat>Widescreen</PresentationFormat>
  <Paragraphs>89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Matter and energy in ecosystems</vt:lpstr>
      <vt:lpstr>Sustainable natural ecosystems</vt:lpstr>
      <vt:lpstr>Sustainable agricultural ecosystems</vt:lpstr>
      <vt:lpstr>Food in ecosystems</vt:lpstr>
      <vt:lpstr>Food chains</vt:lpstr>
      <vt:lpstr>Food webs</vt:lpstr>
      <vt:lpstr>Recycling in nature</vt:lpstr>
      <vt:lpstr>Sustainable marine ecosystems</vt:lpstr>
      <vt:lpstr>Western Australian marine food webs</vt:lpstr>
      <vt:lpstr>A food pyramid</vt:lpstr>
      <vt:lpstr>Aboriginal and Torres Strait Islander management of food webs</vt:lpstr>
      <vt:lpstr>Acknowledgements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WEBSTER Dave [SIDE - Sch of Isol &amp; Dist Edu]</dc:creator>
  <cp:lastModifiedBy>DELVES Vicki [Curriculum Support]</cp:lastModifiedBy>
  <cp:revision>6</cp:revision>
  <cp:lastPrinted>2021-08-02T01:09:30Z</cp:lastPrinted>
  <dcterms:created xsi:type="dcterms:W3CDTF">2021-06-17T23:25:55Z</dcterms:created>
  <dcterms:modified xsi:type="dcterms:W3CDTF">2021-08-19T04:32:39Z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0x01010006EACF6BC67DC64E81EC1693F0C041B9</vt:lpwstr>
  </property>
  <property fmtid="{D5CDD505-2E9C-101B-9397-08002B2CF9AE}" pid="3" name="Order">
    <vt:r8>245600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_SourceUrl">
    <vt:lpwstr/>
  </property>
  <property fmtid="{D5CDD505-2E9C-101B-9397-08002B2CF9AE}" pid="10" name="_SharedFileIndex">
    <vt:lpwstr/>
  </property>
  <property fmtid="{D5CDD505-2E9C-101B-9397-08002B2CF9AE}" pid="11" name="ArticulateGUID">
    <vt:lpwstr>03B5211B-E59C-4C26-96C7-7FEE197D07CD</vt:lpwstr>
  </property>
  <property fmtid="{D5CDD505-2E9C-101B-9397-08002B2CF9AE}" pid="12" name="ArticulatePath">
    <vt:lpwstr>3_0_MatterAndEnergyInEcosystems</vt:lpwstr>
  </property>
</Properties>
</file>