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274" r:id="rId6"/>
    <p:sldId id="276" r:id="rId7"/>
    <p:sldId id="278" r:id="rId8"/>
    <p:sldId id="277" r:id="rId9"/>
    <p:sldId id="275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E"/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705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Jennifer [SIDE - Sch of Isol &amp; Dist Edu]" userId="S::jennifer.hanna@education.wa.edu.au::33ac2ddb-3fa9-4423-b8f6-52df00e7f56e" providerId="AD" clId="Web-{AD1DEA88-3F34-40C8-B1F0-875D5C09EC79}"/>
    <pc:docChg chg="modSld">
      <pc:chgData name="HANNA Jennifer [SIDE - Sch of Isol &amp; Dist Edu]" userId="S::jennifer.hanna@education.wa.edu.au::33ac2ddb-3fa9-4423-b8f6-52df00e7f56e" providerId="AD" clId="Web-{AD1DEA88-3F34-40C8-B1F0-875D5C09EC79}" dt="2021-03-09T08:14:56.583" v="30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AD1DEA88-3F34-40C8-B1F0-875D5C09EC79}" dt="2021-03-09T08:14:56.583" v="30" actId="20577"/>
        <pc:sldMkLst>
          <pc:docMk/>
          <pc:sldMk cId="1918191398" sldId="277"/>
        </pc:sldMkLst>
        <pc:spChg chg="mod">
          <ac:chgData name="HANNA Jennifer [SIDE - Sch of Isol &amp; Dist Edu]" userId="S::jennifer.hanna@education.wa.edu.au::33ac2ddb-3fa9-4423-b8f6-52df00e7f56e" providerId="AD" clId="Web-{AD1DEA88-3F34-40C8-B1F0-875D5C09EC79}" dt="2021-03-09T08:14:56.583" v="30" actId="20577"/>
          <ac:spMkLst>
            <pc:docMk/>
            <pc:sldMk cId="1918191398" sldId="277"/>
            <ac:spMk id="7" creationId="{00000000-0000-0000-0000-000000000000}"/>
          </ac:spMkLst>
        </pc:spChg>
      </pc:sldChg>
      <pc:sldChg chg="modSp">
        <pc:chgData name="HANNA Jennifer [SIDE - Sch of Isol &amp; Dist Edu]" userId="S::jennifer.hanna@education.wa.edu.au::33ac2ddb-3fa9-4423-b8f6-52df00e7f56e" providerId="AD" clId="Web-{AD1DEA88-3F34-40C8-B1F0-875D5C09EC79}" dt="2021-03-09T07:50:01.484" v="4" actId="20577"/>
        <pc:sldMkLst>
          <pc:docMk/>
          <pc:sldMk cId="1670770140" sldId="278"/>
        </pc:sldMkLst>
        <pc:spChg chg="mod">
          <ac:chgData name="HANNA Jennifer [SIDE - Sch of Isol &amp; Dist Edu]" userId="S::jennifer.hanna@education.wa.edu.au::33ac2ddb-3fa9-4423-b8f6-52df00e7f56e" providerId="AD" clId="Web-{AD1DEA88-3F34-40C8-B1F0-875D5C09EC79}" dt="2021-03-09T07:50:01.484" v="4" actId="20577"/>
          <ac:spMkLst>
            <pc:docMk/>
            <pc:sldMk cId="1670770140" sldId="278"/>
            <ac:spMk id="2" creationId="{00000000-0000-0000-0000-000000000000}"/>
          </ac:spMkLst>
        </pc:spChg>
        <pc:spChg chg="mod">
          <ac:chgData name="HANNA Jennifer [SIDE - Sch of Isol &amp; Dist Edu]" userId="S::jennifer.hanna@education.wa.edu.au::33ac2ddb-3fa9-4423-b8f6-52df00e7f56e" providerId="AD" clId="Web-{AD1DEA88-3F34-40C8-B1F0-875D5C09EC79}" dt="2021-03-09T07:25:09.494" v="1" actId="20577"/>
          <ac:spMkLst>
            <pc:docMk/>
            <pc:sldMk cId="1670770140" sldId="278"/>
            <ac:spMk id="8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870D13D7-F0FF-4F23-88CC-3AEB4B816755}"/>
    <pc:docChg chg="modSld">
      <pc:chgData name="HANNA Jennifer [SIDE - Sch of Isol &amp; Dist Edu]" userId="S::jennifer.hanna@education.wa.edu.au::33ac2ddb-3fa9-4423-b8f6-52df00e7f56e" providerId="AD" clId="Web-{870D13D7-F0FF-4F23-88CC-3AEB4B816755}" dt="2021-03-16T06:15:51.694" v="1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870D13D7-F0FF-4F23-88CC-3AEB4B816755}" dt="2021-03-16T06:15:51.694" v="1" actId="20577"/>
        <pc:sldMkLst>
          <pc:docMk/>
          <pc:sldMk cId="1918191398" sldId="277"/>
        </pc:sldMkLst>
        <pc:spChg chg="mod">
          <ac:chgData name="HANNA Jennifer [SIDE - Sch of Isol &amp; Dist Edu]" userId="S::jennifer.hanna@education.wa.edu.au::33ac2ddb-3fa9-4423-b8f6-52df00e7f56e" providerId="AD" clId="Web-{870D13D7-F0FF-4F23-88CC-3AEB4B816755}" dt="2021-03-16T06:15:51.694" v="1" actId="20577"/>
          <ac:spMkLst>
            <pc:docMk/>
            <pc:sldMk cId="1918191398" sldId="277"/>
            <ac:spMk id="7" creationId="{00000000-0000-0000-0000-000000000000}"/>
          </ac:spMkLst>
        </pc:spChg>
      </pc:sldChg>
    </pc:docChg>
  </pc:docChgLst>
  <pc:docChgLst>
    <pc:chgData name="Sophie MCCLELLAND" userId="e080b7c1-6df1-4c89-b567-da041dd3d074" providerId="ADAL" clId="{F46BAB7E-1D40-1342-843D-E64C61C5BF01}"/>
    <pc:docChg chg="modSld modMainMaster">
      <pc:chgData name="Sophie MCCLELLAND" userId="e080b7c1-6df1-4c89-b567-da041dd3d074" providerId="ADAL" clId="{F46BAB7E-1D40-1342-843D-E64C61C5BF01}" dt="2021-05-20T05:46:09.129" v="27" actId="20577"/>
      <pc:docMkLst>
        <pc:docMk/>
      </pc:docMkLst>
      <pc:sldChg chg="modSp mod">
        <pc:chgData name="Sophie MCCLELLAND" userId="e080b7c1-6df1-4c89-b567-da041dd3d074" providerId="ADAL" clId="{F46BAB7E-1D40-1342-843D-E64C61C5BF01}" dt="2021-05-20T05:41:40.941" v="0" actId="13926"/>
        <pc:sldMkLst>
          <pc:docMk/>
          <pc:sldMk cId="2816152167" sldId="256"/>
        </pc:sldMkLst>
        <pc:spChg chg="mod">
          <ac:chgData name="Sophie MCCLELLAND" userId="e080b7c1-6df1-4c89-b567-da041dd3d074" providerId="ADAL" clId="{F46BAB7E-1D40-1342-843D-E64C61C5BF01}" dt="2021-05-20T05:41:40.941" v="0" actId="13926"/>
          <ac:spMkLst>
            <pc:docMk/>
            <pc:sldMk cId="2816152167" sldId="256"/>
            <ac:spMk id="3" creationId="{00000000-0000-0000-0000-000000000000}"/>
          </ac:spMkLst>
        </pc:spChg>
      </pc:sldChg>
      <pc:sldChg chg="modSp">
        <pc:chgData name="Sophie MCCLELLAND" userId="e080b7c1-6df1-4c89-b567-da041dd3d074" providerId="ADAL" clId="{F46BAB7E-1D40-1342-843D-E64C61C5BF01}" dt="2021-05-20T05:42:49.982" v="1"/>
        <pc:sldMkLst>
          <pc:docMk/>
          <pc:sldMk cId="2839639196" sldId="273"/>
        </pc:sldMkLst>
        <pc:spChg chg="mod">
          <ac:chgData name="Sophie MCCLELLAND" userId="e080b7c1-6df1-4c89-b567-da041dd3d074" providerId="ADAL" clId="{F46BAB7E-1D40-1342-843D-E64C61C5BF01}" dt="2021-05-20T05:42:49.982" v="1"/>
          <ac:spMkLst>
            <pc:docMk/>
            <pc:sldMk cId="2839639196" sldId="273"/>
            <ac:spMk id="4" creationId="{00000000-0000-0000-0000-000000000000}"/>
          </ac:spMkLst>
        </pc:spChg>
      </pc:sldChg>
      <pc:sldChg chg="modSp mod">
        <pc:chgData name="Sophie MCCLELLAND" userId="e080b7c1-6df1-4c89-b567-da041dd3d074" providerId="ADAL" clId="{F46BAB7E-1D40-1342-843D-E64C61C5BF01}" dt="2021-05-20T05:43:21.301" v="10" actId="13926"/>
        <pc:sldMkLst>
          <pc:docMk/>
          <pc:sldMk cId="943477982" sldId="274"/>
        </pc:sldMkLst>
        <pc:spChg chg="mod">
          <ac:chgData name="Sophie MCCLELLAND" userId="e080b7c1-6df1-4c89-b567-da041dd3d074" providerId="ADAL" clId="{F46BAB7E-1D40-1342-843D-E64C61C5BF01}" dt="2021-05-20T05:43:04.731" v="8" actId="20577"/>
          <ac:spMkLst>
            <pc:docMk/>
            <pc:sldMk cId="943477982" sldId="274"/>
            <ac:spMk id="2" creationId="{00000000-0000-0000-0000-000000000000}"/>
          </ac:spMkLst>
        </pc:spChg>
        <pc:spChg chg="mod">
          <ac:chgData name="Sophie MCCLELLAND" userId="e080b7c1-6df1-4c89-b567-da041dd3d074" providerId="ADAL" clId="{F46BAB7E-1D40-1342-843D-E64C61C5BF01}" dt="2021-05-20T05:42:49.982" v="1"/>
          <ac:spMkLst>
            <pc:docMk/>
            <pc:sldMk cId="943477982" sldId="274"/>
            <ac:spMk id="5" creationId="{00000000-0000-0000-0000-000000000000}"/>
          </ac:spMkLst>
        </pc:spChg>
        <pc:spChg chg="mod">
          <ac:chgData name="Sophie MCCLELLAND" userId="e080b7c1-6df1-4c89-b567-da041dd3d074" providerId="ADAL" clId="{F46BAB7E-1D40-1342-843D-E64C61C5BF01}" dt="2021-05-20T05:43:21.301" v="10" actId="13926"/>
          <ac:spMkLst>
            <pc:docMk/>
            <pc:sldMk cId="943477982" sldId="274"/>
            <ac:spMk id="7" creationId="{00000000-0000-0000-0000-000000000000}"/>
          </ac:spMkLst>
        </pc:spChg>
      </pc:sldChg>
      <pc:sldChg chg="modSp mod">
        <pc:chgData name="Sophie MCCLELLAND" userId="e080b7c1-6df1-4c89-b567-da041dd3d074" providerId="ADAL" clId="{F46BAB7E-1D40-1342-843D-E64C61C5BF01}" dt="2021-05-20T05:46:09.129" v="27" actId="20577"/>
        <pc:sldMkLst>
          <pc:docMk/>
          <pc:sldMk cId="682685361" sldId="275"/>
        </pc:sldMkLst>
        <pc:spChg chg="mod">
          <ac:chgData name="Sophie MCCLELLAND" userId="e080b7c1-6df1-4c89-b567-da041dd3d074" providerId="ADAL" clId="{F46BAB7E-1D40-1342-843D-E64C61C5BF01}" dt="2021-05-20T05:46:09.129" v="27" actId="20577"/>
          <ac:spMkLst>
            <pc:docMk/>
            <pc:sldMk cId="682685361" sldId="275"/>
            <ac:spMk id="2" creationId="{00000000-0000-0000-0000-000000000000}"/>
          </ac:spMkLst>
        </pc:spChg>
        <pc:spChg chg="mod">
          <ac:chgData name="Sophie MCCLELLAND" userId="e080b7c1-6df1-4c89-b567-da041dd3d074" providerId="ADAL" clId="{F46BAB7E-1D40-1342-843D-E64C61C5BF01}" dt="2021-05-20T05:42:49.982" v="1"/>
          <ac:spMkLst>
            <pc:docMk/>
            <pc:sldMk cId="682685361" sldId="275"/>
            <ac:spMk id="5" creationId="{00000000-0000-0000-0000-000000000000}"/>
          </ac:spMkLst>
        </pc:spChg>
      </pc:sldChg>
      <pc:sldChg chg="modSp mod">
        <pc:chgData name="Sophie MCCLELLAND" userId="e080b7c1-6df1-4c89-b567-da041dd3d074" providerId="ADAL" clId="{F46BAB7E-1D40-1342-843D-E64C61C5BF01}" dt="2021-05-20T05:43:56.408" v="15" actId="20577"/>
        <pc:sldMkLst>
          <pc:docMk/>
          <pc:sldMk cId="2666931210" sldId="276"/>
        </pc:sldMkLst>
        <pc:spChg chg="mod">
          <ac:chgData name="Sophie MCCLELLAND" userId="e080b7c1-6df1-4c89-b567-da041dd3d074" providerId="ADAL" clId="{F46BAB7E-1D40-1342-843D-E64C61C5BF01}" dt="2021-05-20T05:43:56.408" v="15" actId="20577"/>
          <ac:spMkLst>
            <pc:docMk/>
            <pc:sldMk cId="2666931210" sldId="276"/>
            <ac:spMk id="2" creationId="{00000000-0000-0000-0000-000000000000}"/>
          </ac:spMkLst>
        </pc:spChg>
        <pc:spChg chg="mod">
          <ac:chgData name="Sophie MCCLELLAND" userId="e080b7c1-6df1-4c89-b567-da041dd3d074" providerId="ADAL" clId="{F46BAB7E-1D40-1342-843D-E64C61C5BF01}" dt="2021-05-20T05:42:49.982" v="1"/>
          <ac:spMkLst>
            <pc:docMk/>
            <pc:sldMk cId="2666931210" sldId="276"/>
            <ac:spMk id="5" creationId="{00000000-0000-0000-0000-000000000000}"/>
          </ac:spMkLst>
        </pc:spChg>
        <pc:spChg chg="mod">
          <ac:chgData name="Sophie MCCLELLAND" userId="e080b7c1-6df1-4c89-b567-da041dd3d074" providerId="ADAL" clId="{F46BAB7E-1D40-1342-843D-E64C61C5BF01}" dt="2021-05-20T05:43:28.935" v="11" actId="255"/>
          <ac:spMkLst>
            <pc:docMk/>
            <pc:sldMk cId="2666931210" sldId="276"/>
            <ac:spMk id="9" creationId="{00000000-0000-0000-0000-000000000000}"/>
          </ac:spMkLst>
        </pc:spChg>
        <pc:spChg chg="mod">
          <ac:chgData name="Sophie MCCLELLAND" userId="e080b7c1-6df1-4c89-b567-da041dd3d074" providerId="ADAL" clId="{F46BAB7E-1D40-1342-843D-E64C61C5BF01}" dt="2021-05-20T05:43:41.011" v="13" actId="255"/>
          <ac:spMkLst>
            <pc:docMk/>
            <pc:sldMk cId="2666931210" sldId="276"/>
            <ac:spMk id="10" creationId="{00000000-0000-0000-0000-000000000000}"/>
          </ac:spMkLst>
        </pc:spChg>
        <pc:spChg chg="mod">
          <ac:chgData name="Sophie MCCLELLAND" userId="e080b7c1-6df1-4c89-b567-da041dd3d074" providerId="ADAL" clId="{F46BAB7E-1D40-1342-843D-E64C61C5BF01}" dt="2021-05-20T05:43:35.523" v="12" actId="255"/>
          <ac:spMkLst>
            <pc:docMk/>
            <pc:sldMk cId="2666931210" sldId="276"/>
            <ac:spMk id="11" creationId="{00000000-0000-0000-0000-000000000000}"/>
          </ac:spMkLst>
        </pc:spChg>
      </pc:sldChg>
      <pc:sldChg chg="modSp mod">
        <pc:chgData name="Sophie MCCLELLAND" userId="e080b7c1-6df1-4c89-b567-da041dd3d074" providerId="ADAL" clId="{F46BAB7E-1D40-1342-843D-E64C61C5BF01}" dt="2021-05-20T05:45:45.605" v="26" actId="14100"/>
        <pc:sldMkLst>
          <pc:docMk/>
          <pc:sldMk cId="1918191398" sldId="277"/>
        </pc:sldMkLst>
        <pc:spChg chg="mod">
          <ac:chgData name="Sophie MCCLELLAND" userId="e080b7c1-6df1-4c89-b567-da041dd3d074" providerId="ADAL" clId="{F46BAB7E-1D40-1342-843D-E64C61C5BF01}" dt="2021-05-20T05:45:10.966" v="17" actId="20577"/>
          <ac:spMkLst>
            <pc:docMk/>
            <pc:sldMk cId="1918191398" sldId="277"/>
            <ac:spMk id="2" creationId="{00000000-0000-0000-0000-000000000000}"/>
          </ac:spMkLst>
        </pc:spChg>
        <pc:spChg chg="mod">
          <ac:chgData name="Sophie MCCLELLAND" userId="e080b7c1-6df1-4c89-b567-da041dd3d074" providerId="ADAL" clId="{F46BAB7E-1D40-1342-843D-E64C61C5BF01}" dt="2021-05-20T05:42:49.982" v="1"/>
          <ac:spMkLst>
            <pc:docMk/>
            <pc:sldMk cId="1918191398" sldId="277"/>
            <ac:spMk id="5" creationId="{00000000-0000-0000-0000-000000000000}"/>
          </ac:spMkLst>
        </pc:spChg>
        <pc:spChg chg="mod">
          <ac:chgData name="Sophie MCCLELLAND" userId="e080b7c1-6df1-4c89-b567-da041dd3d074" providerId="ADAL" clId="{F46BAB7E-1D40-1342-843D-E64C61C5BF01}" dt="2021-05-20T05:45:45.605" v="26" actId="14100"/>
          <ac:spMkLst>
            <pc:docMk/>
            <pc:sldMk cId="1918191398" sldId="277"/>
            <ac:spMk id="7" creationId="{00000000-0000-0000-0000-000000000000}"/>
          </ac:spMkLst>
        </pc:spChg>
      </pc:sldChg>
      <pc:sldChg chg="modSp mod">
        <pc:chgData name="Sophie MCCLELLAND" userId="e080b7c1-6df1-4c89-b567-da041dd3d074" providerId="ADAL" clId="{F46BAB7E-1D40-1342-843D-E64C61C5BF01}" dt="2021-05-20T05:44:46.191" v="16" actId="2711"/>
        <pc:sldMkLst>
          <pc:docMk/>
          <pc:sldMk cId="1670770140" sldId="278"/>
        </pc:sldMkLst>
        <pc:spChg chg="mod">
          <ac:chgData name="Sophie MCCLELLAND" userId="e080b7c1-6df1-4c89-b567-da041dd3d074" providerId="ADAL" clId="{F46BAB7E-1D40-1342-843D-E64C61C5BF01}" dt="2021-05-20T05:42:49.982" v="1"/>
          <ac:spMkLst>
            <pc:docMk/>
            <pc:sldMk cId="1670770140" sldId="278"/>
            <ac:spMk id="5" creationId="{00000000-0000-0000-0000-000000000000}"/>
          </ac:spMkLst>
        </pc:spChg>
        <pc:spChg chg="mod">
          <ac:chgData name="Sophie MCCLELLAND" userId="e080b7c1-6df1-4c89-b567-da041dd3d074" providerId="ADAL" clId="{F46BAB7E-1D40-1342-843D-E64C61C5BF01}" dt="2021-05-20T05:44:46.191" v="16" actId="2711"/>
          <ac:spMkLst>
            <pc:docMk/>
            <pc:sldMk cId="1670770140" sldId="278"/>
            <ac:spMk id="6" creationId="{00000000-0000-0000-0000-000000000000}"/>
          </ac:spMkLst>
        </pc:spChg>
      </pc:sldChg>
      <pc:sldMasterChg chg="modSp modSldLayout">
        <pc:chgData name="Sophie MCCLELLAND" userId="e080b7c1-6df1-4c89-b567-da041dd3d074" providerId="ADAL" clId="{F46BAB7E-1D40-1342-843D-E64C61C5BF01}" dt="2021-05-20T05:42:49.982" v="1"/>
        <pc:sldMasterMkLst>
          <pc:docMk/>
          <pc:sldMasterMk cId="2825509500" sldId="2147483648"/>
        </pc:sldMasterMkLst>
        <pc:spChg chg="mod">
          <ac:chgData name="Sophie MCCLELLAND" userId="e080b7c1-6df1-4c89-b567-da041dd3d074" providerId="ADAL" clId="{F46BAB7E-1D40-1342-843D-E64C61C5BF01}" dt="2021-05-20T05:42:49.982" v="1"/>
          <ac:spMkLst>
            <pc:docMk/>
            <pc:sldMasterMk cId="2825509500" sldId="2147483648"/>
            <ac:spMk id="5" creationId="{00000000-0000-0000-0000-000000000000}"/>
          </ac:spMkLst>
        </pc:sp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3212773137" sldId="2147483649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3212773137" sldId="2147483649"/>
              <ac:spMk id="20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1664432941" sldId="2147483650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1664432941" sldId="2147483650"/>
              <ac:spMk id="7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677446534" sldId="2147483651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677446534" sldId="2147483651"/>
              <ac:spMk id="7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3260020257" sldId="2147483652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3260020257" sldId="2147483652"/>
              <ac:spMk id="8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842207841" sldId="2147483653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842207841" sldId="2147483653"/>
              <ac:spMk id="10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3795662834" sldId="2147483654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3795662834" sldId="2147483654"/>
              <ac:spMk id="6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4163692748" sldId="2147483655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4163692748" sldId="2147483655"/>
              <ac:spMk id="3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3183203243" sldId="2147483656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3183203243" sldId="2147483656"/>
              <ac:spMk id="8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4088693492" sldId="2147483657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4088693492" sldId="2147483657"/>
              <ac:spMk id="8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1378988845" sldId="2147483658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1378988845" sldId="2147483658"/>
              <ac:spMk id="7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4114637890" sldId="2147483659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4114637890" sldId="2147483659"/>
              <ac:spMk id="7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F46BAB7E-1D40-1342-843D-E64C61C5BF01}" dt="2021-05-20T05:42:49.982" v="1"/>
          <pc:sldLayoutMkLst>
            <pc:docMk/>
            <pc:sldMasterMk cId="2825509500" sldId="2147483648"/>
            <pc:sldLayoutMk cId="3779239983" sldId="2147483661"/>
          </pc:sldLayoutMkLst>
          <pc:spChg chg="mod">
            <ac:chgData name="Sophie MCCLELLAND" userId="e080b7c1-6df1-4c89-b567-da041dd3d074" providerId="ADAL" clId="{F46BAB7E-1D40-1342-843D-E64C61C5BF01}" dt="2021-05-20T05:42:49.982" v="1"/>
            <ac:spMkLst>
              <pc:docMk/>
              <pc:sldMasterMk cId="2825509500" sldId="2147483648"/>
              <pc:sldLayoutMk cId="3779239983" sldId="2147483661"/>
              <ac:spMk id="6" creationId="{00000000-0000-0000-0000-000000000000}"/>
            </ac:spMkLst>
          </pc:spChg>
        </pc:sldLayoutChg>
      </pc:sldMasterChg>
    </pc:docChg>
  </pc:docChgLst>
  <pc:docChgLst>
    <pc:chgData name="HANNA Jennifer [SIDE - Sch of Isol &amp; Dist Edu]" userId="S::jennifer.hanna@education.wa.edu.au::33ac2ddb-3fa9-4423-b8f6-52df00e7f56e" providerId="AD" clId="Web-{5E1F40EB-D445-4528-82CA-D7C0E91C2A80}"/>
    <pc:docChg chg="modSld">
      <pc:chgData name="HANNA Jennifer [SIDE - Sch of Isol &amp; Dist Edu]" userId="S::jennifer.hanna@education.wa.edu.au::33ac2ddb-3fa9-4423-b8f6-52df00e7f56e" providerId="AD" clId="Web-{5E1F40EB-D445-4528-82CA-D7C0E91C2A80}" dt="2021-03-24T01:23:12.597" v="7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5E1F40EB-D445-4528-82CA-D7C0E91C2A80}" dt="2021-03-24T01:23:12.597" v="7" actId="20577"/>
        <pc:sldMkLst>
          <pc:docMk/>
          <pc:sldMk cId="2839639196" sldId="273"/>
        </pc:sldMkLst>
        <pc:spChg chg="mod">
          <ac:chgData name="HANNA Jennifer [SIDE - Sch of Isol &amp; Dist Edu]" userId="S::jennifer.hanna@education.wa.edu.au::33ac2ddb-3fa9-4423-b8f6-52df00e7f56e" providerId="AD" clId="Web-{5E1F40EB-D445-4528-82CA-D7C0E91C2A80}" dt="2021-03-24T01:23:12.597" v="7" actId="20577"/>
          <ac:spMkLst>
            <pc:docMk/>
            <pc:sldMk cId="2839639196" sldId="273"/>
            <ac:spMk id="4" creationId="{00000000-0000-0000-0000-000000000000}"/>
          </ac:spMkLst>
        </pc:spChg>
      </pc:sldChg>
    </pc:docChg>
  </pc:docChgLst>
  <pc:docChgLst>
    <pc:chgData name="Sophie MCCLELLAND" userId="e080b7c1-6df1-4c89-b567-da041dd3d074" providerId="ADAL" clId="{4592B132-A24B-EB49-B367-179E8A4C20FB}"/>
    <pc:docChg chg="undo custSel modSld">
      <pc:chgData name="Sophie MCCLELLAND" userId="e080b7c1-6df1-4c89-b567-da041dd3d074" providerId="ADAL" clId="{4592B132-A24B-EB49-B367-179E8A4C20FB}" dt="2021-05-21T08:22:29.730" v="4" actId="21"/>
      <pc:docMkLst>
        <pc:docMk/>
      </pc:docMkLst>
      <pc:sldChg chg="addSp delSp modSp mod">
        <pc:chgData name="Sophie MCCLELLAND" userId="e080b7c1-6df1-4c89-b567-da041dd3d074" providerId="ADAL" clId="{4592B132-A24B-EB49-B367-179E8A4C20FB}" dt="2021-05-21T08:22:29.730" v="4" actId="21"/>
        <pc:sldMkLst>
          <pc:docMk/>
          <pc:sldMk cId="943477982" sldId="274"/>
        </pc:sldMkLst>
        <pc:spChg chg="add del mod">
          <ac:chgData name="Sophie MCCLELLAND" userId="e080b7c1-6df1-4c89-b567-da041dd3d074" providerId="ADAL" clId="{4592B132-A24B-EB49-B367-179E8A4C20FB}" dt="2021-05-21T08:22:29.730" v="4" actId="21"/>
          <ac:spMkLst>
            <pc:docMk/>
            <pc:sldMk cId="943477982" sldId="274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158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A5CAE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2A5CA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08218"/>
                <a:ext cx="1903730" cy="1654175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endParaRPr lang="en-AU" sz="18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2A5C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AU" sz="1800" b="1" dirty="0" smtClean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Food and fibre production</a:t>
                  </a:r>
                  <a:endParaRPr lang="en-AU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356350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2020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A5C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store-clothing-shop-bouique-984393/" TargetMode="External"/><Relationship Id="rId3" Type="http://schemas.openxmlformats.org/officeDocument/2006/relationships/hyperlink" Target="https://creativecommons.org/licenses/by-sa/2.5/au/deed.en" TargetMode="External"/><Relationship Id="rId7" Type="http://schemas.openxmlformats.org/officeDocument/2006/relationships/hyperlink" Target="https://www.flickr.com/photos/54851530@N04/5080593765/" TargetMode="Externa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https://commons.wikimedia.org/wiki/User:Bidg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2.0/" TargetMode="External"/><Relationship Id="rId11" Type="http://schemas.openxmlformats.org/officeDocument/2006/relationships/hyperlink" Target="https://www.eatforhealth.gov.au/guidelines/australian-guide-healthy-eating" TargetMode="External"/><Relationship Id="rId5" Type="http://schemas.openxmlformats.org/officeDocument/2006/relationships/hyperlink" Target="https://www.flickr.com/photos/54851530@N04/" TargetMode="External"/><Relationship Id="rId10" Type="http://schemas.openxmlformats.org/officeDocument/2006/relationships/hyperlink" Target="https://commons.wikimedia.org/wiki/File:Various_plastic_products.JPG" TargetMode="External"/><Relationship Id="rId4" Type="http://schemas.openxmlformats.org/officeDocument/2006/relationships/hyperlink" Target="https://commons.wikimedia.org/wiki/File:Coles_South_City_aisle.jpg" TargetMode="External"/><Relationship Id="rId9" Type="http://schemas.openxmlformats.org/officeDocument/2006/relationships/hyperlink" Target="https://creativecommons.org/licenses/by-sa/3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Know your products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Exploring food and fibre</a:t>
            </a:r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4" y="365125"/>
            <a:ext cx="11714205" cy="952929"/>
          </a:xfrm>
        </p:spPr>
        <p:txBody>
          <a:bodyPr>
            <a:noAutofit/>
          </a:bodyPr>
          <a:lstStyle/>
          <a:p>
            <a:pPr algn="ctr"/>
            <a:r>
              <a:rPr lang="en-AU" sz="3600" dirty="0"/>
              <a:t>Where do the products we use daily come from?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04"/>
          <a:stretch/>
        </p:blipFill>
        <p:spPr>
          <a:xfrm>
            <a:off x="2298605" y="1242172"/>
            <a:ext cx="7545361" cy="48835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298605" y="6125518"/>
            <a:ext cx="70927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Supermarket aisle</a:t>
            </a:r>
          </a:p>
        </p:txBody>
      </p:sp>
    </p:spTree>
    <p:extLst>
      <p:ext uri="{BB962C8B-B14F-4D97-AF65-F5344CB8AC3E}">
        <p14:creationId xmlns:p14="http://schemas.microsoft.com/office/powerpoint/2010/main" val="9434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We can classify the products we use every day into many different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6334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Sort the product images you have into: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190728" y="2364258"/>
            <a:ext cx="2942710" cy="2772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Eras Bold ITC" panose="020B0907030504020204" pitchFamily="34" charset="0"/>
              </a:rPr>
              <a:t>3. Other</a:t>
            </a: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0483" y="2364259"/>
            <a:ext cx="3109784" cy="2736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Eras Bold ITC" panose="020B0907030504020204" pitchFamily="34" charset="0"/>
              </a:rPr>
              <a:t>2. Fibre</a:t>
            </a: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pPr algn="ctr"/>
            <a:endParaRPr lang="en-AU" dirty="0">
              <a:latin typeface="Eras Bold ITC" panose="020B0907030504020204" pitchFamily="34" charset="0"/>
            </a:endParaRPr>
          </a:p>
          <a:p>
            <a:endParaRPr lang="en-AU" dirty="0">
              <a:latin typeface="Eras Bold ITC" panose="020B0907030504020204" pitchFamily="34" charset="0"/>
            </a:endParaRPr>
          </a:p>
          <a:p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0302" y="2364259"/>
            <a:ext cx="2899720" cy="2739211"/>
            <a:chOff x="980302" y="2364259"/>
            <a:chExt cx="2899720" cy="2739211"/>
          </a:xfrm>
        </p:grpSpPr>
        <p:sp>
          <p:nvSpPr>
            <p:cNvPr id="9" name="TextBox 8"/>
            <p:cNvSpPr txBox="1"/>
            <p:nvPr/>
          </p:nvSpPr>
          <p:spPr>
            <a:xfrm>
              <a:off x="980302" y="2364259"/>
              <a:ext cx="2899720" cy="2739211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ctr">
                <a:buAutoNum type="arabicPeriod"/>
              </a:pPr>
              <a:r>
                <a:rPr lang="en-AU" b="1" dirty="0">
                  <a:latin typeface="Eras Bold ITC" panose="020B0907030504020204" pitchFamily="34" charset="0"/>
                </a:rPr>
                <a:t>Food</a:t>
              </a:r>
              <a:endParaRPr lang="en-AU" dirty="0"/>
            </a:p>
            <a:p>
              <a:endParaRPr lang="en-AU" dirty="0"/>
            </a:p>
            <a:p>
              <a:endParaRPr lang="en-AU" dirty="0"/>
            </a:p>
            <a:p>
              <a:endParaRPr lang="en-AU" dirty="0"/>
            </a:p>
            <a:p>
              <a:endParaRPr lang="en-AU" dirty="0"/>
            </a:p>
            <a:p>
              <a:endParaRPr lang="en-AU" dirty="0"/>
            </a:p>
            <a:p>
              <a:endParaRPr lang="en-AU" dirty="0"/>
            </a:p>
            <a:p>
              <a:endParaRPr lang="en-AU" dirty="0"/>
            </a:p>
            <a:p>
              <a:endParaRPr lang="en-AU" sz="1200" dirty="0"/>
            </a:p>
            <a:p>
              <a:endParaRPr lang="en-A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360" y="3010590"/>
              <a:ext cx="2627604" cy="174360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65" y="3010590"/>
            <a:ext cx="2717887" cy="1811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678" y="3010590"/>
            <a:ext cx="2441250" cy="18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104"/>
            <a:ext cx="10515600" cy="847431"/>
          </a:xfrm>
        </p:spPr>
        <p:txBody>
          <a:bodyPr>
            <a:normAutofit/>
          </a:bodyPr>
          <a:lstStyle/>
          <a:p>
            <a:pPr algn="ctr"/>
            <a:r>
              <a:rPr lang="en-AU">
                <a:latin typeface="Arial"/>
                <a:cs typeface="Arial"/>
              </a:rPr>
              <a:t>Commodity vs value-added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904101" y="1022504"/>
            <a:ext cx="749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Now sort the product images you have into: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32438" y="1497581"/>
            <a:ext cx="6103001" cy="4984970"/>
            <a:chOff x="3132438" y="1497581"/>
            <a:chExt cx="6103001" cy="4984970"/>
          </a:xfrm>
        </p:grpSpPr>
        <p:sp>
          <p:nvSpPr>
            <p:cNvPr id="8" name="TextBox 7"/>
            <p:cNvSpPr txBox="1"/>
            <p:nvPr/>
          </p:nvSpPr>
          <p:spPr>
            <a:xfrm>
              <a:off x="3132438" y="1497581"/>
              <a:ext cx="272672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2400" b="1">
                  <a:latin typeface="Eras Bold ITC"/>
                </a:rPr>
                <a:t> C</a:t>
              </a:r>
              <a:r>
                <a:rPr lang="en-AU" sz="2000" b="1">
                  <a:latin typeface="Eras Bold ITC"/>
                </a:rPr>
                <a:t>ommodity</a:t>
              </a:r>
              <a:endParaRPr lang="en-AU" sz="2000" b="1" dirty="0">
                <a:latin typeface="Eras Bold ITC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9162" y="1559136"/>
              <a:ext cx="3376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Eras Bold ITC" panose="020B0907030504020204" pitchFamily="34" charset="0"/>
                </a:rPr>
                <a:t>Value-added product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1" r="2567" b="3208"/>
            <a:stretch/>
          </p:blipFill>
          <p:spPr>
            <a:xfrm>
              <a:off x="3395919" y="2028893"/>
              <a:ext cx="5400161" cy="445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7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1892"/>
            <a:ext cx="10515600" cy="1153297"/>
          </a:xfrm>
        </p:spPr>
        <p:txBody>
          <a:bodyPr>
            <a:normAutofit fontScale="90000"/>
          </a:bodyPr>
          <a:lstStyle/>
          <a:p>
            <a:r>
              <a:rPr lang="en-AU" dirty="0"/>
              <a:t>Food products can be sorted into different food groups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025" y="1032607"/>
            <a:ext cx="3894703" cy="55063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83740" y="1680519"/>
            <a:ext cx="3324380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Sort the food products into different groups: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Grain (cereal)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Lean meats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Dairy and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Discretionary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Oils and fats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81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Fibre products can also be classified</a:t>
            </a:r>
            <a:br>
              <a:rPr lang="en-AU" dirty="0"/>
            </a:b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079" b="13901"/>
          <a:stretch/>
        </p:blipFill>
        <p:spPr>
          <a:xfrm>
            <a:off x="2456269" y="1297594"/>
            <a:ext cx="7279461" cy="50587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Know your product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26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F</a:t>
            </a:r>
            <a:r>
              <a:rPr lang="en-AU" sz="2000" dirty="0" smtClean="0"/>
              <a:t>or use of the following images:</a:t>
            </a:r>
          </a:p>
          <a:p>
            <a:r>
              <a:rPr lang="en-AU" sz="2000" dirty="0"/>
              <a:t>Slide 2: ‘Coles South City aisle’ by </a:t>
            </a:r>
            <a:r>
              <a:rPr lang="en-AU" sz="2000" dirty="0" err="1">
                <a:hlinkClick r:id="rId2"/>
              </a:rPr>
              <a:t>Bidgee</a:t>
            </a:r>
            <a:r>
              <a:rPr lang="en-AU" sz="2000" dirty="0"/>
              <a:t>. Licensed </a:t>
            </a:r>
            <a:r>
              <a:rPr lang="en-AU" sz="2000" dirty="0">
                <a:hlinkClick r:id="rId3"/>
              </a:rPr>
              <a:t>CC BY-SA 2.5 AU</a:t>
            </a:r>
            <a:r>
              <a:rPr lang="en-AU" sz="2000" dirty="0"/>
              <a:t>, available at: </a:t>
            </a:r>
            <a:r>
              <a:rPr lang="en-AU" sz="2000" dirty="0">
                <a:hlinkClick r:id="rId4"/>
              </a:rPr>
              <a:t>https://commons.wikimedia.org/wiki/File:Coles_South_City_aisle.jpg</a:t>
            </a:r>
            <a:endParaRPr lang="en-AU" sz="2000" dirty="0"/>
          </a:p>
          <a:p>
            <a:r>
              <a:rPr lang="en-AU" sz="2000" dirty="0"/>
              <a:t>Slide 3: 1. Food image: ‘Healthy groceries’ by </a:t>
            </a:r>
            <a:r>
              <a:rPr lang="en-AU" sz="2000" dirty="0">
                <a:hlinkClick r:id="rId5"/>
              </a:rPr>
              <a:t>Greg </a:t>
            </a:r>
            <a:r>
              <a:rPr lang="en-AU" sz="2000" dirty="0" err="1">
                <a:hlinkClick r:id="rId5"/>
              </a:rPr>
              <a:t>Gavedon</a:t>
            </a:r>
            <a:r>
              <a:rPr lang="en-AU" sz="2000" dirty="0"/>
              <a:t>. Licensed </a:t>
            </a:r>
            <a:r>
              <a:rPr lang="en-AU" sz="2000" dirty="0">
                <a:hlinkClick r:id="rId6"/>
              </a:rPr>
              <a:t>CC BY-ND 2.0</a:t>
            </a:r>
            <a:r>
              <a:rPr lang="en-AU" sz="2000" dirty="0"/>
              <a:t>, available at </a:t>
            </a:r>
            <a:r>
              <a:rPr lang="en-AU" sz="2000" dirty="0">
                <a:hlinkClick r:id="rId7"/>
              </a:rPr>
              <a:t>https://www.flickr.com/photos/54851530@N04/5080593765</a:t>
            </a:r>
            <a:r>
              <a:rPr lang="en-AU" sz="2000" dirty="0" smtClean="0">
                <a:hlinkClick r:id="rId7"/>
              </a:rPr>
              <a:t>/</a:t>
            </a:r>
            <a:endParaRPr lang="en-AU" sz="2000" dirty="0" smtClean="0"/>
          </a:p>
          <a:p>
            <a:r>
              <a:rPr lang="en-AU" sz="2000" dirty="0" smtClean="0"/>
              <a:t>Slide 3: 2. Fibre image by </a:t>
            </a:r>
            <a:r>
              <a:rPr lang="en-AU" sz="2000" dirty="0"/>
              <a:t>Free-Photos, available at </a:t>
            </a:r>
            <a:r>
              <a:rPr lang="en-AU" sz="2000" dirty="0">
                <a:hlinkClick r:id="rId8"/>
              </a:rPr>
              <a:t>https://pixabay.com/photos/store-clothing-shop-bouique-984393</a:t>
            </a:r>
            <a:r>
              <a:rPr lang="en-AU" sz="2000" dirty="0" smtClean="0">
                <a:hlinkClick r:id="rId8"/>
              </a:rPr>
              <a:t>/\</a:t>
            </a:r>
            <a:endParaRPr lang="en-AU" sz="2000" dirty="0" smtClean="0"/>
          </a:p>
          <a:p>
            <a:r>
              <a:rPr lang="en-AU" sz="2000" dirty="0" smtClean="0"/>
              <a:t>Slide 3: 3. Other image</a:t>
            </a:r>
            <a:r>
              <a:rPr lang="en-AU" sz="2000" dirty="0"/>
              <a:t>: ‘Various plastic products’ by Meganbeckett27. Licensed </a:t>
            </a:r>
            <a:r>
              <a:rPr lang="en-AU" sz="2000" dirty="0">
                <a:hlinkClick r:id="rId9"/>
              </a:rPr>
              <a:t>CC BY-SA 3.0</a:t>
            </a:r>
            <a:r>
              <a:rPr lang="en-AU" sz="2000" dirty="0"/>
              <a:t>, available at </a:t>
            </a:r>
            <a:r>
              <a:rPr lang="en-AU" sz="2000" dirty="0">
                <a:hlinkClick r:id="rId10"/>
              </a:rPr>
              <a:t>https://</a:t>
            </a:r>
            <a:r>
              <a:rPr lang="en-AU" sz="2000" dirty="0" smtClean="0">
                <a:hlinkClick r:id="rId10"/>
              </a:rPr>
              <a:t>commons.wikimedia.org/wiki/File:Various_plastic_products.JPG</a:t>
            </a:r>
            <a:endParaRPr lang="en-AU" sz="2000" dirty="0" smtClean="0"/>
          </a:p>
          <a:p>
            <a:r>
              <a:rPr lang="en-AU" sz="2000" dirty="0"/>
              <a:t>Slide 5: Image of the ‘</a:t>
            </a:r>
            <a:r>
              <a:rPr lang="en-AU" sz="2000" dirty="0">
                <a:hlinkClick r:id="rId11"/>
              </a:rPr>
              <a:t>Australian guide to healthy eating</a:t>
            </a:r>
            <a:r>
              <a:rPr lang="en-AU" sz="2000" dirty="0"/>
              <a:t>’: National Health and Medical Research Centre (2017). Licensed </a:t>
            </a:r>
            <a:r>
              <a:rPr lang="en-AU" sz="2000" dirty="0" smtClean="0">
                <a:solidFill>
                  <a:srgbClr val="FF0000"/>
                </a:solidFill>
                <a:hlinkClick r:id="rId12"/>
              </a:rPr>
              <a:t>CC BY 4.0</a:t>
            </a:r>
            <a:r>
              <a:rPr lang="en-AU" sz="2000" dirty="0" smtClean="0"/>
              <a:t>, </a:t>
            </a:r>
            <a:r>
              <a:rPr lang="en-AU" sz="2000" dirty="0"/>
              <a:t>available at</a:t>
            </a:r>
            <a:r>
              <a:rPr lang="en-AU" sz="2000" u="sng" dirty="0" smtClean="0">
                <a:hlinkClick r:id="rId12"/>
              </a:rPr>
              <a:t>    </a:t>
            </a:r>
            <a:r>
              <a:rPr lang="en-AU" sz="2000" dirty="0" smtClean="0">
                <a:solidFill>
                  <a:srgbClr val="FF0000"/>
                </a:solidFill>
                <a:hlinkClick r:id="rId12"/>
              </a:rPr>
              <a:t>https</a:t>
            </a:r>
            <a:r>
              <a:rPr lang="en-AU" sz="2000" dirty="0">
                <a:solidFill>
                  <a:srgbClr val="FF0000"/>
                </a:solidFill>
                <a:hlinkClick r:id="rId12"/>
              </a:rPr>
              <a:t>://www.eatforhealth.gov.au/guidelines/australian-guide-healthy-eating  </a:t>
            </a:r>
            <a:endParaRPr lang="en-AU" sz="2000" dirty="0" smtClean="0"/>
          </a:p>
          <a:p>
            <a:endParaRPr lang="en-AU" sz="2000" dirty="0"/>
          </a:p>
          <a:p>
            <a:endParaRPr lang="en-AU" sz="2000" dirty="0" smtClean="0">
              <a:highlight>
                <a:srgbClr val="FFFF00"/>
              </a:highlight>
            </a:endParaRPr>
          </a:p>
          <a:p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latin typeface="Arial"/>
                <a:cs typeface="Arial"/>
              </a:rPr>
              <a:t>PRIMED7TL001 | Technologies | Exploring food and fibre production | Know your product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ies_Presentation.potx" id="{B541F8D1-BBE8-4095-8C99-D88EA694C477}" vid="{C13D5879-66CD-4E1A-9FC8-F5EE58E2B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1" ma:contentTypeDescription="Create a new document." ma:contentTypeScope="" ma:versionID="1c2cd7b3c9161de32cbb1d4c3325f90d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0c30a243bbee0d14a6a5a187ea8a3692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C253F5-62D6-46E5-BAFD-F29C3DCA113B}"/>
</file>

<file path=customXml/itemProps2.xml><?xml version="1.0" encoding="utf-8"?>
<ds:datastoreItem xmlns:ds="http://schemas.openxmlformats.org/officeDocument/2006/customXml" ds:itemID="{B8CF26F5-C888-4F67-A79F-45B312209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BA360-1FCD-4164-B037-20B59EC8DA8E}">
  <ds:schemaRefs>
    <ds:schemaRef ds:uri="http://purl.org/dc/elements/1.1/"/>
    <ds:schemaRef ds:uri="http://schemas.microsoft.com/office/2006/metadata/properties"/>
    <ds:schemaRef ds:uri="http://purl.org/dc/terms/"/>
    <ds:schemaRef ds:uri="1e3f9b7d-c506-47bf-801b-31bc20d18f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a7410e4e-0e94-4d9f-bc7f-ec562f0f36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Technologies_Presentation</Template>
  <TotalTime>1947</TotalTime>
  <Words>322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Eras Bold ITC</vt:lpstr>
      <vt:lpstr>Times New Roman</vt:lpstr>
      <vt:lpstr>Office Theme</vt:lpstr>
      <vt:lpstr>Exploring food and fibre</vt:lpstr>
      <vt:lpstr>Where do the products we use daily come from?</vt:lpstr>
      <vt:lpstr>We can classify the products we use every day into many different categories</vt:lpstr>
      <vt:lpstr>Commodity vs value-added product</vt:lpstr>
      <vt:lpstr>Food products can be sorted into different food groups</vt:lpstr>
      <vt:lpstr>Fibre products can also be classified 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food and fibre</dc:title>
  <dc:creator>HANNA Jennifer [SIDE - Sch of Isol &amp; Dist Edu]</dc:creator>
  <cp:lastModifiedBy>LAU Gina [SIDE - Sch of Isol &amp; Dist Edu]</cp:lastModifiedBy>
  <cp:revision>51</cp:revision>
  <dcterms:created xsi:type="dcterms:W3CDTF">2021-03-08T03:30:15Z</dcterms:created>
  <dcterms:modified xsi:type="dcterms:W3CDTF">2021-05-28T04:04:20Z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</Properties>
</file>