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sldIdLst>
    <p:sldId id="256" r:id="rId5"/>
    <p:sldId id="274" r:id="rId6"/>
    <p:sldId id="275" r:id="rId7"/>
    <p:sldId id="276" r:id="rId8"/>
    <p:sldId id="277" r:id="rId9"/>
    <p:sldId id="278" r:id="rId10"/>
    <p:sldId id="279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DCF4B7-3DC6-487D-AB4A-C773DCEC17EE}" v="255" dt="2021-09-21T07:46:49.018"/>
    <p1510:client id="{3B3CBED5-3A23-4407-B240-8628BFFE0960}" v="4" dt="2021-09-21T03:12:14.426"/>
    <p1510:client id="{7D02984C-4464-4255-B1A1-B7E486D99A93}" v="16" dt="2021-09-22T01:04:31.088"/>
    <p1510:client id="{86C14400-D291-4740-9CA8-57A0FC110884}" v="6" dt="2021-09-21T03:09:41.487"/>
    <p1510:client id="{DEBB6E14-926A-4ADA-80E6-4FD63DA1EBA4}" v="8" dt="2021-09-22T00:22:15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ON Louisa [SIDE - Sch of Isol &amp; Dist Edu]" userId="S::louisa.keron@education.wa.edu.au::5abd2f33-2425-485d-b330-a03a3724741b" providerId="AD" clId="Web-{2CDCF4B7-3DC6-487D-AB4A-C773DCEC17EE}"/>
    <pc:docChg chg="modSld">
      <pc:chgData name="KERON Louisa [SIDE - Sch of Isol &amp; Dist Edu]" userId="S::louisa.keron@education.wa.edu.au::5abd2f33-2425-485d-b330-a03a3724741b" providerId="AD" clId="Web-{2CDCF4B7-3DC6-487D-AB4A-C773DCEC17EE}" dt="2021-09-21T07:46:46.252" v="131" actId="20577"/>
      <pc:docMkLst>
        <pc:docMk/>
      </pc:docMkLst>
      <pc:sldChg chg="modSp">
        <pc:chgData name="KERON Louisa [SIDE - Sch of Isol &amp; Dist Edu]" userId="S::louisa.keron@education.wa.edu.au::5abd2f33-2425-485d-b330-a03a3724741b" providerId="AD" clId="Web-{2CDCF4B7-3DC6-487D-AB4A-C773DCEC17EE}" dt="2021-09-21T07:46:46.252" v="131" actId="20577"/>
        <pc:sldMkLst>
          <pc:docMk/>
          <pc:sldMk cId="2839639196" sldId="273"/>
        </pc:sldMkLst>
        <pc:spChg chg="mod">
          <ac:chgData name="KERON Louisa [SIDE - Sch of Isol &amp; Dist Edu]" userId="S::louisa.keron@education.wa.edu.au::5abd2f33-2425-485d-b330-a03a3724741b" providerId="AD" clId="Web-{2CDCF4B7-3DC6-487D-AB4A-C773DCEC17EE}" dt="2021-09-21T07:46:46.252" v="131" actId="20577"/>
          <ac:spMkLst>
            <pc:docMk/>
            <pc:sldMk cId="2839639196" sldId="273"/>
            <ac:spMk id="6" creationId="{EE678C69-73E7-468B-86EE-35429D04EB4E}"/>
          </ac:spMkLst>
        </pc:spChg>
      </pc:sldChg>
    </pc:docChg>
  </pc:docChgLst>
  <pc:docChgLst>
    <pc:chgData name="KERON Louisa [SIDE - Sch of Isol &amp; Dist Edu]" userId="5abd2f33-2425-485d-b330-a03a3724741b" providerId="ADAL" clId="{DEBB6E14-926A-4ADA-80E6-4FD63DA1EBA4}"/>
    <pc:docChg chg="undo modSld">
      <pc:chgData name="KERON Louisa [SIDE - Sch of Isol &amp; Dist Edu]" userId="5abd2f33-2425-485d-b330-a03a3724741b" providerId="ADAL" clId="{DEBB6E14-926A-4ADA-80E6-4FD63DA1EBA4}" dt="2021-09-22T00:22:18.038" v="67" actId="113"/>
      <pc:docMkLst>
        <pc:docMk/>
      </pc:docMkLst>
      <pc:sldChg chg="modSp">
        <pc:chgData name="KERON Louisa [SIDE - Sch of Isol &amp; Dist Edu]" userId="5abd2f33-2425-485d-b330-a03a3724741b" providerId="ADAL" clId="{DEBB6E14-926A-4ADA-80E6-4FD63DA1EBA4}" dt="2021-09-22T00:22:18.038" v="67" actId="113"/>
        <pc:sldMkLst>
          <pc:docMk/>
          <pc:sldMk cId="2839639196" sldId="273"/>
        </pc:sldMkLst>
        <pc:spChg chg="mod">
          <ac:chgData name="KERON Louisa [SIDE - Sch of Isol &amp; Dist Edu]" userId="5abd2f33-2425-485d-b330-a03a3724741b" providerId="ADAL" clId="{DEBB6E14-926A-4ADA-80E6-4FD63DA1EBA4}" dt="2021-09-22T00:22:18.038" v="67" actId="113"/>
          <ac:spMkLst>
            <pc:docMk/>
            <pc:sldMk cId="2839639196" sldId="273"/>
            <ac:spMk id="6" creationId="{EE678C69-73E7-468B-86EE-35429D04EB4E}"/>
          </ac:spMkLst>
        </pc:spChg>
      </pc:sldChg>
    </pc:docChg>
  </pc:docChgLst>
  <pc:docChgLst>
    <pc:chgData name="KERON Louisa [SIDE - Sch of Isol &amp; Dist Edu]" userId="5abd2f33-2425-485d-b330-a03a3724741b" providerId="ADAL" clId="{3B3CBED5-3A23-4407-B240-8628BFFE0960}"/>
    <pc:docChg chg="custSel modSld">
      <pc:chgData name="KERON Louisa [SIDE - Sch of Isol &amp; Dist Edu]" userId="5abd2f33-2425-485d-b330-a03a3724741b" providerId="ADAL" clId="{3B3CBED5-3A23-4407-B240-8628BFFE0960}" dt="2021-09-21T03:12:36.479" v="190" actId="20577"/>
      <pc:docMkLst>
        <pc:docMk/>
      </pc:docMkLst>
      <pc:sldChg chg="addSp modSp">
        <pc:chgData name="KERON Louisa [SIDE - Sch of Isol &amp; Dist Edu]" userId="5abd2f33-2425-485d-b330-a03a3724741b" providerId="ADAL" clId="{3B3CBED5-3A23-4407-B240-8628BFFE0960}" dt="2021-09-21T03:12:36.479" v="190" actId="20577"/>
        <pc:sldMkLst>
          <pc:docMk/>
          <pc:sldMk cId="2839639196" sldId="273"/>
        </pc:sldMkLst>
        <pc:spChg chg="mod">
          <ac:chgData name="KERON Louisa [SIDE - Sch of Isol &amp; Dist Edu]" userId="5abd2f33-2425-485d-b330-a03a3724741b" providerId="ADAL" clId="{3B3CBED5-3A23-4407-B240-8628BFFE0960}" dt="2021-09-21T03:12:36.479" v="190" actId="20577"/>
          <ac:spMkLst>
            <pc:docMk/>
            <pc:sldMk cId="2839639196" sldId="273"/>
            <ac:spMk id="3" creationId="{00000000-0000-0000-0000-000000000000}"/>
          </ac:spMkLst>
        </pc:spChg>
        <pc:spChg chg="add mod">
          <ac:chgData name="KERON Louisa [SIDE - Sch of Isol &amp; Dist Edu]" userId="5abd2f33-2425-485d-b330-a03a3724741b" providerId="ADAL" clId="{3B3CBED5-3A23-4407-B240-8628BFFE0960}" dt="2021-09-21T03:12:32.794" v="181" actId="14100"/>
          <ac:spMkLst>
            <pc:docMk/>
            <pc:sldMk cId="2839639196" sldId="273"/>
            <ac:spMk id="6" creationId="{EE678C69-73E7-468B-86EE-35429D04EB4E}"/>
          </ac:spMkLst>
        </pc:spChg>
      </pc:sldChg>
    </pc:docChg>
  </pc:docChgLst>
  <pc:docChgLst>
    <pc:chgData name="KERON Louisa [SIDE - Sch of Isol &amp; Dist Edu]" userId="S::louisa.keron@education.wa.edu.au::5abd2f33-2425-485d-b330-a03a3724741b" providerId="AD" clId="Web-{86C14400-D291-4740-9CA8-57A0FC110884}"/>
    <pc:docChg chg="modSld">
      <pc:chgData name="KERON Louisa [SIDE - Sch of Isol &amp; Dist Edu]" userId="S::louisa.keron@education.wa.edu.au::5abd2f33-2425-485d-b330-a03a3724741b" providerId="AD" clId="Web-{86C14400-D291-4740-9CA8-57A0FC110884}" dt="2021-09-21T03:09:41.487" v="2" actId="20577"/>
      <pc:docMkLst>
        <pc:docMk/>
      </pc:docMkLst>
      <pc:sldChg chg="modSp">
        <pc:chgData name="KERON Louisa [SIDE - Sch of Isol &amp; Dist Edu]" userId="S::louisa.keron@education.wa.edu.au::5abd2f33-2425-485d-b330-a03a3724741b" providerId="AD" clId="Web-{86C14400-D291-4740-9CA8-57A0FC110884}" dt="2021-09-21T03:09:41.487" v="2" actId="20577"/>
        <pc:sldMkLst>
          <pc:docMk/>
          <pc:sldMk cId="2839639196" sldId="273"/>
        </pc:sldMkLst>
        <pc:spChg chg="mod">
          <ac:chgData name="KERON Louisa [SIDE - Sch of Isol &amp; Dist Edu]" userId="S::louisa.keron@education.wa.edu.au::5abd2f33-2425-485d-b330-a03a3724741b" providerId="AD" clId="Web-{86C14400-D291-4740-9CA8-57A0FC110884}" dt="2021-09-21T03:09:41.487" v="2" actId="20577"/>
          <ac:spMkLst>
            <pc:docMk/>
            <pc:sldMk cId="2839639196" sldId="273"/>
            <ac:spMk id="3" creationId="{00000000-0000-0000-0000-000000000000}"/>
          </ac:spMkLst>
        </pc:spChg>
      </pc:sldChg>
    </pc:docChg>
  </pc:docChgLst>
  <pc:docChgLst>
    <pc:chgData name="KERON Louisa [SIDE - Sch of Isol &amp; Dist Edu]" userId="S::louisa.keron@education.wa.edu.au::5abd2f33-2425-485d-b330-a03a3724741b" providerId="AD" clId="Web-{7D02984C-4464-4255-B1A1-B7E486D99A93}"/>
    <pc:docChg chg="modSld">
      <pc:chgData name="KERON Louisa [SIDE - Sch of Isol &amp; Dist Edu]" userId="S::louisa.keron@education.wa.edu.au::5abd2f33-2425-485d-b330-a03a3724741b" providerId="AD" clId="Web-{7D02984C-4464-4255-B1A1-B7E486D99A93}" dt="2021-09-22T01:04:31.088" v="7" actId="20577"/>
      <pc:docMkLst>
        <pc:docMk/>
      </pc:docMkLst>
      <pc:sldChg chg="modSp">
        <pc:chgData name="KERON Louisa [SIDE - Sch of Isol &amp; Dist Edu]" userId="S::louisa.keron@education.wa.edu.au::5abd2f33-2425-485d-b330-a03a3724741b" providerId="AD" clId="Web-{7D02984C-4464-4255-B1A1-B7E486D99A93}" dt="2021-09-22T01:04:31.088" v="7" actId="20577"/>
        <pc:sldMkLst>
          <pc:docMk/>
          <pc:sldMk cId="2839639196" sldId="273"/>
        </pc:sldMkLst>
        <pc:spChg chg="mod">
          <ac:chgData name="KERON Louisa [SIDE - Sch of Isol &amp; Dist Edu]" userId="S::louisa.keron@education.wa.edu.au::5abd2f33-2425-485d-b330-a03a3724741b" providerId="AD" clId="Web-{7D02984C-4464-4255-B1A1-B7E486D99A93}" dt="2021-09-22T01:04:31.088" v="7" actId="20577"/>
          <ac:spMkLst>
            <pc:docMk/>
            <pc:sldMk cId="2839639196" sldId="273"/>
            <ac:spMk id="6" creationId="{EE678C69-73E7-468B-86EE-35429D04EB4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74E336-5C52-421A-B823-3C8E3606BBCB}" type="doc">
      <dgm:prSet loTypeId="urn:microsoft.com/office/officeart/2005/8/layout/radial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6F297E8-AF15-44BE-8C93-76753226B38A}">
      <dgm:prSet phldrT="[Text]"/>
      <dgm:spPr/>
      <dgm:t>
        <a:bodyPr/>
        <a:lstStyle/>
        <a:p>
          <a:r>
            <a:rPr lang="en-US" dirty="0"/>
            <a:t>PREMIUM PRODUCT </a:t>
          </a:r>
        </a:p>
      </dgm:t>
    </dgm:pt>
    <dgm:pt modelId="{6929D1A2-3DB8-4786-A8EF-4724A584F809}" type="parTrans" cxnId="{1BCF1AAF-0CF6-47C6-AD94-5031FEB85CB0}">
      <dgm:prSet/>
      <dgm:spPr/>
      <dgm:t>
        <a:bodyPr/>
        <a:lstStyle/>
        <a:p>
          <a:endParaRPr lang="en-US"/>
        </a:p>
      </dgm:t>
    </dgm:pt>
    <dgm:pt modelId="{00E4C28F-36B2-4DFB-A5D9-8304EACB4ECB}" type="sibTrans" cxnId="{1BCF1AAF-0CF6-47C6-AD94-5031FEB85CB0}">
      <dgm:prSet/>
      <dgm:spPr/>
      <dgm:t>
        <a:bodyPr/>
        <a:lstStyle/>
        <a:p>
          <a:endParaRPr lang="en-US"/>
        </a:p>
      </dgm:t>
    </dgm:pt>
    <dgm:pt modelId="{600606DE-24E6-4FBE-AF04-B9C6FA96EC7F}">
      <dgm:prSet phldrT="[Text]"/>
      <dgm:spPr/>
      <dgm:t>
        <a:bodyPr/>
        <a:lstStyle/>
        <a:p>
          <a:r>
            <a:rPr lang="en-US" dirty="0"/>
            <a:t>Brand/logo</a:t>
          </a:r>
        </a:p>
      </dgm:t>
    </dgm:pt>
    <dgm:pt modelId="{29840C0F-BE74-4881-B65C-95E70664D6A9}" type="parTrans" cxnId="{03165EF0-DEDD-4656-85CE-A7956A39EFE4}">
      <dgm:prSet/>
      <dgm:spPr/>
      <dgm:t>
        <a:bodyPr/>
        <a:lstStyle/>
        <a:p>
          <a:endParaRPr lang="en-US"/>
        </a:p>
      </dgm:t>
    </dgm:pt>
    <dgm:pt modelId="{09E65E5C-4403-46C6-BD9C-1C1683B71E08}" type="sibTrans" cxnId="{03165EF0-DEDD-4656-85CE-A7956A39EFE4}">
      <dgm:prSet/>
      <dgm:spPr/>
      <dgm:t>
        <a:bodyPr/>
        <a:lstStyle/>
        <a:p>
          <a:endParaRPr lang="en-US"/>
        </a:p>
      </dgm:t>
    </dgm:pt>
    <dgm:pt modelId="{D1CEEB4D-C5D8-4633-B82E-0C044B2AA697}">
      <dgm:prSet phldrT="[Text]"/>
      <dgm:spPr/>
      <dgm:t>
        <a:bodyPr/>
        <a:lstStyle/>
        <a:p>
          <a:r>
            <a:rPr lang="en-US" dirty="0"/>
            <a:t>Packaging</a:t>
          </a:r>
        </a:p>
      </dgm:t>
    </dgm:pt>
    <dgm:pt modelId="{7C987064-0003-4D80-9E60-587A1799390A}" type="parTrans" cxnId="{C9084685-F8D5-433C-880D-DC754AF61A2F}">
      <dgm:prSet/>
      <dgm:spPr/>
      <dgm:t>
        <a:bodyPr/>
        <a:lstStyle/>
        <a:p>
          <a:endParaRPr lang="en-US"/>
        </a:p>
      </dgm:t>
    </dgm:pt>
    <dgm:pt modelId="{5C1A9A05-4DEE-4BCB-8A53-4F09EB7795C0}" type="sibTrans" cxnId="{C9084685-F8D5-433C-880D-DC754AF61A2F}">
      <dgm:prSet/>
      <dgm:spPr/>
      <dgm:t>
        <a:bodyPr/>
        <a:lstStyle/>
        <a:p>
          <a:endParaRPr lang="en-US"/>
        </a:p>
      </dgm:t>
    </dgm:pt>
    <dgm:pt modelId="{7583DAA5-56BF-49B0-A459-C15D43F635B3}">
      <dgm:prSet phldrT="[Text]"/>
      <dgm:spPr/>
      <dgm:t>
        <a:bodyPr/>
        <a:lstStyle/>
        <a:p>
          <a:r>
            <a:rPr lang="en-US" dirty="0"/>
            <a:t>Product features </a:t>
          </a:r>
        </a:p>
      </dgm:t>
    </dgm:pt>
    <dgm:pt modelId="{683DD4CB-A5D1-4B9E-B45F-5A7FB53FE148}" type="parTrans" cxnId="{964DCCC0-2E5F-4D5B-839B-75C91A240D58}">
      <dgm:prSet/>
      <dgm:spPr/>
      <dgm:t>
        <a:bodyPr/>
        <a:lstStyle/>
        <a:p>
          <a:endParaRPr lang="en-US"/>
        </a:p>
      </dgm:t>
    </dgm:pt>
    <dgm:pt modelId="{8164A9CA-49CE-4CF6-BC40-CE0F5EB710DD}" type="sibTrans" cxnId="{964DCCC0-2E5F-4D5B-839B-75C91A240D58}">
      <dgm:prSet/>
      <dgm:spPr/>
      <dgm:t>
        <a:bodyPr/>
        <a:lstStyle/>
        <a:p>
          <a:endParaRPr lang="en-US"/>
        </a:p>
      </dgm:t>
    </dgm:pt>
    <dgm:pt modelId="{051C40E2-34FB-4AA0-A089-1D72EE21AAC3}">
      <dgm:prSet phldrT="[Text]"/>
      <dgm:spPr/>
      <dgm:t>
        <a:bodyPr/>
        <a:lstStyle/>
        <a:p>
          <a:r>
            <a:rPr lang="en-US" dirty="0"/>
            <a:t>Story (Provenance)</a:t>
          </a:r>
        </a:p>
      </dgm:t>
    </dgm:pt>
    <dgm:pt modelId="{8A1A9442-4085-40E3-9C42-C05144A8F257}" type="parTrans" cxnId="{153FAF6F-2901-49EE-A82A-7DCD9208C132}">
      <dgm:prSet/>
      <dgm:spPr/>
      <dgm:t>
        <a:bodyPr/>
        <a:lstStyle/>
        <a:p>
          <a:endParaRPr lang="en-US"/>
        </a:p>
      </dgm:t>
    </dgm:pt>
    <dgm:pt modelId="{51055795-A61B-4669-9A5F-CAC6BC1E72FF}" type="sibTrans" cxnId="{153FAF6F-2901-49EE-A82A-7DCD9208C132}">
      <dgm:prSet/>
      <dgm:spPr/>
      <dgm:t>
        <a:bodyPr/>
        <a:lstStyle/>
        <a:p>
          <a:endParaRPr lang="en-US"/>
        </a:p>
      </dgm:t>
    </dgm:pt>
    <dgm:pt modelId="{F3B08D1C-D074-4625-BB64-4951C22E2631}" type="pres">
      <dgm:prSet presAssocID="{1674E336-5C52-421A-B823-3C8E3606BBC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39C2FD-6737-47ED-B60B-4DC078D754FC}" type="pres">
      <dgm:prSet presAssocID="{06F297E8-AF15-44BE-8C93-76753226B38A}" presName="centerShape" presStyleLbl="node0" presStyleIdx="0" presStyleCnt="1"/>
      <dgm:spPr/>
      <dgm:t>
        <a:bodyPr/>
        <a:lstStyle/>
        <a:p>
          <a:endParaRPr lang="en-US"/>
        </a:p>
      </dgm:t>
    </dgm:pt>
    <dgm:pt modelId="{B87136C0-85A1-4764-9C15-823E280CD1A4}" type="pres">
      <dgm:prSet presAssocID="{29840C0F-BE74-4881-B65C-95E70664D6A9}" presName="Name9" presStyleLbl="parChTrans1D2" presStyleIdx="0" presStyleCnt="4"/>
      <dgm:spPr/>
      <dgm:t>
        <a:bodyPr/>
        <a:lstStyle/>
        <a:p>
          <a:endParaRPr lang="en-US"/>
        </a:p>
      </dgm:t>
    </dgm:pt>
    <dgm:pt modelId="{BD805815-092B-4D5D-B1B5-B4F35551D6E7}" type="pres">
      <dgm:prSet presAssocID="{29840C0F-BE74-4881-B65C-95E70664D6A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A1382A2-88A7-4A40-B201-8D821557E221}" type="pres">
      <dgm:prSet presAssocID="{600606DE-24E6-4FBE-AF04-B9C6FA96EC7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F1BF8-6CAA-4F84-967B-51146F3D45F8}" type="pres">
      <dgm:prSet presAssocID="{7C987064-0003-4D80-9E60-587A1799390A}" presName="Name9" presStyleLbl="parChTrans1D2" presStyleIdx="1" presStyleCnt="4"/>
      <dgm:spPr/>
      <dgm:t>
        <a:bodyPr/>
        <a:lstStyle/>
        <a:p>
          <a:endParaRPr lang="en-US"/>
        </a:p>
      </dgm:t>
    </dgm:pt>
    <dgm:pt modelId="{83CCCB51-D01A-49BD-B352-AD810BC3E19F}" type="pres">
      <dgm:prSet presAssocID="{7C987064-0003-4D80-9E60-587A1799390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8E45C74-7B37-435C-B54F-88C5FCEE2555}" type="pres">
      <dgm:prSet presAssocID="{D1CEEB4D-C5D8-4633-B82E-0C044B2AA69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FC8AA-9362-4E3F-9A9D-5119CD3D632A}" type="pres">
      <dgm:prSet presAssocID="{683DD4CB-A5D1-4B9E-B45F-5A7FB53FE148}" presName="Name9" presStyleLbl="parChTrans1D2" presStyleIdx="2" presStyleCnt="4"/>
      <dgm:spPr/>
      <dgm:t>
        <a:bodyPr/>
        <a:lstStyle/>
        <a:p>
          <a:endParaRPr lang="en-US"/>
        </a:p>
      </dgm:t>
    </dgm:pt>
    <dgm:pt modelId="{AB41FE26-7367-49DB-817A-1DF1B0D8446C}" type="pres">
      <dgm:prSet presAssocID="{683DD4CB-A5D1-4B9E-B45F-5A7FB53FE14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7939794-D519-4247-A8D4-9C54FB0C7BEE}" type="pres">
      <dgm:prSet presAssocID="{7583DAA5-56BF-49B0-A459-C15D43F635B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515C1-829D-4D9E-A620-2A02DDC062F9}" type="pres">
      <dgm:prSet presAssocID="{8A1A9442-4085-40E3-9C42-C05144A8F257}" presName="Name9" presStyleLbl="parChTrans1D2" presStyleIdx="3" presStyleCnt="4"/>
      <dgm:spPr/>
      <dgm:t>
        <a:bodyPr/>
        <a:lstStyle/>
        <a:p>
          <a:endParaRPr lang="en-US"/>
        </a:p>
      </dgm:t>
    </dgm:pt>
    <dgm:pt modelId="{867F0842-583D-4865-ADCD-E9FA5D8FD859}" type="pres">
      <dgm:prSet presAssocID="{8A1A9442-4085-40E3-9C42-C05144A8F25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05EC4F5-0439-42C5-86ED-08D2CAF2C604}" type="pres">
      <dgm:prSet presAssocID="{051C40E2-34FB-4AA0-A089-1D72EE21AAC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CF1AAF-0CF6-47C6-AD94-5031FEB85CB0}" srcId="{1674E336-5C52-421A-B823-3C8E3606BBCB}" destId="{06F297E8-AF15-44BE-8C93-76753226B38A}" srcOrd="0" destOrd="0" parTransId="{6929D1A2-3DB8-4786-A8EF-4724A584F809}" sibTransId="{00E4C28F-36B2-4DFB-A5D9-8304EACB4ECB}"/>
    <dgm:cxn modelId="{C9084685-F8D5-433C-880D-DC754AF61A2F}" srcId="{06F297E8-AF15-44BE-8C93-76753226B38A}" destId="{D1CEEB4D-C5D8-4633-B82E-0C044B2AA697}" srcOrd="1" destOrd="0" parTransId="{7C987064-0003-4D80-9E60-587A1799390A}" sibTransId="{5C1A9A05-4DEE-4BCB-8A53-4F09EB7795C0}"/>
    <dgm:cxn modelId="{20B5C697-0B42-4270-B660-B56B382CBB07}" type="presOf" srcId="{8A1A9442-4085-40E3-9C42-C05144A8F257}" destId="{764515C1-829D-4D9E-A620-2A02DDC062F9}" srcOrd="0" destOrd="0" presId="urn:microsoft.com/office/officeart/2005/8/layout/radial1"/>
    <dgm:cxn modelId="{964DCCC0-2E5F-4D5B-839B-75C91A240D58}" srcId="{06F297E8-AF15-44BE-8C93-76753226B38A}" destId="{7583DAA5-56BF-49B0-A459-C15D43F635B3}" srcOrd="2" destOrd="0" parTransId="{683DD4CB-A5D1-4B9E-B45F-5A7FB53FE148}" sibTransId="{8164A9CA-49CE-4CF6-BC40-CE0F5EB710DD}"/>
    <dgm:cxn modelId="{6B2AB3C5-9261-4537-B9A5-DF6ED4F4E6DC}" type="presOf" srcId="{1674E336-5C52-421A-B823-3C8E3606BBCB}" destId="{F3B08D1C-D074-4625-BB64-4951C22E2631}" srcOrd="0" destOrd="0" presId="urn:microsoft.com/office/officeart/2005/8/layout/radial1"/>
    <dgm:cxn modelId="{8808B93E-6532-4D89-BC81-225D5E301EA8}" type="presOf" srcId="{D1CEEB4D-C5D8-4633-B82E-0C044B2AA697}" destId="{78E45C74-7B37-435C-B54F-88C5FCEE2555}" srcOrd="0" destOrd="0" presId="urn:microsoft.com/office/officeart/2005/8/layout/radial1"/>
    <dgm:cxn modelId="{8FB6EB29-B4D8-40C7-96A9-58ED6B5F2DC2}" type="presOf" srcId="{8A1A9442-4085-40E3-9C42-C05144A8F257}" destId="{867F0842-583D-4865-ADCD-E9FA5D8FD859}" srcOrd="1" destOrd="0" presId="urn:microsoft.com/office/officeart/2005/8/layout/radial1"/>
    <dgm:cxn modelId="{153FAF6F-2901-49EE-A82A-7DCD9208C132}" srcId="{06F297E8-AF15-44BE-8C93-76753226B38A}" destId="{051C40E2-34FB-4AA0-A089-1D72EE21AAC3}" srcOrd="3" destOrd="0" parTransId="{8A1A9442-4085-40E3-9C42-C05144A8F257}" sibTransId="{51055795-A61B-4669-9A5F-CAC6BC1E72FF}"/>
    <dgm:cxn modelId="{16CC2308-A9AE-4C5E-98CD-B166A96FB95E}" type="presOf" srcId="{7C987064-0003-4D80-9E60-587A1799390A}" destId="{241F1BF8-6CAA-4F84-967B-51146F3D45F8}" srcOrd="0" destOrd="0" presId="urn:microsoft.com/office/officeart/2005/8/layout/radial1"/>
    <dgm:cxn modelId="{FFE0C790-FE21-4BDA-80B4-F1DE96EE7FAF}" type="presOf" srcId="{7C987064-0003-4D80-9E60-587A1799390A}" destId="{83CCCB51-D01A-49BD-B352-AD810BC3E19F}" srcOrd="1" destOrd="0" presId="urn:microsoft.com/office/officeart/2005/8/layout/radial1"/>
    <dgm:cxn modelId="{EBC27CD5-B290-4AFD-8C86-837993F5DB3C}" type="presOf" srcId="{29840C0F-BE74-4881-B65C-95E70664D6A9}" destId="{BD805815-092B-4D5D-B1B5-B4F35551D6E7}" srcOrd="1" destOrd="0" presId="urn:microsoft.com/office/officeart/2005/8/layout/radial1"/>
    <dgm:cxn modelId="{1954A68B-4A6A-47E8-B830-E6FCBE389055}" type="presOf" srcId="{7583DAA5-56BF-49B0-A459-C15D43F635B3}" destId="{77939794-D519-4247-A8D4-9C54FB0C7BEE}" srcOrd="0" destOrd="0" presId="urn:microsoft.com/office/officeart/2005/8/layout/radial1"/>
    <dgm:cxn modelId="{773EAE88-4E63-4DB9-B078-763BF666109D}" type="presOf" srcId="{051C40E2-34FB-4AA0-A089-1D72EE21AAC3}" destId="{905EC4F5-0439-42C5-86ED-08D2CAF2C604}" srcOrd="0" destOrd="0" presId="urn:microsoft.com/office/officeart/2005/8/layout/radial1"/>
    <dgm:cxn modelId="{03165EF0-DEDD-4656-85CE-A7956A39EFE4}" srcId="{06F297E8-AF15-44BE-8C93-76753226B38A}" destId="{600606DE-24E6-4FBE-AF04-B9C6FA96EC7F}" srcOrd="0" destOrd="0" parTransId="{29840C0F-BE74-4881-B65C-95E70664D6A9}" sibTransId="{09E65E5C-4403-46C6-BD9C-1C1683B71E08}"/>
    <dgm:cxn modelId="{0B8AA4EE-F4CE-49CC-95A8-55029249ABBD}" type="presOf" srcId="{683DD4CB-A5D1-4B9E-B45F-5A7FB53FE148}" destId="{AB41FE26-7367-49DB-817A-1DF1B0D8446C}" srcOrd="1" destOrd="0" presId="urn:microsoft.com/office/officeart/2005/8/layout/radial1"/>
    <dgm:cxn modelId="{D80CB5B4-9D01-4640-8BD6-AC67AFCEF5A9}" type="presOf" srcId="{06F297E8-AF15-44BE-8C93-76753226B38A}" destId="{BD39C2FD-6737-47ED-B60B-4DC078D754FC}" srcOrd="0" destOrd="0" presId="urn:microsoft.com/office/officeart/2005/8/layout/radial1"/>
    <dgm:cxn modelId="{6D6C1453-C189-4DEA-8E6B-ED3E9A8599C5}" type="presOf" srcId="{29840C0F-BE74-4881-B65C-95E70664D6A9}" destId="{B87136C0-85A1-4764-9C15-823E280CD1A4}" srcOrd="0" destOrd="0" presId="urn:microsoft.com/office/officeart/2005/8/layout/radial1"/>
    <dgm:cxn modelId="{EDD17FBE-E968-4B45-9AC7-F4DCC4B1F235}" type="presOf" srcId="{600606DE-24E6-4FBE-AF04-B9C6FA96EC7F}" destId="{5A1382A2-88A7-4A40-B201-8D821557E221}" srcOrd="0" destOrd="0" presId="urn:microsoft.com/office/officeart/2005/8/layout/radial1"/>
    <dgm:cxn modelId="{8E7FAE9A-AA88-4C49-8933-AD21998A6A41}" type="presOf" srcId="{683DD4CB-A5D1-4B9E-B45F-5A7FB53FE148}" destId="{C19FC8AA-9362-4E3F-9A9D-5119CD3D632A}" srcOrd="0" destOrd="0" presId="urn:microsoft.com/office/officeart/2005/8/layout/radial1"/>
    <dgm:cxn modelId="{EFA4087E-1AA9-49B6-8A14-017E61E0162E}" type="presParOf" srcId="{F3B08D1C-D074-4625-BB64-4951C22E2631}" destId="{BD39C2FD-6737-47ED-B60B-4DC078D754FC}" srcOrd="0" destOrd="0" presId="urn:microsoft.com/office/officeart/2005/8/layout/radial1"/>
    <dgm:cxn modelId="{15B111AE-D9CD-4A1A-B01A-10916D3042E9}" type="presParOf" srcId="{F3B08D1C-D074-4625-BB64-4951C22E2631}" destId="{B87136C0-85A1-4764-9C15-823E280CD1A4}" srcOrd="1" destOrd="0" presId="urn:microsoft.com/office/officeart/2005/8/layout/radial1"/>
    <dgm:cxn modelId="{CF096858-7365-48A3-892B-C1CE411E8918}" type="presParOf" srcId="{B87136C0-85A1-4764-9C15-823E280CD1A4}" destId="{BD805815-092B-4D5D-B1B5-B4F35551D6E7}" srcOrd="0" destOrd="0" presId="urn:microsoft.com/office/officeart/2005/8/layout/radial1"/>
    <dgm:cxn modelId="{17752443-6765-4005-B7EE-93DE2D8D279C}" type="presParOf" srcId="{F3B08D1C-D074-4625-BB64-4951C22E2631}" destId="{5A1382A2-88A7-4A40-B201-8D821557E221}" srcOrd="2" destOrd="0" presId="urn:microsoft.com/office/officeart/2005/8/layout/radial1"/>
    <dgm:cxn modelId="{9E6671A0-F6BF-4295-BE43-171318C647FA}" type="presParOf" srcId="{F3B08D1C-D074-4625-BB64-4951C22E2631}" destId="{241F1BF8-6CAA-4F84-967B-51146F3D45F8}" srcOrd="3" destOrd="0" presId="urn:microsoft.com/office/officeart/2005/8/layout/radial1"/>
    <dgm:cxn modelId="{8B7DC574-74FE-4CC0-B52D-4569FA13C6E9}" type="presParOf" srcId="{241F1BF8-6CAA-4F84-967B-51146F3D45F8}" destId="{83CCCB51-D01A-49BD-B352-AD810BC3E19F}" srcOrd="0" destOrd="0" presId="urn:microsoft.com/office/officeart/2005/8/layout/radial1"/>
    <dgm:cxn modelId="{4A0D45DA-F607-4443-B572-531E238A5A5C}" type="presParOf" srcId="{F3B08D1C-D074-4625-BB64-4951C22E2631}" destId="{78E45C74-7B37-435C-B54F-88C5FCEE2555}" srcOrd="4" destOrd="0" presId="urn:microsoft.com/office/officeart/2005/8/layout/radial1"/>
    <dgm:cxn modelId="{9F6B6642-BAE7-4E8C-AEC9-D9A588F3E2DC}" type="presParOf" srcId="{F3B08D1C-D074-4625-BB64-4951C22E2631}" destId="{C19FC8AA-9362-4E3F-9A9D-5119CD3D632A}" srcOrd="5" destOrd="0" presId="urn:microsoft.com/office/officeart/2005/8/layout/radial1"/>
    <dgm:cxn modelId="{582D9A97-9731-4CAE-97F2-A16DF040F834}" type="presParOf" srcId="{C19FC8AA-9362-4E3F-9A9D-5119CD3D632A}" destId="{AB41FE26-7367-49DB-817A-1DF1B0D8446C}" srcOrd="0" destOrd="0" presId="urn:microsoft.com/office/officeart/2005/8/layout/radial1"/>
    <dgm:cxn modelId="{DB4E4516-D55B-4BE6-AF3C-08B54AE16461}" type="presParOf" srcId="{F3B08D1C-D074-4625-BB64-4951C22E2631}" destId="{77939794-D519-4247-A8D4-9C54FB0C7BEE}" srcOrd="6" destOrd="0" presId="urn:microsoft.com/office/officeart/2005/8/layout/radial1"/>
    <dgm:cxn modelId="{8F9EFDB4-90B0-4741-89E6-716853CC5B06}" type="presParOf" srcId="{F3B08D1C-D074-4625-BB64-4951C22E2631}" destId="{764515C1-829D-4D9E-A620-2A02DDC062F9}" srcOrd="7" destOrd="0" presId="urn:microsoft.com/office/officeart/2005/8/layout/radial1"/>
    <dgm:cxn modelId="{8F6A494B-3171-44F4-9FD2-86A09D8CF0C3}" type="presParOf" srcId="{764515C1-829D-4D9E-A620-2A02DDC062F9}" destId="{867F0842-583D-4865-ADCD-E9FA5D8FD859}" srcOrd="0" destOrd="0" presId="urn:microsoft.com/office/officeart/2005/8/layout/radial1"/>
    <dgm:cxn modelId="{2A91EB8C-4002-462C-969F-AA829BA9A2C1}" type="presParOf" srcId="{F3B08D1C-D074-4625-BB64-4951C22E2631}" destId="{905EC4F5-0439-42C5-86ED-08D2CAF2C60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9C2FD-6737-47ED-B60B-4DC078D754FC}">
      <dsp:nvSpPr>
        <dsp:cNvPr id="0" name=""/>
        <dsp:cNvSpPr/>
      </dsp:nvSpPr>
      <dsp:spPr>
        <a:xfrm>
          <a:off x="1870240" y="1320528"/>
          <a:ext cx="1003129" cy="10031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PREMIUM PRODUCT </a:t>
          </a:r>
        </a:p>
      </dsp:txBody>
      <dsp:txXfrm>
        <a:off x="2017145" y="1467433"/>
        <a:ext cx="709319" cy="709319"/>
      </dsp:txXfrm>
    </dsp:sp>
    <dsp:sp modelId="{B87136C0-85A1-4764-9C15-823E280CD1A4}">
      <dsp:nvSpPr>
        <dsp:cNvPr id="0" name=""/>
        <dsp:cNvSpPr/>
      </dsp:nvSpPr>
      <dsp:spPr>
        <a:xfrm rot="16200000">
          <a:off x="2220366" y="1150057"/>
          <a:ext cx="302878" cy="38064"/>
        </a:xfrm>
        <a:custGeom>
          <a:avLst/>
          <a:gdLst/>
          <a:ahLst/>
          <a:cxnLst/>
          <a:rect l="0" t="0" r="0" b="0"/>
          <a:pathLst>
            <a:path>
              <a:moveTo>
                <a:pt x="0" y="19032"/>
              </a:moveTo>
              <a:lnTo>
                <a:pt x="302878" y="1903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64233" y="1161517"/>
        <a:ext cx="15143" cy="15143"/>
      </dsp:txXfrm>
    </dsp:sp>
    <dsp:sp modelId="{5A1382A2-88A7-4A40-B201-8D821557E221}">
      <dsp:nvSpPr>
        <dsp:cNvPr id="0" name=""/>
        <dsp:cNvSpPr/>
      </dsp:nvSpPr>
      <dsp:spPr>
        <a:xfrm>
          <a:off x="1870240" y="14520"/>
          <a:ext cx="1003129" cy="10031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Brand/logo</a:t>
          </a:r>
        </a:p>
      </dsp:txBody>
      <dsp:txXfrm>
        <a:off x="2017145" y="161425"/>
        <a:ext cx="709319" cy="709319"/>
      </dsp:txXfrm>
    </dsp:sp>
    <dsp:sp modelId="{241F1BF8-6CAA-4F84-967B-51146F3D45F8}">
      <dsp:nvSpPr>
        <dsp:cNvPr id="0" name=""/>
        <dsp:cNvSpPr/>
      </dsp:nvSpPr>
      <dsp:spPr>
        <a:xfrm>
          <a:off x="2873370" y="1803061"/>
          <a:ext cx="302878" cy="38064"/>
        </a:xfrm>
        <a:custGeom>
          <a:avLst/>
          <a:gdLst/>
          <a:ahLst/>
          <a:cxnLst/>
          <a:rect l="0" t="0" r="0" b="0"/>
          <a:pathLst>
            <a:path>
              <a:moveTo>
                <a:pt x="0" y="19032"/>
              </a:moveTo>
              <a:lnTo>
                <a:pt x="302878" y="1903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17237" y="1814521"/>
        <a:ext cx="15143" cy="15143"/>
      </dsp:txXfrm>
    </dsp:sp>
    <dsp:sp modelId="{78E45C74-7B37-435C-B54F-88C5FCEE2555}">
      <dsp:nvSpPr>
        <dsp:cNvPr id="0" name=""/>
        <dsp:cNvSpPr/>
      </dsp:nvSpPr>
      <dsp:spPr>
        <a:xfrm>
          <a:off x="3176248" y="1320528"/>
          <a:ext cx="1003129" cy="10031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Packaging</a:t>
          </a:r>
        </a:p>
      </dsp:txBody>
      <dsp:txXfrm>
        <a:off x="3323153" y="1467433"/>
        <a:ext cx="709319" cy="709319"/>
      </dsp:txXfrm>
    </dsp:sp>
    <dsp:sp modelId="{C19FC8AA-9362-4E3F-9A9D-5119CD3D632A}">
      <dsp:nvSpPr>
        <dsp:cNvPr id="0" name=""/>
        <dsp:cNvSpPr/>
      </dsp:nvSpPr>
      <dsp:spPr>
        <a:xfrm rot="5400000">
          <a:off x="2220366" y="2456065"/>
          <a:ext cx="302878" cy="38064"/>
        </a:xfrm>
        <a:custGeom>
          <a:avLst/>
          <a:gdLst/>
          <a:ahLst/>
          <a:cxnLst/>
          <a:rect l="0" t="0" r="0" b="0"/>
          <a:pathLst>
            <a:path>
              <a:moveTo>
                <a:pt x="0" y="19032"/>
              </a:moveTo>
              <a:lnTo>
                <a:pt x="302878" y="1903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64233" y="2467525"/>
        <a:ext cx="15143" cy="15143"/>
      </dsp:txXfrm>
    </dsp:sp>
    <dsp:sp modelId="{77939794-D519-4247-A8D4-9C54FB0C7BEE}">
      <dsp:nvSpPr>
        <dsp:cNvPr id="0" name=""/>
        <dsp:cNvSpPr/>
      </dsp:nvSpPr>
      <dsp:spPr>
        <a:xfrm>
          <a:off x="1870240" y="2626536"/>
          <a:ext cx="1003129" cy="10031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Product features </a:t>
          </a:r>
        </a:p>
      </dsp:txBody>
      <dsp:txXfrm>
        <a:off x="2017145" y="2773441"/>
        <a:ext cx="709319" cy="709319"/>
      </dsp:txXfrm>
    </dsp:sp>
    <dsp:sp modelId="{764515C1-829D-4D9E-A620-2A02DDC062F9}">
      <dsp:nvSpPr>
        <dsp:cNvPr id="0" name=""/>
        <dsp:cNvSpPr/>
      </dsp:nvSpPr>
      <dsp:spPr>
        <a:xfrm rot="10800000">
          <a:off x="1567362" y="1803061"/>
          <a:ext cx="302878" cy="38064"/>
        </a:xfrm>
        <a:custGeom>
          <a:avLst/>
          <a:gdLst/>
          <a:ahLst/>
          <a:cxnLst/>
          <a:rect l="0" t="0" r="0" b="0"/>
          <a:pathLst>
            <a:path>
              <a:moveTo>
                <a:pt x="0" y="19032"/>
              </a:moveTo>
              <a:lnTo>
                <a:pt x="302878" y="1903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11229" y="1814521"/>
        <a:ext cx="15143" cy="15143"/>
      </dsp:txXfrm>
    </dsp:sp>
    <dsp:sp modelId="{905EC4F5-0439-42C5-86ED-08D2CAF2C604}">
      <dsp:nvSpPr>
        <dsp:cNvPr id="0" name=""/>
        <dsp:cNvSpPr/>
      </dsp:nvSpPr>
      <dsp:spPr>
        <a:xfrm>
          <a:off x="564232" y="1320528"/>
          <a:ext cx="1003129" cy="10031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Story (Provenance)</a:t>
          </a:r>
        </a:p>
      </dsp:txBody>
      <dsp:txXfrm>
        <a:off x="711137" y="1467433"/>
        <a:ext cx="709319" cy="709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CB57-F73C-4E4F-8814-23D3B9A290B3}" type="datetimeFigureOut">
              <a:rPr lang="en-AU" smtClean="0"/>
              <a:t>4/10/2021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54B38-D4C3-469F-AB3D-42D4D5DD1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12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766486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DA3F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6648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71863" cy="365125"/>
          </a:xfrm>
        </p:spPr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596519" y="49506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DA3F31"/>
                </a:solidFill>
              </a:rPr>
              <a:t>PRIMED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33" y="195092"/>
            <a:ext cx="3661756" cy="540327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161733" y="37465"/>
            <a:ext cx="9868534" cy="6783070"/>
            <a:chOff x="0" y="0"/>
            <a:chExt cx="9869005" cy="6783070"/>
          </a:xfrm>
        </p:grpSpPr>
        <p:cxnSp>
          <p:nvCxnSpPr>
            <p:cNvPr id="8" name="Straight Connector 7"/>
            <p:cNvCxnSpPr/>
            <p:nvPr/>
          </p:nvCxnSpPr>
          <p:spPr>
            <a:xfrm flipH="1" flipV="1">
              <a:off x="0" y="826935"/>
              <a:ext cx="6480000" cy="0"/>
            </a:xfrm>
            <a:prstGeom prst="line">
              <a:avLst/>
            </a:prstGeom>
            <a:ln w="3175">
              <a:solidFill>
                <a:srgbClr val="DA3F3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6488265" y="0"/>
              <a:ext cx="3380740" cy="6783070"/>
              <a:chOff x="0" y="0"/>
              <a:chExt cx="3381185" cy="678368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21" y="5130140"/>
                <a:ext cx="1903038" cy="165354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410015"/>
                <a:ext cx="1903730" cy="1650581"/>
              </a:xfrm>
              <a:prstGeom prst="rect">
                <a:avLst/>
              </a:prstGeom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11875" y="0"/>
                <a:ext cx="3369310" cy="5912485"/>
                <a:chOff x="0" y="0"/>
                <a:chExt cx="3368500" cy="5915876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0" y="0"/>
                  <a:ext cx="3368500" cy="4202350"/>
                  <a:chOff x="0" y="0"/>
                  <a:chExt cx="3368500" cy="4202350"/>
                </a:xfrm>
              </p:grpSpPr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1695450"/>
                    <a:ext cx="1905635" cy="1655445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0" y="0"/>
                    <a:ext cx="3368500" cy="4202350"/>
                    <a:chOff x="0" y="0"/>
                    <a:chExt cx="3368500" cy="4202350"/>
                  </a:xfrm>
                </p:grpSpPr>
                <p:sp>
                  <p:nvSpPr>
                    <p:cNvPr id="17" name="Hexagon 16"/>
                    <p:cNvSpPr/>
                    <p:nvPr/>
                  </p:nvSpPr>
                  <p:spPr>
                    <a:xfrm>
                      <a:off x="1460500" y="84455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DA3F3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7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" name="Hexagon 17"/>
                    <p:cNvSpPr/>
                    <p:nvPr/>
                  </p:nvSpPr>
                  <p:spPr>
                    <a:xfrm>
                      <a:off x="0" y="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DA3F3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4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" name="Hexagon 18"/>
                    <p:cNvSpPr/>
                    <p:nvPr/>
                  </p:nvSpPr>
                  <p:spPr>
                    <a:xfrm>
                      <a:off x="1460500" y="2546350"/>
                      <a:ext cx="1908000" cy="1656000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DA3F3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3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HASS</a:t>
                      </a:r>
                      <a:endParaRPr lang="en-AU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14" name="Hexagon 13"/>
                <p:cNvSpPr/>
                <p:nvPr/>
              </p:nvSpPr>
              <p:spPr>
                <a:xfrm>
                  <a:off x="1460761" y="4260095"/>
                  <a:ext cx="1907739" cy="1655781"/>
                </a:xfrm>
                <a:prstGeom prst="hexagon">
                  <a:avLst>
                    <a:gd name="adj" fmla="val 29199"/>
                    <a:gd name="vf" fmla="val 115470"/>
                  </a:avLst>
                </a:prstGeom>
                <a:solidFill>
                  <a:srgbClr val="DA3F3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AU" sz="2200" b="1" dirty="0">
                      <a:solidFill>
                        <a:srgbClr val="FFFFFF"/>
                      </a:solidFill>
                      <a:effectLst/>
                      <a:latin typeface="Arial Narrow" panose="020B0606020202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Economics and Business</a:t>
                  </a:r>
                  <a:endParaRPr lang="en-AU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1277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898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4637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PRIMED10TL001 | HASS | The Business of Food Production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B52C-C974-455C-8BEA-1DEC0A0EFF6E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23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A3F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443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DA3F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744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002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220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566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843" y="6356350"/>
            <a:ext cx="770855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69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320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151" y="457200"/>
            <a:ext cx="3932237" cy="1600200"/>
          </a:xfrm>
        </p:spPr>
        <p:txBody>
          <a:bodyPr anchor="ctr" anchorCtr="0"/>
          <a:lstStyle>
            <a:lvl1pPr>
              <a:defRPr sz="3200" b="1"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729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1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838200" y="5861050"/>
            <a:ext cx="6172200" cy="289078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6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7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4130E5-E61B-4CBB-BE4D-E8692FE607E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Rectangle 3"/>
          <p:cNvSpPr/>
          <p:nvPr userDrawn="1"/>
        </p:nvSpPr>
        <p:spPr>
          <a:xfrm>
            <a:off x="9116554" y="6584077"/>
            <a:ext cx="25042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/>
            <a:r>
              <a:rPr lang="en-AU" sz="1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Department of Education WA 2021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52" y="6465753"/>
            <a:ext cx="414564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0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gric.wa.gov.au/r4r/food-industry-innova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Premium </a:t>
            </a:r>
            <a:r>
              <a:rPr lang="en-AU" dirty="0" err="1"/>
              <a:t>Agri</a:t>
            </a:r>
            <a:r>
              <a:rPr lang="en-AU" dirty="0"/>
              <a:t>-Food market Opportunity</a:t>
            </a:r>
          </a:p>
          <a:p>
            <a:r>
              <a:rPr lang="en-AU" dirty="0"/>
              <a:t>A project under the Food Industry Innovation Project </a:t>
            </a:r>
          </a:p>
          <a:p>
            <a:r>
              <a:rPr lang="en-AU" dirty="0"/>
              <a:t>December 2016</a:t>
            </a:r>
          </a:p>
        </p:txBody>
      </p:sp>
      <p:sp>
        <p:nvSpPr>
          <p:cNvPr id="17" name="Title 1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Department of Primary Industry and Regional Development </a:t>
            </a:r>
          </a:p>
        </p:txBody>
      </p:sp>
    </p:spTree>
    <p:extLst>
      <p:ext uri="{BB962C8B-B14F-4D97-AF65-F5344CB8AC3E}">
        <p14:creationId xmlns:p14="http://schemas.microsoft.com/office/powerpoint/2010/main" val="28161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Scope of the project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Identify market opportunities for premium Western Australian </a:t>
            </a:r>
            <a:r>
              <a:rPr lang="en-AU" dirty="0" err="1"/>
              <a:t>agri</a:t>
            </a:r>
            <a:r>
              <a:rPr lang="en-AU" dirty="0"/>
              <a:t>-food products.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PRIMED10TL001 | HASS | The Business of Food Production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989" y="2802150"/>
            <a:ext cx="5854685" cy="337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5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Premium products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217548"/>
              </p:ext>
            </p:extLst>
          </p:nvPr>
        </p:nvGraphicFramePr>
        <p:xfrm>
          <a:off x="393032" y="1690688"/>
          <a:ext cx="4743611" cy="3644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PRIMED10TL001 | HASS | The Business of Food Production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463" y="1690688"/>
            <a:ext cx="5469517" cy="36441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29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 example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5" y="1459932"/>
            <a:ext cx="10635255" cy="3088003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67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Product selection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9" y="1590176"/>
            <a:ext cx="9726382" cy="4172532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31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Products identified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50" y="1447003"/>
            <a:ext cx="3083760" cy="490934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28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Next steps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77" y="2215107"/>
            <a:ext cx="9821646" cy="35723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1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8993"/>
            <a:ext cx="10515600" cy="333796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AU" dirty="0">
              <a:solidFill>
                <a:srgbClr val="0563C1"/>
              </a:solidFill>
              <a:latin typeface="Arial"/>
              <a:cs typeface="Arial"/>
            </a:endParaRPr>
          </a:p>
          <a:p>
            <a:endParaRPr lang="en-AU" dirty="0">
              <a:solidFill>
                <a:srgbClr val="0563C1"/>
              </a:solidFill>
              <a:latin typeface="Arial"/>
              <a:cs typeface="Arial"/>
            </a:endParaRPr>
          </a:p>
          <a:p>
            <a:endParaRPr lang="en-AU" dirty="0">
              <a:solidFill>
                <a:srgbClr val="0563C1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PRIMED10TL001 | HASS | The Business of Food Production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8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678C69-73E7-468B-86EE-35429D04EB4E}"/>
              </a:ext>
            </a:extLst>
          </p:cNvPr>
          <p:cNvSpPr txBox="1"/>
          <p:nvPr/>
        </p:nvSpPr>
        <p:spPr>
          <a:xfrm>
            <a:off x="838201" y="1506022"/>
            <a:ext cx="10562724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b="1" dirty="0">
                <a:solidFill>
                  <a:srgbClr val="DA3F31"/>
                </a:solidFill>
              </a:rPr>
              <a:t>Reference</a:t>
            </a:r>
          </a:p>
          <a:p>
            <a:r>
              <a:rPr lang="en-AU" dirty="0"/>
              <a:t>Department of Primary Industries and Regional Development (26 July 2021) ‘Food Industry Innovation’ accessed at: &lt;</a:t>
            </a:r>
            <a:r>
              <a:rPr lang="en-AU" dirty="0">
                <a:hlinkClick r:id="rId2"/>
              </a:rPr>
              <a:t>https://www.agric.wa.gov.au/r4r/food-industry-innovation</a:t>
            </a:r>
            <a:r>
              <a:rPr lang="en-AU" dirty="0"/>
              <a:t>&gt; accessed 9 August 2021</a:t>
            </a:r>
          </a:p>
          <a:p>
            <a:endParaRPr lang="en-AU" dirty="0">
              <a:cs typeface="Calibri"/>
            </a:endParaRPr>
          </a:p>
          <a:p>
            <a:r>
              <a:rPr lang="en-AU" b="1" dirty="0">
                <a:solidFill>
                  <a:srgbClr val="DA3F31"/>
                </a:solidFill>
                <a:cs typeface="Calibri"/>
              </a:rPr>
              <a:t>Images</a:t>
            </a:r>
          </a:p>
          <a:p>
            <a:r>
              <a:rPr lang="en-AU" dirty="0">
                <a:cs typeface="Calibri"/>
              </a:rPr>
              <a:t>Images courtesy of Department of Agriculture and Food (December 2016) CC-BY-3.0-AU 'Premium </a:t>
            </a:r>
            <a:r>
              <a:rPr lang="en-AU" dirty="0" err="1">
                <a:cs typeface="Calibri"/>
              </a:rPr>
              <a:t>Agri</a:t>
            </a:r>
            <a:r>
              <a:rPr lang="en-AU" dirty="0">
                <a:cs typeface="Calibri"/>
              </a:rPr>
              <a:t>-food Market Opportunity: A project under the Food Industry Innovation Project' available at: &lt;https://www.progressmidwest.com.au/Profiles/progressmidwest/Assets/ClientData/Documents/GGG_Library_2019/Agriculture_and_food/Premium_AgriFood_Market_Opportunity_Report_DAFWA.pdf&gt; [12.5 MB] accessed 9 August 2021</a:t>
            </a:r>
            <a:endParaRPr lang="en-AU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96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SS_Presentation.potx" id="{40E5808F-CFD3-4C40-9D06-CE797E921F4F}" vid="{9BC3D7E6-A410-47F2-9B73-7683BF4AC1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EACF6BC67DC64E81EC1693F0C041B9" ma:contentTypeVersion="12" ma:contentTypeDescription="Create a new document." ma:contentTypeScope="" ma:versionID="2bb1e2135f37ff5c454a61ad5785ef49">
  <xsd:schema xmlns:xsd="http://www.w3.org/2001/XMLSchema" xmlns:xs="http://www.w3.org/2001/XMLSchema" xmlns:p="http://schemas.microsoft.com/office/2006/metadata/properties" xmlns:ns2="c11337b8-a1c9-4e93-a10e-b9c3de58965d" xmlns:ns3="939100e6-dc5b-4952-bae1-a6b604181575" targetNamespace="http://schemas.microsoft.com/office/2006/metadata/properties" ma:root="true" ma:fieldsID="15b09a6b1faadbb15ceed342801856bc" ns2:_="" ns3:_="">
    <xsd:import namespace="c11337b8-a1c9-4e93-a10e-b9c3de58965d"/>
    <xsd:import namespace="939100e6-dc5b-4952-bae1-a6b6041815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337b8-a1c9-4e93-a10e-b9c3de589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9100e6-dc5b-4952-bae1-a6b60418157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39100e6-dc5b-4952-bae1-a6b604181575">
      <UserInfo>
        <DisplayName/>
        <AccountId xsi:nil="true"/>
        <AccountType/>
      </UserInfo>
    </SharedWithUsers>
    <MediaLengthInSeconds xmlns="c11337b8-a1c9-4e93-a10e-b9c3de58965d" xsi:nil="true"/>
  </documentManagement>
</p:properties>
</file>

<file path=customXml/itemProps1.xml><?xml version="1.0" encoding="utf-8"?>
<ds:datastoreItem xmlns:ds="http://schemas.openxmlformats.org/officeDocument/2006/customXml" ds:itemID="{09888A08-E402-4CEB-9D74-DDDD053593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995F8C-8718-40A1-9CF9-2218EC67A4D8}"/>
</file>

<file path=customXml/itemProps3.xml><?xml version="1.0" encoding="utf-8"?>
<ds:datastoreItem xmlns:ds="http://schemas.openxmlformats.org/officeDocument/2006/customXml" ds:itemID="{A2867D72-C03A-4433-A885-2641F38E3984}">
  <ds:schemaRefs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a7410e4e-0e94-4d9f-bc7f-ec562f0f3678"/>
    <ds:schemaRef ds:uri="c8567d32-44a6-4f8d-bcfe-e848e1c9e6f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HASS_Presentation (10)</Template>
  <TotalTime>435</TotalTime>
  <Words>201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Times New Roman</vt:lpstr>
      <vt:lpstr>Office Theme</vt:lpstr>
      <vt:lpstr>Department of Primary Industry and Regional Development </vt:lpstr>
      <vt:lpstr>Scope of the project </vt:lpstr>
      <vt:lpstr>Premium products </vt:lpstr>
      <vt:lpstr>An example </vt:lpstr>
      <vt:lpstr>Product selection</vt:lpstr>
      <vt:lpstr>Products identified </vt:lpstr>
      <vt:lpstr>Next steps </vt:lpstr>
      <vt:lpstr>Acknowledgements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CROFTON Caroline [SIDE - Sch of Isol &amp; Dist Edu]</dc:creator>
  <cp:lastModifiedBy>LAU Gina [SIDE - Sch of Isol &amp; Dist Edu]</cp:lastModifiedBy>
  <cp:revision>27</cp:revision>
  <dcterms:created xsi:type="dcterms:W3CDTF">2021-08-30T02:17:41Z</dcterms:created>
  <dcterms:modified xsi:type="dcterms:W3CDTF">2021-10-04T03:35:38Z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0x01010006EACF6BC67DC64E81EC1693F0C041B9</vt:lpwstr>
  </property>
  <property fmtid="{D5CDD505-2E9C-101B-9397-08002B2CF9AE}" pid="3" name="Order">
    <vt:r8>282400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</Properties>
</file>