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283" r:id="rId6"/>
    <p:sldId id="285" r:id="rId7"/>
    <p:sldId id="279" r:id="rId8"/>
    <p:sldId id="278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9" r:id="rId19"/>
    <p:sldId id="29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E07CA-9A5C-4C0B-BE50-9652FC5F1DC8}" v="2" dt="2021-09-21T03:25:54.925"/>
    <p1510:client id="{9B83ADB9-E3CF-44C5-90FB-889FB591300F}" v="18" dt="2021-09-24T03:44:53.356"/>
    <p1510:client id="{B9A02AA7-8EDD-4850-8CD2-087E67DD1808}" v="4" dt="2021-09-22T00:26:25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100" d="100"/>
          <a:sy n="100" d="100"/>
        </p:scale>
        <p:origin x="7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ON Louisa [SIDE - Sch of Isol &amp; Dist Edu]" userId="5abd2f33-2425-485d-b330-a03a3724741b" providerId="ADAL" clId="{B9A02AA7-8EDD-4850-8CD2-087E67DD1808}"/>
    <pc:docChg chg="undo custSel modSld">
      <pc:chgData name="KERON Louisa [SIDE - Sch of Isol &amp; Dist Edu]" userId="5abd2f33-2425-485d-b330-a03a3724741b" providerId="ADAL" clId="{B9A02AA7-8EDD-4850-8CD2-087E67DD1808}" dt="2021-09-22T00:26:39.967" v="54" actId="20577"/>
      <pc:docMkLst>
        <pc:docMk/>
      </pc:docMkLst>
      <pc:sldChg chg="delSp modSp">
        <pc:chgData name="KERON Louisa [SIDE - Sch of Isol &amp; Dist Edu]" userId="5abd2f33-2425-485d-b330-a03a3724741b" providerId="ADAL" clId="{B9A02AA7-8EDD-4850-8CD2-087E67DD1808}" dt="2021-09-22T00:26:39.967" v="54" actId="20577"/>
        <pc:sldMkLst>
          <pc:docMk/>
          <pc:sldMk cId="2839639196" sldId="273"/>
        </pc:sldMkLst>
        <pc:spChg chg="mod">
          <ac:chgData name="KERON Louisa [SIDE - Sch of Isol &amp; Dist Edu]" userId="5abd2f33-2425-485d-b330-a03a3724741b" providerId="ADAL" clId="{B9A02AA7-8EDD-4850-8CD2-087E67DD1808}" dt="2021-09-22T00:26:39.967" v="54" actId="20577"/>
          <ac:spMkLst>
            <pc:docMk/>
            <pc:sldMk cId="2839639196" sldId="273"/>
            <ac:spMk id="3" creationId="{00000000-0000-0000-0000-000000000000}"/>
          </ac:spMkLst>
        </pc:spChg>
        <pc:picChg chg="del">
          <ac:chgData name="KERON Louisa [SIDE - Sch of Isol &amp; Dist Edu]" userId="5abd2f33-2425-485d-b330-a03a3724741b" providerId="ADAL" clId="{B9A02AA7-8EDD-4850-8CD2-087E67DD1808}" dt="2021-09-22T00:25:48.114" v="12" actId="478"/>
          <ac:picMkLst>
            <pc:docMk/>
            <pc:sldMk cId="2839639196" sldId="273"/>
            <ac:picMk id="5" creationId="{00000000-0000-0000-0000-000000000000}"/>
          </ac:picMkLst>
        </pc:picChg>
      </pc:sldChg>
    </pc:docChg>
  </pc:docChgLst>
  <pc:docChgLst>
    <pc:chgData name="KERON Louisa [SIDE - Sch of Isol &amp; Dist Edu]" userId="S::louisa.keron@education.wa.edu.au::5abd2f33-2425-485d-b330-a03a3724741b" providerId="AD" clId="Web-{9B83ADB9-E3CF-44C5-90FB-889FB591300F}"/>
    <pc:docChg chg="modSld">
      <pc:chgData name="KERON Louisa [SIDE - Sch of Isol &amp; Dist Edu]" userId="S::louisa.keron@education.wa.edu.au::5abd2f33-2425-485d-b330-a03a3724741b" providerId="AD" clId="Web-{9B83ADB9-E3CF-44C5-90FB-889FB591300F}" dt="2021-09-24T03:44:53.341" v="8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9B83ADB9-E3CF-44C5-90FB-889FB591300F}" dt="2021-09-24T03:44:53.341" v="8" actId="20577"/>
        <pc:sldMkLst>
          <pc:docMk/>
          <pc:sldMk cId="2839639196" sldId="273"/>
        </pc:sldMkLst>
        <pc:spChg chg="mod">
          <ac:chgData name="KERON Louisa [SIDE - Sch of Isol &amp; Dist Edu]" userId="S::louisa.keron@education.wa.edu.au::5abd2f33-2425-485d-b330-a03a3724741b" providerId="AD" clId="Web-{9B83ADB9-E3CF-44C5-90FB-889FB591300F}" dt="2021-09-24T03:44:53.341" v="8" actId="20577"/>
          <ac:spMkLst>
            <pc:docMk/>
            <pc:sldMk cId="2839639196" sldId="273"/>
            <ac:spMk id="3" creationId="{00000000-0000-0000-0000-000000000000}"/>
          </ac:spMkLst>
        </pc:spChg>
      </pc:sldChg>
    </pc:docChg>
  </pc:docChgLst>
  <pc:docChgLst>
    <pc:chgData name="LAU Gina [SIDE - Sch of Isol &amp; Dist Edu]" userId="e19020e0-70b6-4b51-a478-a64521a340f3" providerId="ADAL" clId="{886E8817-D75A-EC43-9632-9BAB225C0AE2}"/>
    <pc:docChg chg="custSel delSld modSld modMainMaster">
      <pc:chgData name="LAU Gina [SIDE - Sch of Isol &amp; Dist Edu]" userId="e19020e0-70b6-4b51-a478-a64521a340f3" providerId="ADAL" clId="{886E8817-D75A-EC43-9632-9BAB225C0AE2}" dt="2021-09-10T03:13:48.822" v="59"/>
      <pc:docMkLst>
        <pc:docMk/>
      </pc:docMkLst>
      <pc:sldChg chg="addSp delSp modSp mod">
        <pc:chgData name="LAU Gina [SIDE - Sch of Isol &amp; Dist Edu]" userId="e19020e0-70b6-4b51-a478-a64521a340f3" providerId="ADAL" clId="{886E8817-D75A-EC43-9632-9BAB225C0AE2}" dt="2021-09-10T03:13:48.822" v="59"/>
        <pc:sldMkLst>
          <pc:docMk/>
          <pc:sldMk cId="2240835543" sldId="279"/>
        </pc:sldMkLst>
        <pc:spChg chg="add mod">
          <ac:chgData name="LAU Gina [SIDE - Sch of Isol &amp; Dist Edu]" userId="e19020e0-70b6-4b51-a478-a64521a340f3" providerId="ADAL" clId="{886E8817-D75A-EC43-9632-9BAB225C0AE2}" dt="2021-09-10T03:13:48.822" v="59"/>
          <ac:spMkLst>
            <pc:docMk/>
            <pc:sldMk cId="2240835543" sldId="279"/>
            <ac:spMk id="2" creationId="{82FFAE79-3388-AC47-AE06-AEF194884C27}"/>
          </ac:spMkLst>
        </pc:spChg>
        <pc:spChg chg="del">
          <ac:chgData name="LAU Gina [SIDE - Sch of Isol &amp; Dist Edu]" userId="e19020e0-70b6-4b51-a478-a64521a340f3" providerId="ADAL" clId="{886E8817-D75A-EC43-9632-9BAB225C0AE2}" dt="2021-09-10T03:13:41.684" v="58" actId="478"/>
          <ac:spMkLst>
            <pc:docMk/>
            <pc:sldMk cId="2240835543" sldId="279"/>
            <ac:spMk id="4" creationId="{00000000-0000-0000-0000-000000000000}"/>
          </ac:spMkLst>
        </pc:spChg>
      </pc:sldChg>
      <pc:sldChg chg="del">
        <pc:chgData name="LAU Gina [SIDE - Sch of Isol &amp; Dist Edu]" userId="e19020e0-70b6-4b51-a478-a64521a340f3" providerId="ADAL" clId="{886E8817-D75A-EC43-9632-9BAB225C0AE2}" dt="2021-09-10T03:05:42.343" v="0" actId="2696"/>
        <pc:sldMkLst>
          <pc:docMk/>
          <pc:sldMk cId="3569074643" sldId="284"/>
        </pc:sldMkLst>
      </pc:sldChg>
      <pc:sldChg chg="addSp delSp modSp mod">
        <pc:chgData name="LAU Gina [SIDE - Sch of Isol &amp; Dist Edu]" userId="e19020e0-70b6-4b51-a478-a64521a340f3" providerId="ADAL" clId="{886E8817-D75A-EC43-9632-9BAB225C0AE2}" dt="2021-09-10T03:13:48.822" v="59"/>
        <pc:sldMkLst>
          <pc:docMk/>
          <pc:sldMk cId="3165998295" sldId="287"/>
        </pc:sldMkLst>
        <pc:spChg chg="add mod">
          <ac:chgData name="LAU Gina [SIDE - Sch of Isol &amp; Dist Edu]" userId="e19020e0-70b6-4b51-a478-a64521a340f3" providerId="ADAL" clId="{886E8817-D75A-EC43-9632-9BAB225C0AE2}" dt="2021-09-10T03:13:48.822" v="59"/>
          <ac:spMkLst>
            <pc:docMk/>
            <pc:sldMk cId="3165998295" sldId="287"/>
            <ac:spMk id="3" creationId="{28009869-483E-074A-B4B3-93490310A6FE}"/>
          </ac:spMkLst>
        </pc:spChg>
        <pc:spChg chg="del">
          <ac:chgData name="LAU Gina [SIDE - Sch of Isol &amp; Dist Edu]" userId="e19020e0-70b6-4b51-a478-a64521a340f3" providerId="ADAL" clId="{886E8817-D75A-EC43-9632-9BAB225C0AE2}" dt="2021-09-10T03:13:29.866" v="55" actId="478"/>
          <ac:spMkLst>
            <pc:docMk/>
            <pc:sldMk cId="3165998295" sldId="287"/>
            <ac:spMk id="4" creationId="{00000000-0000-0000-0000-000000000000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13:34.173" v="57" actId="478"/>
          <ac:spMkLst>
            <pc:docMk/>
            <pc:sldMk cId="3165998295" sldId="287"/>
            <ac:spMk id="7" creationId="{FF619DF4-11E7-8E40-92BC-F99BD6F11EB6}"/>
          </ac:spMkLst>
        </pc:spChg>
      </pc:sldChg>
      <pc:sldChg chg="addSp delSp modSp mod">
        <pc:chgData name="LAU Gina [SIDE - Sch of Isol &amp; Dist Edu]" userId="e19020e0-70b6-4b51-a478-a64521a340f3" providerId="ADAL" clId="{886E8817-D75A-EC43-9632-9BAB225C0AE2}" dt="2021-09-10T03:10:12.314" v="40"/>
        <pc:sldMkLst>
          <pc:docMk/>
          <pc:sldMk cId="3014915597" sldId="288"/>
        </pc:sldMkLst>
        <pc:spChg chg="del">
          <ac:chgData name="LAU Gina [SIDE - Sch of Isol &amp; Dist Edu]" userId="e19020e0-70b6-4b51-a478-a64521a340f3" providerId="ADAL" clId="{886E8817-D75A-EC43-9632-9BAB225C0AE2}" dt="2021-09-10T03:10:11.332" v="39" actId="478"/>
          <ac:spMkLst>
            <pc:docMk/>
            <pc:sldMk cId="3014915597" sldId="288"/>
            <ac:spMk id="2" creationId="{00000000-0000-0000-0000-000000000000}"/>
          </ac:spMkLst>
        </pc:spChg>
        <pc:spChg chg="add mod">
          <ac:chgData name="LAU Gina [SIDE - Sch of Isol &amp; Dist Edu]" userId="e19020e0-70b6-4b51-a478-a64521a340f3" providerId="ADAL" clId="{886E8817-D75A-EC43-9632-9BAB225C0AE2}" dt="2021-09-10T03:10:12.314" v="40"/>
          <ac:spMkLst>
            <pc:docMk/>
            <pc:sldMk cId="3014915597" sldId="288"/>
            <ac:spMk id="7" creationId="{A1DFABEA-426D-1042-AF1E-5AC795DF814A}"/>
          </ac:spMkLst>
        </pc:spChg>
      </pc:sldChg>
      <pc:sldChg chg="addSp delSp modSp mod">
        <pc:chgData name="LAU Gina [SIDE - Sch of Isol &amp; Dist Edu]" userId="e19020e0-70b6-4b51-a478-a64521a340f3" providerId="ADAL" clId="{886E8817-D75A-EC43-9632-9BAB225C0AE2}" dt="2021-09-10T03:10:05.043" v="38"/>
        <pc:sldMkLst>
          <pc:docMk/>
          <pc:sldMk cId="4206245424" sldId="290"/>
        </pc:sldMkLst>
        <pc:spChg chg="del">
          <ac:chgData name="LAU Gina [SIDE - Sch of Isol &amp; Dist Edu]" userId="e19020e0-70b6-4b51-a478-a64521a340f3" providerId="ADAL" clId="{886E8817-D75A-EC43-9632-9BAB225C0AE2}" dt="2021-09-10T03:10:04.337" v="37" actId="478"/>
          <ac:spMkLst>
            <pc:docMk/>
            <pc:sldMk cId="4206245424" sldId="290"/>
            <ac:spMk id="2" creationId="{00000000-0000-0000-0000-000000000000}"/>
          </ac:spMkLst>
        </pc:spChg>
        <pc:spChg chg="add mod">
          <ac:chgData name="LAU Gina [SIDE - Sch of Isol &amp; Dist Edu]" userId="e19020e0-70b6-4b51-a478-a64521a340f3" providerId="ADAL" clId="{886E8817-D75A-EC43-9632-9BAB225C0AE2}" dt="2021-09-10T03:10:05.043" v="38"/>
          <ac:spMkLst>
            <pc:docMk/>
            <pc:sldMk cId="4206245424" sldId="290"/>
            <ac:spMk id="11" creationId="{46D88A0B-7F8F-8F46-8DE0-8E2709F4FC60}"/>
          </ac:spMkLst>
        </pc:spChg>
      </pc:sldChg>
      <pc:sldChg chg="addSp delSp modSp mod">
        <pc:chgData name="LAU Gina [SIDE - Sch of Isol &amp; Dist Edu]" userId="e19020e0-70b6-4b51-a478-a64521a340f3" providerId="ADAL" clId="{886E8817-D75A-EC43-9632-9BAB225C0AE2}" dt="2021-09-10T03:09:59.046" v="36"/>
        <pc:sldMkLst>
          <pc:docMk/>
          <pc:sldMk cId="454641183" sldId="291"/>
        </pc:sldMkLst>
        <pc:spChg chg="del">
          <ac:chgData name="LAU Gina [SIDE - Sch of Isol &amp; Dist Edu]" userId="e19020e0-70b6-4b51-a478-a64521a340f3" providerId="ADAL" clId="{886E8817-D75A-EC43-9632-9BAB225C0AE2}" dt="2021-09-10T03:09:58.249" v="35" actId="478"/>
          <ac:spMkLst>
            <pc:docMk/>
            <pc:sldMk cId="454641183" sldId="291"/>
            <ac:spMk id="2" creationId="{00000000-0000-0000-0000-000000000000}"/>
          </ac:spMkLst>
        </pc:spChg>
        <pc:spChg chg="add mod">
          <ac:chgData name="LAU Gina [SIDE - Sch of Isol &amp; Dist Edu]" userId="e19020e0-70b6-4b51-a478-a64521a340f3" providerId="ADAL" clId="{886E8817-D75A-EC43-9632-9BAB225C0AE2}" dt="2021-09-10T03:09:59.046" v="36"/>
          <ac:spMkLst>
            <pc:docMk/>
            <pc:sldMk cId="454641183" sldId="291"/>
            <ac:spMk id="7" creationId="{5095692D-9CC5-5F43-862E-1C1B675BD8E8}"/>
          </ac:spMkLst>
        </pc:spChg>
      </pc:sldChg>
      <pc:sldChg chg="addSp delSp modSp mod">
        <pc:chgData name="LAU Gina [SIDE - Sch of Isol &amp; Dist Edu]" userId="e19020e0-70b6-4b51-a478-a64521a340f3" providerId="ADAL" clId="{886E8817-D75A-EC43-9632-9BAB225C0AE2}" dt="2021-09-10T03:09:39.001" v="34" actId="478"/>
        <pc:sldMkLst>
          <pc:docMk/>
          <pc:sldMk cId="3982590015" sldId="293"/>
        </pc:sldMkLst>
        <pc:spChg chg="del mod">
          <ac:chgData name="LAU Gina [SIDE - Sch of Isol &amp; Dist Edu]" userId="e19020e0-70b6-4b51-a478-a64521a340f3" providerId="ADAL" clId="{886E8817-D75A-EC43-9632-9BAB225C0AE2}" dt="2021-09-10T03:09:39.001" v="34" actId="478"/>
          <ac:spMkLst>
            <pc:docMk/>
            <pc:sldMk cId="3982590015" sldId="293"/>
            <ac:spMk id="2" creationId="{00000000-0000-0000-0000-000000000000}"/>
          </ac:spMkLst>
        </pc:spChg>
        <pc:spChg chg="add mod">
          <ac:chgData name="LAU Gina [SIDE - Sch of Isol &amp; Dist Edu]" userId="e19020e0-70b6-4b51-a478-a64521a340f3" providerId="ADAL" clId="{886E8817-D75A-EC43-9632-9BAB225C0AE2}" dt="2021-09-10T03:09:25.555" v="33" actId="14100"/>
          <ac:spMkLst>
            <pc:docMk/>
            <pc:sldMk cId="3982590015" sldId="293"/>
            <ac:spMk id="7" creationId="{D86F0FE7-5C35-5C49-B251-0EAAAAF11A2E}"/>
          </ac:spMkLst>
        </pc:spChg>
      </pc:sldChg>
      <pc:sldChg chg="addSp delSp modSp mod chgLayout">
        <pc:chgData name="LAU Gina [SIDE - Sch of Isol &amp; Dist Edu]" userId="e19020e0-70b6-4b51-a478-a64521a340f3" providerId="ADAL" clId="{886E8817-D75A-EC43-9632-9BAB225C0AE2}" dt="2021-09-10T03:07:34.949" v="22" actId="27636"/>
        <pc:sldMkLst>
          <pc:docMk/>
          <pc:sldMk cId="3729863034" sldId="294"/>
        </pc:sldMkLst>
        <pc:spChg chg="mod ord">
          <ac:chgData name="LAU Gina [SIDE - Sch of Isol &amp; Dist Edu]" userId="e19020e0-70b6-4b51-a478-a64521a340f3" providerId="ADAL" clId="{886E8817-D75A-EC43-9632-9BAB225C0AE2}" dt="2021-09-10T03:07:34.866" v="20" actId="6264"/>
          <ac:spMkLst>
            <pc:docMk/>
            <pc:sldMk cId="3729863034" sldId="294"/>
            <ac:spMk id="2" creationId="{00000000-0000-0000-0000-000000000000}"/>
          </ac:spMkLst>
        </pc:spChg>
        <pc:spChg chg="mod ord">
          <ac:chgData name="LAU Gina [SIDE - Sch of Isol &amp; Dist Edu]" userId="e19020e0-70b6-4b51-a478-a64521a340f3" providerId="ADAL" clId="{886E8817-D75A-EC43-9632-9BAB225C0AE2}" dt="2021-09-10T03:07:34.944" v="21" actId="27636"/>
          <ac:spMkLst>
            <pc:docMk/>
            <pc:sldMk cId="3729863034" sldId="294"/>
            <ac:spMk id="4" creationId="{00000000-0000-0000-0000-000000000000}"/>
          </ac:spMkLst>
        </pc:spChg>
        <pc:spChg chg="del">
          <ac:chgData name="LAU Gina [SIDE - Sch of Isol &amp; Dist Edu]" userId="e19020e0-70b6-4b51-a478-a64521a340f3" providerId="ADAL" clId="{886E8817-D75A-EC43-9632-9BAB225C0AE2}" dt="2021-09-10T03:07:34.866" v="20" actId="6264"/>
          <ac:spMkLst>
            <pc:docMk/>
            <pc:sldMk cId="3729863034" sldId="294"/>
            <ac:spMk id="5" creationId="{00000000-0000-0000-0000-000000000000}"/>
          </ac:spMkLst>
        </pc:spChg>
        <pc:spChg chg="mod ord">
          <ac:chgData name="LAU Gina [SIDE - Sch of Isol &amp; Dist Edu]" userId="e19020e0-70b6-4b51-a478-a64521a340f3" providerId="ADAL" clId="{886E8817-D75A-EC43-9632-9BAB225C0AE2}" dt="2021-09-10T03:07:34.949" v="22" actId="27636"/>
          <ac:spMkLst>
            <pc:docMk/>
            <pc:sldMk cId="3729863034" sldId="294"/>
            <ac:spMk id="6" creationId="{00000000-0000-0000-0000-000000000000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07:34.866" v="20" actId="6264"/>
          <ac:spMkLst>
            <pc:docMk/>
            <pc:sldMk cId="3729863034" sldId="294"/>
            <ac:spMk id="7" creationId="{E9360330-3639-E341-A1F7-C0FCC3F81B62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07:34.866" v="20" actId="6264"/>
          <ac:spMkLst>
            <pc:docMk/>
            <pc:sldMk cId="3729863034" sldId="294"/>
            <ac:spMk id="8" creationId="{568A0112-FDB2-A740-BA92-EBD265922F11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07:34.866" v="20" actId="6264"/>
          <ac:spMkLst>
            <pc:docMk/>
            <pc:sldMk cId="3729863034" sldId="294"/>
            <ac:spMk id="9" creationId="{64463354-1E8A-2F4E-8068-A7455B359E68}"/>
          </ac:spMkLst>
        </pc:spChg>
        <pc:spChg chg="add mod ord">
          <ac:chgData name="LAU Gina [SIDE - Sch of Isol &amp; Dist Edu]" userId="e19020e0-70b6-4b51-a478-a64521a340f3" providerId="ADAL" clId="{886E8817-D75A-EC43-9632-9BAB225C0AE2}" dt="2021-09-10T03:07:34.866" v="20" actId="6264"/>
          <ac:spMkLst>
            <pc:docMk/>
            <pc:sldMk cId="3729863034" sldId="294"/>
            <ac:spMk id="10" creationId="{0166EDE1-C70E-9444-AB25-918200A82B39}"/>
          </ac:spMkLst>
        </pc:spChg>
      </pc:sldChg>
      <pc:sldChg chg="addSp delSp modSp mod modClrScheme chgLayout">
        <pc:chgData name="LAU Gina [SIDE - Sch of Isol &amp; Dist Edu]" userId="e19020e0-70b6-4b51-a478-a64521a340f3" providerId="ADAL" clId="{886E8817-D75A-EC43-9632-9BAB225C0AE2}" dt="2021-09-10T03:08:29.583" v="30" actId="403"/>
        <pc:sldMkLst>
          <pc:docMk/>
          <pc:sldMk cId="2928792154" sldId="295"/>
        </pc:sldMkLst>
        <pc:spChg chg="mod ord">
          <ac:chgData name="LAU Gina [SIDE - Sch of Isol &amp; Dist Edu]" userId="e19020e0-70b6-4b51-a478-a64521a340f3" providerId="ADAL" clId="{886E8817-D75A-EC43-9632-9BAB225C0AE2}" dt="2021-09-10T03:08:10.880" v="26" actId="26606"/>
          <ac:spMkLst>
            <pc:docMk/>
            <pc:sldMk cId="2928792154" sldId="295"/>
            <ac:spMk id="2" creationId="{00000000-0000-0000-0000-000000000000}"/>
          </ac:spMkLst>
        </pc:spChg>
        <pc:spChg chg="mod ord">
          <ac:chgData name="LAU Gina [SIDE - Sch of Isol &amp; Dist Edu]" userId="e19020e0-70b6-4b51-a478-a64521a340f3" providerId="ADAL" clId="{886E8817-D75A-EC43-9632-9BAB225C0AE2}" dt="2021-09-10T03:08:10.880" v="26" actId="26606"/>
          <ac:spMkLst>
            <pc:docMk/>
            <pc:sldMk cId="2928792154" sldId="295"/>
            <ac:spMk id="3" creationId="{00000000-0000-0000-0000-000000000000}"/>
          </ac:spMkLst>
        </pc:spChg>
        <pc:spChg chg="del">
          <ac:chgData name="LAU Gina [SIDE - Sch of Isol &amp; Dist Edu]" userId="e19020e0-70b6-4b51-a478-a64521a340f3" providerId="ADAL" clId="{886E8817-D75A-EC43-9632-9BAB225C0AE2}" dt="2021-09-10T03:07:42.054" v="23" actId="6264"/>
          <ac:spMkLst>
            <pc:docMk/>
            <pc:sldMk cId="2928792154" sldId="295"/>
            <ac:spMk id="4" creationId="{00000000-0000-0000-0000-000000000000}"/>
          </ac:spMkLst>
        </pc:spChg>
        <pc:spChg chg="mod ord">
          <ac:chgData name="LAU Gina [SIDE - Sch of Isol &amp; Dist Edu]" userId="e19020e0-70b6-4b51-a478-a64521a340f3" providerId="ADAL" clId="{886E8817-D75A-EC43-9632-9BAB225C0AE2}" dt="2021-09-10T03:08:29.583" v="30" actId="403"/>
          <ac:spMkLst>
            <pc:docMk/>
            <pc:sldMk cId="2928792154" sldId="295"/>
            <ac:spMk id="5" creationId="{00000000-0000-0000-0000-000000000000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07:42.054" v="23" actId="6264"/>
          <ac:spMkLst>
            <pc:docMk/>
            <pc:sldMk cId="2928792154" sldId="295"/>
            <ac:spMk id="6" creationId="{F8F8BAC5-874A-4048-8076-C8C0F3105FF1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07:42.054" v="23" actId="6264"/>
          <ac:spMkLst>
            <pc:docMk/>
            <pc:sldMk cId="2928792154" sldId="295"/>
            <ac:spMk id="7" creationId="{889BCD45-AB03-8642-9FA6-41EF64055F06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07:42.054" v="23" actId="6264"/>
          <ac:spMkLst>
            <pc:docMk/>
            <pc:sldMk cId="2928792154" sldId="295"/>
            <ac:spMk id="8" creationId="{875F2F25-163F-A641-89C0-44ED6C6CB9E6}"/>
          </ac:spMkLst>
        </pc:spChg>
        <pc:spChg chg="add del mod ord">
          <ac:chgData name="LAU Gina [SIDE - Sch of Isol &amp; Dist Edu]" userId="e19020e0-70b6-4b51-a478-a64521a340f3" providerId="ADAL" clId="{886E8817-D75A-EC43-9632-9BAB225C0AE2}" dt="2021-09-10T03:07:59.735" v="24" actId="700"/>
          <ac:spMkLst>
            <pc:docMk/>
            <pc:sldMk cId="2928792154" sldId="295"/>
            <ac:spMk id="10" creationId="{A6924131-26CE-D54D-9E41-8E7A7745B544}"/>
          </ac:spMkLst>
        </pc:spChg>
        <pc:picChg chg="mod">
          <ac:chgData name="LAU Gina [SIDE - Sch of Isol &amp; Dist Edu]" userId="e19020e0-70b6-4b51-a478-a64521a340f3" providerId="ADAL" clId="{886E8817-D75A-EC43-9632-9BAB225C0AE2}" dt="2021-09-10T03:08:10.880" v="26" actId="26606"/>
          <ac:picMkLst>
            <pc:docMk/>
            <pc:sldMk cId="2928792154" sldId="295"/>
            <ac:picMk id="9" creationId="{00000000-0000-0000-0000-000000000000}"/>
          </ac:picMkLst>
        </pc:picChg>
      </pc:sldChg>
      <pc:sldChg chg="addSp delSp modSp mod">
        <pc:chgData name="LAU Gina [SIDE - Sch of Isol &amp; Dist Edu]" userId="e19020e0-70b6-4b51-a478-a64521a340f3" providerId="ADAL" clId="{886E8817-D75A-EC43-9632-9BAB225C0AE2}" dt="2021-09-10T03:10:22.261" v="42"/>
        <pc:sldMkLst>
          <pc:docMk/>
          <pc:sldMk cId="3536874426" sldId="296"/>
        </pc:sldMkLst>
        <pc:spChg chg="del">
          <ac:chgData name="LAU Gina [SIDE - Sch of Isol &amp; Dist Edu]" userId="e19020e0-70b6-4b51-a478-a64521a340f3" providerId="ADAL" clId="{886E8817-D75A-EC43-9632-9BAB225C0AE2}" dt="2021-09-10T03:10:21.521" v="41" actId="478"/>
          <ac:spMkLst>
            <pc:docMk/>
            <pc:sldMk cId="3536874426" sldId="296"/>
            <ac:spMk id="2" creationId="{00000000-0000-0000-0000-000000000000}"/>
          </ac:spMkLst>
        </pc:spChg>
        <pc:spChg chg="add mod">
          <ac:chgData name="LAU Gina [SIDE - Sch of Isol &amp; Dist Edu]" userId="e19020e0-70b6-4b51-a478-a64521a340f3" providerId="ADAL" clId="{886E8817-D75A-EC43-9632-9BAB225C0AE2}" dt="2021-09-10T03:10:22.261" v="42"/>
          <ac:spMkLst>
            <pc:docMk/>
            <pc:sldMk cId="3536874426" sldId="296"/>
            <ac:spMk id="7" creationId="{7BDCAD75-5BE6-9248-B23F-EC4F1D48D4AA}"/>
          </ac:spMkLst>
        </pc:spChg>
      </pc:sldChg>
      <pc:sldChg chg="addSp delSp modSp mod chgLayout">
        <pc:chgData name="LAU Gina [SIDE - Sch of Isol &amp; Dist Edu]" userId="e19020e0-70b6-4b51-a478-a64521a340f3" providerId="ADAL" clId="{886E8817-D75A-EC43-9632-9BAB225C0AE2}" dt="2021-09-10T03:13:09.101" v="54"/>
        <pc:sldMkLst>
          <pc:docMk/>
          <pc:sldMk cId="2334903628" sldId="299"/>
        </pc:sldMkLst>
        <pc:spChg chg="add mod">
          <ac:chgData name="LAU Gina [SIDE - Sch of Isol &amp; Dist Edu]" userId="e19020e0-70b6-4b51-a478-a64521a340f3" providerId="ADAL" clId="{886E8817-D75A-EC43-9632-9BAB225C0AE2}" dt="2021-09-10T03:13:09.101" v="54"/>
          <ac:spMkLst>
            <pc:docMk/>
            <pc:sldMk cId="2334903628" sldId="299"/>
            <ac:spMk id="2" creationId="{DDACEEA7-20D4-F840-8A57-295A864EE737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11:24.355" v="45" actId="478"/>
          <ac:spMkLst>
            <pc:docMk/>
            <pc:sldMk cId="2334903628" sldId="299"/>
            <ac:spMk id="4" creationId="{2019B4D5-423B-FE42-8B6E-670FB20FC43A}"/>
          </ac:spMkLst>
        </pc:spChg>
        <pc:spChg chg="del">
          <ac:chgData name="LAU Gina [SIDE - Sch of Isol &amp; Dist Edu]" userId="e19020e0-70b6-4b51-a478-a64521a340f3" providerId="ADAL" clId="{886E8817-D75A-EC43-9632-9BAB225C0AE2}" dt="2021-09-10T03:10:27.868" v="43" actId="478"/>
          <ac:spMkLst>
            <pc:docMk/>
            <pc:sldMk cId="2334903628" sldId="299"/>
            <ac:spMk id="5" creationId="{00000000-0000-0000-0000-000000000000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11:36.794" v="47" actId="478"/>
          <ac:spMkLst>
            <pc:docMk/>
            <pc:sldMk cId="2334903628" sldId="299"/>
            <ac:spMk id="7" creationId="{FD77BA51-403C-BC48-9A87-6FA370AFE3F9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12:02.025" v="50" actId="478"/>
          <ac:spMkLst>
            <pc:docMk/>
            <pc:sldMk cId="2334903628" sldId="299"/>
            <ac:spMk id="8" creationId="{196CA2C6-634A-1C4C-9700-1B270E2304DF}"/>
          </ac:spMkLst>
        </pc:spChg>
        <pc:spChg chg="add del mod">
          <ac:chgData name="LAU Gina [SIDE - Sch of Isol &amp; Dist Edu]" userId="e19020e0-70b6-4b51-a478-a64521a340f3" providerId="ADAL" clId="{886E8817-D75A-EC43-9632-9BAB225C0AE2}" dt="2021-09-10T03:12:57.907" v="53" actId="478"/>
          <ac:spMkLst>
            <pc:docMk/>
            <pc:sldMk cId="2334903628" sldId="299"/>
            <ac:spMk id="9" creationId="{0D3A6B9B-D0CA-454D-AF94-3452AE9CDF79}"/>
          </ac:spMkLst>
        </pc:spChg>
      </pc:sldChg>
      <pc:sldMasterChg chg="modSp mod modSldLayout">
        <pc:chgData name="LAU Gina [SIDE - Sch of Isol &amp; Dist Edu]" userId="e19020e0-70b6-4b51-a478-a64521a340f3" providerId="ADAL" clId="{886E8817-D75A-EC43-9632-9BAB225C0AE2}" dt="2021-09-10T03:07:07.571" v="19" actId="478"/>
        <pc:sldMasterMkLst>
          <pc:docMk/>
          <pc:sldMasterMk cId="2825509500" sldId="2147483648"/>
        </pc:sldMasterMkLst>
        <pc:spChg chg="mod">
          <ac:chgData name="LAU Gina [SIDE - Sch of Isol &amp; Dist Edu]" userId="e19020e0-70b6-4b51-a478-a64521a340f3" providerId="ADAL" clId="{886E8817-D75A-EC43-9632-9BAB225C0AE2}" dt="2021-09-10T03:06:13.233" v="6" actId="20577"/>
          <ac:spMkLst>
            <pc:docMk/>
            <pc:sldMasterMk cId="2825509500" sldId="2147483648"/>
            <ac:spMk id="4" creationId="{00000000-0000-0000-0000-000000000000}"/>
          </ac:spMkLst>
        </pc:spChg>
        <pc:sldLayoutChg chg="addSp delSp modSp mod">
          <pc:chgData name="LAU Gina [SIDE - Sch of Isol &amp; Dist Edu]" userId="e19020e0-70b6-4b51-a478-a64521a340f3" providerId="ADAL" clId="{886E8817-D75A-EC43-9632-9BAB225C0AE2}" dt="2021-09-10T03:06:03.870" v="2" actId="478"/>
          <pc:sldLayoutMkLst>
            <pc:docMk/>
            <pc:sldMasterMk cId="2825509500" sldId="2147483648"/>
            <pc:sldLayoutMk cId="1664432941" sldId="2147483650"/>
          </pc:sldLayoutMkLst>
          <pc:spChg chg="add del mod">
            <ac:chgData name="LAU Gina [SIDE - Sch of Isol &amp; Dist Edu]" userId="e19020e0-70b6-4b51-a478-a64521a340f3" providerId="ADAL" clId="{886E8817-D75A-EC43-9632-9BAB225C0AE2}" dt="2021-09-10T03:06:03.870" v="2" actId="478"/>
            <ac:spMkLst>
              <pc:docMk/>
              <pc:sldMasterMk cId="2825509500" sldId="2147483648"/>
              <pc:sldLayoutMk cId="1664432941" sldId="2147483650"/>
              <ac:spMk id="4" creationId="{D0AFE294-4246-AB41-8AF2-8543E3C64B60}"/>
            </ac:spMkLst>
          </pc:spChg>
        </pc:sldLayoutChg>
        <pc:sldLayoutChg chg="addSp delSp modSp mod">
          <pc:chgData name="LAU Gina [SIDE - Sch of Isol &amp; Dist Edu]" userId="e19020e0-70b6-4b51-a478-a64521a340f3" providerId="ADAL" clId="{886E8817-D75A-EC43-9632-9BAB225C0AE2}" dt="2021-09-10T03:07:07.571" v="19" actId="478"/>
          <pc:sldLayoutMkLst>
            <pc:docMk/>
            <pc:sldMasterMk cId="2825509500" sldId="2147483648"/>
            <pc:sldLayoutMk cId="4163692748" sldId="2147483655"/>
          </pc:sldLayoutMkLst>
          <pc:spChg chg="mod">
            <ac:chgData name="LAU Gina [SIDE - Sch of Isol &amp; Dist Edu]" userId="e19020e0-70b6-4b51-a478-a64521a340f3" providerId="ADAL" clId="{886E8817-D75A-EC43-9632-9BAB225C0AE2}" dt="2021-09-10T03:07:02.460" v="18" actId="1038"/>
            <ac:spMkLst>
              <pc:docMk/>
              <pc:sldMasterMk cId="2825509500" sldId="2147483648"/>
              <pc:sldLayoutMk cId="4163692748" sldId="2147483655"/>
              <ac:spMk id="3" creationId="{00000000-0000-0000-0000-000000000000}"/>
            </ac:spMkLst>
          </pc:spChg>
          <pc:spChg chg="add del mod">
            <ac:chgData name="LAU Gina [SIDE - Sch of Isol &amp; Dist Edu]" userId="e19020e0-70b6-4b51-a478-a64521a340f3" providerId="ADAL" clId="{886E8817-D75A-EC43-9632-9BAB225C0AE2}" dt="2021-09-10T03:07:07.571" v="19" actId="478"/>
            <ac:spMkLst>
              <pc:docMk/>
              <pc:sldMasterMk cId="2825509500" sldId="2147483648"/>
              <pc:sldLayoutMk cId="4163692748" sldId="2147483655"/>
              <ac:spMk id="5" creationId="{32BB563A-7155-1C43-93CB-C75494A269CA}"/>
            </ac:spMkLst>
          </pc:spChg>
        </pc:sldLayoutChg>
      </pc:sldMasterChg>
    </pc:docChg>
  </pc:docChgLst>
  <pc:docChgLst>
    <pc:chgData name="KERON Louisa [SIDE - Sch of Isol &amp; Dist Edu]" userId="5abd2f33-2425-485d-b330-a03a3724741b" providerId="ADAL" clId="{690E07CA-9A5C-4C0B-BE50-9652FC5F1DC8}"/>
    <pc:docChg chg="undo custSel modSld">
      <pc:chgData name="KERON Louisa [SIDE - Sch of Isol &amp; Dist Edu]" userId="5abd2f33-2425-485d-b330-a03a3724741b" providerId="ADAL" clId="{690E07CA-9A5C-4C0B-BE50-9652FC5F1DC8}" dt="2021-09-21T03:29:43.395" v="252" actId="20577"/>
      <pc:docMkLst>
        <pc:docMk/>
      </pc:docMkLst>
      <pc:sldChg chg="modSp">
        <pc:chgData name="KERON Louisa [SIDE - Sch of Isol &amp; Dist Edu]" userId="5abd2f33-2425-485d-b330-a03a3724741b" providerId="ADAL" clId="{690E07CA-9A5C-4C0B-BE50-9652FC5F1DC8}" dt="2021-09-21T03:26:56.061" v="240" actId="27636"/>
        <pc:sldMkLst>
          <pc:docMk/>
          <pc:sldMk cId="2839639196" sldId="273"/>
        </pc:sldMkLst>
        <pc:spChg chg="mod">
          <ac:chgData name="KERON Louisa [SIDE - Sch of Isol &amp; Dist Edu]" userId="5abd2f33-2425-485d-b330-a03a3724741b" providerId="ADAL" clId="{690E07CA-9A5C-4C0B-BE50-9652FC5F1DC8}" dt="2021-09-21T03:26:56.061" v="240" actId="27636"/>
          <ac:spMkLst>
            <pc:docMk/>
            <pc:sldMk cId="2839639196" sldId="273"/>
            <ac:spMk id="3" creationId="{00000000-0000-0000-0000-000000000000}"/>
          </ac:spMkLst>
        </pc:spChg>
        <pc:picChg chg="mod">
          <ac:chgData name="KERON Louisa [SIDE - Sch of Isol &amp; Dist Edu]" userId="5abd2f33-2425-485d-b330-a03a3724741b" providerId="ADAL" clId="{690E07CA-9A5C-4C0B-BE50-9652FC5F1DC8}" dt="2021-09-21T03:24:22.895" v="39" actId="1076"/>
          <ac:picMkLst>
            <pc:docMk/>
            <pc:sldMk cId="2839639196" sldId="273"/>
            <ac:picMk id="5" creationId="{00000000-0000-0000-0000-000000000000}"/>
          </ac:picMkLst>
        </pc:picChg>
      </pc:sldChg>
      <pc:sldChg chg="delSp">
        <pc:chgData name="KERON Louisa [SIDE - Sch of Isol &amp; Dist Edu]" userId="5abd2f33-2425-485d-b330-a03a3724741b" providerId="ADAL" clId="{690E07CA-9A5C-4C0B-BE50-9652FC5F1DC8}" dt="2021-09-21T03:18:17.293" v="0" actId="478"/>
        <pc:sldMkLst>
          <pc:docMk/>
          <pc:sldMk cId="896619978" sldId="278"/>
        </pc:sldMkLst>
        <pc:spChg chg="del">
          <ac:chgData name="KERON Louisa [SIDE - Sch of Isol &amp; Dist Edu]" userId="5abd2f33-2425-485d-b330-a03a3724741b" providerId="ADAL" clId="{690E07CA-9A5C-4C0B-BE50-9652FC5F1DC8}" dt="2021-09-21T03:18:17.293" v="0" actId="478"/>
          <ac:spMkLst>
            <pc:docMk/>
            <pc:sldMk cId="896619978" sldId="278"/>
            <ac:spMk id="7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690E07CA-9A5C-4C0B-BE50-9652FC5F1DC8}" dt="2021-09-21T03:29:43.395" v="252" actId="20577"/>
        <pc:sldMkLst>
          <pc:docMk/>
          <pc:sldMk cId="3165998295" sldId="287"/>
        </pc:sldMkLst>
        <pc:spChg chg="mod">
          <ac:chgData name="KERON Louisa [SIDE - Sch of Isol &amp; Dist Edu]" userId="5abd2f33-2425-485d-b330-a03a3724741b" providerId="ADAL" clId="{690E07CA-9A5C-4C0B-BE50-9652FC5F1DC8}" dt="2021-09-21T03:29:43.395" v="252" actId="20577"/>
          <ac:spMkLst>
            <pc:docMk/>
            <pc:sldMk cId="3165998295" sldId="287"/>
            <ac:spMk id="2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690E07CA-9A5C-4C0B-BE50-9652FC5F1DC8}" dt="2021-09-21T03:20:26.766" v="17" actId="20577"/>
        <pc:sldMkLst>
          <pc:docMk/>
          <pc:sldMk cId="3014915597" sldId="288"/>
        </pc:sldMkLst>
        <pc:spChg chg="mod">
          <ac:chgData name="KERON Louisa [SIDE - Sch of Isol &amp; Dist Edu]" userId="5abd2f33-2425-485d-b330-a03a3724741b" providerId="ADAL" clId="{690E07CA-9A5C-4C0B-BE50-9652FC5F1DC8}" dt="2021-09-21T03:20:26.766" v="17" actId="20577"/>
          <ac:spMkLst>
            <pc:docMk/>
            <pc:sldMk cId="3014915597" sldId="288"/>
            <ac:spMk id="8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690E07CA-9A5C-4C0B-BE50-9652FC5F1DC8}" dt="2021-09-21T03:20:55.384" v="19" actId="20577"/>
        <pc:sldMkLst>
          <pc:docMk/>
          <pc:sldMk cId="4206245424" sldId="290"/>
        </pc:sldMkLst>
        <pc:spChg chg="mod">
          <ac:chgData name="KERON Louisa [SIDE - Sch of Isol &amp; Dist Edu]" userId="5abd2f33-2425-485d-b330-a03a3724741b" providerId="ADAL" clId="{690E07CA-9A5C-4C0B-BE50-9652FC5F1DC8}" dt="2021-09-21T03:20:55.384" v="19" actId="20577"/>
          <ac:spMkLst>
            <pc:docMk/>
            <pc:sldMk cId="4206245424" sldId="290"/>
            <ac:spMk id="6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690E07CA-9A5C-4C0B-BE50-9652FC5F1DC8}" dt="2021-09-21T03:21:42.342" v="26" actId="14100"/>
        <pc:sldMkLst>
          <pc:docMk/>
          <pc:sldMk cId="454641183" sldId="291"/>
        </pc:sldMkLst>
        <pc:spChg chg="mod">
          <ac:chgData name="KERON Louisa [SIDE - Sch of Isol &amp; Dist Edu]" userId="5abd2f33-2425-485d-b330-a03a3724741b" providerId="ADAL" clId="{690E07CA-9A5C-4C0B-BE50-9652FC5F1DC8}" dt="2021-09-21T03:21:42.342" v="26" actId="14100"/>
          <ac:spMkLst>
            <pc:docMk/>
            <pc:sldMk cId="454641183" sldId="291"/>
            <ac:spMk id="5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690E07CA-9A5C-4C0B-BE50-9652FC5F1DC8}" dt="2021-09-21T03:22:37.348" v="37" actId="20577"/>
        <pc:sldMkLst>
          <pc:docMk/>
          <pc:sldMk cId="3982590015" sldId="293"/>
        </pc:sldMkLst>
        <pc:spChg chg="mod">
          <ac:chgData name="KERON Louisa [SIDE - Sch of Isol &amp; Dist Edu]" userId="5abd2f33-2425-485d-b330-a03a3724741b" providerId="ADAL" clId="{690E07CA-9A5C-4C0B-BE50-9652FC5F1DC8}" dt="2021-09-21T03:22:37.348" v="37" actId="20577"/>
          <ac:spMkLst>
            <pc:docMk/>
            <pc:sldMk cId="3982590015" sldId="293"/>
            <ac:spMk id="5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690E07CA-9A5C-4C0B-BE50-9652FC5F1DC8}" dt="2021-09-21T03:24:35.023" v="41" actId="20577"/>
        <pc:sldMkLst>
          <pc:docMk/>
          <pc:sldMk cId="3536874426" sldId="296"/>
        </pc:sldMkLst>
        <pc:spChg chg="mod">
          <ac:chgData name="KERON Louisa [SIDE - Sch of Isol &amp; Dist Edu]" userId="5abd2f33-2425-485d-b330-a03a3724741b" providerId="ADAL" clId="{690E07CA-9A5C-4C0B-BE50-9652FC5F1DC8}" dt="2021-09-21T03:24:35.023" v="41" actId="20577"/>
          <ac:spMkLst>
            <pc:docMk/>
            <pc:sldMk cId="3536874426" sldId="296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4/10/2021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DA3F31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DA3F3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HASS</a:t>
                      </a:r>
                      <a:endParaRPr lang="en-AU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DA3F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2200" b="1" dirty="0">
                      <a:solidFill>
                        <a:srgbClr val="FFFFFF"/>
                      </a:solidFill>
                      <a:effectLst/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Economics and Business</a:t>
                  </a:r>
                  <a:endParaRPr lang="en-A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513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ic.wa.gov.au/primary-industries-development-research-highlights-20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Primary Industries Development Research Highlights 2021</a:t>
            </a:r>
          </a:p>
          <a:p>
            <a:r>
              <a:rPr lang="en-AU" dirty="0"/>
              <a:t>A Summary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Department of Primary Industry and Regional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Livestock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92" y="1307805"/>
            <a:ext cx="6794127" cy="456118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45952" y="2057400"/>
            <a:ext cx="4126073" cy="381158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Livestock has a gross value of $3 billion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60% exported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Approximately 7 700 people directly employed in livestock production, 4 300 employed in processing sectors.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Meat exported to over 50 countries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Wool production is one of Australia’s largest and oldest agricultural sectors.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To sustain the industry, productivity needs to grow by 2%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095692D-9CC5-5F43-862E-1C1B675BD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46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1870"/>
          </a:xfrm>
        </p:spPr>
        <p:txBody>
          <a:bodyPr/>
          <a:lstStyle/>
          <a:p>
            <a:r>
              <a:rPr lang="en-AU" dirty="0"/>
              <a:t>Livestock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976958"/>
            <a:ext cx="3578040" cy="2256993"/>
          </a:xfrm>
          <a:ln>
            <a:solidFill>
              <a:schemeClr val="tx1"/>
            </a:solidFill>
          </a:ln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839788" y="1414130"/>
            <a:ext cx="3455765" cy="44548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Improving pastures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Genetic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Automation of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Reducing livestock greenhouse gas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Creating a carbon neutral red meat industry by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Developing traceability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Adding value along the WA supply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Developing onshore processing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Developing new markets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52" y="976958"/>
            <a:ext cx="3514052" cy="2256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6" y="3477632"/>
            <a:ext cx="3578039" cy="2347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52" y="3477632"/>
            <a:ext cx="3514052" cy="23479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96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Horticulture and irrigated agriculture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4526"/>
            <a:ext cx="6749110" cy="450446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27512" cy="421005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Approximately 90 000 hectares of land used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600 gigalitres of licensed water required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Carrot industry is established and was worth $126 million in 2018-19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DPIRD apple breeding program is world renowned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Sector spans over 3500km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Research to increase productivity, profitability and sustainability of businesses across the state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Research covers genetics, agronomy, production systems, environmental stewardship and delivery of safe, quality products.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86F0FE7-5C35-5C49-B251-0EAAAAF11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421244" cy="365125"/>
          </a:xfrm>
        </p:spPr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25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AU" dirty="0"/>
              <a:t>Horticulture and irrigated agriculture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66EDE1-C70E-9444-AB25-918200A8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717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AU" dirty="0"/>
              <a:t>Improve productivity through modern and efficient production systems and technology</a:t>
            </a:r>
          </a:p>
          <a:p>
            <a:pPr>
              <a:lnSpc>
                <a:spcPct val="110000"/>
              </a:lnSpc>
            </a:pPr>
            <a:r>
              <a:rPr lang="en-AU" dirty="0"/>
              <a:t>Understand consumer and market influences</a:t>
            </a:r>
          </a:p>
          <a:p>
            <a:pPr>
              <a:lnSpc>
                <a:spcPct val="110000"/>
              </a:lnSpc>
            </a:pPr>
            <a:r>
              <a:rPr lang="en-AU" dirty="0"/>
              <a:t>Implement environmentally responsible production systems</a:t>
            </a:r>
          </a:p>
          <a:p>
            <a:pPr>
              <a:lnSpc>
                <a:spcPct val="110000"/>
              </a:lnSpc>
            </a:pPr>
            <a:r>
              <a:rPr lang="en-AU" dirty="0"/>
              <a:t>Manage pests and disease</a:t>
            </a:r>
          </a:p>
          <a:p>
            <a:pPr>
              <a:lnSpc>
                <a:spcPct val="110000"/>
              </a:lnSpc>
            </a:pPr>
            <a:r>
              <a:rPr lang="en-AU" dirty="0"/>
              <a:t>Increase competiveness in global markets</a:t>
            </a:r>
          </a:p>
          <a:p>
            <a:pPr>
              <a:lnSpc>
                <a:spcPct val="110000"/>
              </a:lnSpc>
            </a:pPr>
            <a:r>
              <a:rPr lang="en-AU" dirty="0"/>
              <a:t>Develop new varieties to match market needs</a:t>
            </a:r>
          </a:p>
          <a:p>
            <a:pPr>
              <a:lnSpc>
                <a:spcPct val="110000"/>
              </a:lnSpc>
            </a:pPr>
            <a:r>
              <a:rPr lang="en-AU" dirty="0"/>
              <a:t>Generate value-adding opportunities along the value chain</a:t>
            </a:r>
          </a:p>
          <a:p>
            <a:pPr>
              <a:lnSpc>
                <a:spcPct val="110000"/>
              </a:lnSpc>
            </a:pPr>
            <a:endParaRPr lang="en-AU" dirty="0"/>
          </a:p>
          <a:p>
            <a:pPr>
              <a:lnSpc>
                <a:spcPct val="110000"/>
              </a:lnSpc>
            </a:pP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48" y="987426"/>
            <a:ext cx="7058822" cy="4873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298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AU" dirty="0"/>
              <a:t>Farming systems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87411"/>
            <a:ext cx="6172200" cy="4073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Gathering, analysing and sharing data to facilitate extension and adoption of new technologies.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Systems and economic modelling to inform decision making.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Research and evaluate dryland farming systems. </a:t>
            </a:r>
          </a:p>
          <a:p>
            <a:pPr>
              <a:lnSpc>
                <a:spcPct val="100000"/>
              </a:lnSpc>
            </a:pP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87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03" y="611841"/>
            <a:ext cx="9352355" cy="5417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CEEA7-20D4-F840-8A57-295A864E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49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190500"/>
            <a:ext cx="4503737" cy="1600200"/>
          </a:xfrm>
        </p:spPr>
        <p:txBody>
          <a:bodyPr/>
          <a:lstStyle/>
          <a:p>
            <a:r>
              <a:rPr lang="en-AU" dirty="0"/>
              <a:t>Policy, Innovation and Performance (PIP)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9" y="1822483"/>
            <a:ext cx="6875234" cy="4278389"/>
          </a:xfr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91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The PIP team collaborates across government, industry, researchers and the private sector to develop and enhance DPIRD activities.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Provides specialised skills in economic analysis, policy development, intellectual property, funds management and workforce development.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Administers the statutory requirements of the Agricultural Produce Commission (APC), the cereal breeding company </a:t>
            </a:r>
            <a:r>
              <a:rPr lang="en-AU" dirty="0" err="1"/>
              <a:t>InterGrain</a:t>
            </a:r>
            <a:r>
              <a:rPr lang="en-AU" dirty="0"/>
              <a:t> and the Australian Export Grains Innovation Centre (AEGIC).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BDCAD75-5BE6-9248-B23F-EC4F1D48D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68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1800" b="1" dirty="0" smtClean="0">
                <a:solidFill>
                  <a:srgbClr val="DA3F31"/>
                </a:solidFill>
              </a:rPr>
              <a:t>Images</a:t>
            </a:r>
            <a:endParaRPr lang="en-AU" sz="1800" b="1" dirty="0">
              <a:solidFill>
                <a:srgbClr val="DA3F31"/>
              </a:solidFill>
            </a:endParaRPr>
          </a:p>
          <a:p>
            <a:r>
              <a:rPr lang="en-AU" sz="1800" dirty="0">
                <a:latin typeface="Arial"/>
                <a:cs typeface="Arial"/>
              </a:rPr>
              <a:t>All images courtesy of the Department of Primary Industries and Regional Development (18 August 2021) CC-BY-3.0 ‘Primary Industries Development Research Highlights 2021’ available at: &lt;</a:t>
            </a:r>
            <a:r>
              <a:rPr lang="en-AU" sz="1800" dirty="0">
                <a:latin typeface="Arial"/>
                <a:cs typeface="Arial"/>
                <a:hlinkClick r:id="rId2"/>
              </a:rPr>
              <a:t>https://www.agric.wa.gov.au/primary-industries-development-research-highlights-2021</a:t>
            </a:r>
            <a:r>
              <a:rPr lang="en-AU" sz="1800" dirty="0">
                <a:latin typeface="Arial"/>
                <a:cs typeface="Arial"/>
              </a:rPr>
              <a:t>&gt; accessed 31 August </a:t>
            </a:r>
            <a:r>
              <a:rPr lang="en-AU" sz="1800" dirty="0" smtClean="0">
                <a:latin typeface="Arial"/>
                <a:cs typeface="Arial"/>
              </a:rPr>
              <a:t>2021</a:t>
            </a:r>
            <a:endParaRPr lang="en-AU" sz="18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9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Western Australian Government supports primary industries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dirty="0"/>
              <a:t>The Western Australian Government delivers knowledge, policy, regulation and industry development capability to support the State’s primary industries to grow and prosper. They: </a:t>
            </a:r>
          </a:p>
          <a:p>
            <a:pPr>
              <a:lnSpc>
                <a:spcPct val="120000"/>
              </a:lnSpc>
            </a:pPr>
            <a:r>
              <a:rPr lang="en-AU" sz="2600" b="1" dirty="0" smtClean="0"/>
              <a:t>Protect</a:t>
            </a:r>
            <a:r>
              <a:rPr lang="en-AU" sz="2600" dirty="0" smtClean="0"/>
              <a:t> </a:t>
            </a:r>
            <a:r>
              <a:rPr lang="en-AU" sz="2600" dirty="0"/>
              <a:t>– manage and provide for sustainable use of our natural resources, water and soils, and to protect Western Australia’s brand and reputation as a reliable producer of premium, clean and safe food, products and services. </a:t>
            </a:r>
          </a:p>
          <a:p>
            <a:pPr>
              <a:lnSpc>
                <a:spcPct val="120000"/>
              </a:lnSpc>
            </a:pPr>
            <a:r>
              <a:rPr lang="en-AU" sz="2600" b="1" dirty="0" smtClean="0"/>
              <a:t>Grow</a:t>
            </a:r>
            <a:r>
              <a:rPr lang="en-AU" sz="2600" dirty="0" smtClean="0"/>
              <a:t> </a:t>
            </a:r>
            <a:r>
              <a:rPr lang="en-AU" sz="2600" dirty="0"/>
              <a:t>– enable the primary industries sector and regions to increase international competitiveness and grow in value and social amenity, strengthening these key pillars of the State’s economy. </a:t>
            </a:r>
          </a:p>
          <a:p>
            <a:pPr>
              <a:lnSpc>
                <a:spcPct val="120000"/>
              </a:lnSpc>
            </a:pPr>
            <a:r>
              <a:rPr lang="en-AU" sz="2600" b="1" dirty="0" smtClean="0"/>
              <a:t>Innovate</a:t>
            </a:r>
            <a:r>
              <a:rPr lang="en-AU" sz="2600" dirty="0" smtClean="0"/>
              <a:t> </a:t>
            </a:r>
            <a:r>
              <a:rPr lang="en-AU" sz="2600" dirty="0"/>
              <a:t>– support a culture of scientific inquiry, innovation and adaptation across primary industries and regions to boost industry transformation, sustainability, economic growth and employment.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64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04" y="-1"/>
            <a:ext cx="9095874" cy="6356351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616897" y="3585916"/>
            <a:ext cx="213852" cy="2359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5-Point Star 4"/>
          <p:cNvSpPr/>
          <p:nvPr/>
        </p:nvSpPr>
        <p:spPr>
          <a:xfrm>
            <a:off x="6804979" y="3570481"/>
            <a:ext cx="213852" cy="2359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5-Point Star 5"/>
          <p:cNvSpPr/>
          <p:nvPr/>
        </p:nvSpPr>
        <p:spPr>
          <a:xfrm>
            <a:off x="5878615" y="4006964"/>
            <a:ext cx="213852" cy="2359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5-Point Star 6"/>
          <p:cNvSpPr/>
          <p:nvPr/>
        </p:nvSpPr>
        <p:spPr>
          <a:xfrm>
            <a:off x="5771689" y="5181657"/>
            <a:ext cx="213852" cy="2359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5-Point Star 7"/>
          <p:cNvSpPr/>
          <p:nvPr/>
        </p:nvSpPr>
        <p:spPr>
          <a:xfrm>
            <a:off x="6911905" y="5562710"/>
            <a:ext cx="213852" cy="2359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718182" y="6032402"/>
            <a:ext cx="5361609" cy="381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dirty="0"/>
              <a:t>       </a:t>
            </a:r>
            <a:r>
              <a:rPr lang="en-AU" sz="1400" dirty="0"/>
              <a:t>areas of the organisation associated with </a:t>
            </a:r>
            <a:r>
              <a:rPr lang="en-AU" sz="1400" dirty="0" err="1"/>
              <a:t>Agrifood</a:t>
            </a:r>
            <a:r>
              <a:rPr lang="en-AU" sz="1400" dirty="0"/>
              <a:t>/agribusiness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1956643" y="6063271"/>
            <a:ext cx="213852" cy="2359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5-Point Star 10"/>
          <p:cNvSpPr/>
          <p:nvPr/>
        </p:nvSpPr>
        <p:spPr>
          <a:xfrm>
            <a:off x="5878615" y="3111323"/>
            <a:ext cx="213852" cy="2359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5-Point Star 13"/>
          <p:cNvSpPr/>
          <p:nvPr/>
        </p:nvSpPr>
        <p:spPr>
          <a:xfrm>
            <a:off x="6911905" y="4509200"/>
            <a:ext cx="213852" cy="2359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9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92" y="352338"/>
            <a:ext cx="8373108" cy="586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904301" y="654341"/>
            <a:ext cx="1199626" cy="276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820411" y="5863905"/>
            <a:ext cx="1526796" cy="268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FFAE79-3388-AC47-AE06-AEF19488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08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Primary Industries employment figures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6" y="1690688"/>
            <a:ext cx="7340368" cy="4519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66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Primary Industries Development Research Highlights 2021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81" y="1825625"/>
            <a:ext cx="6155037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00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1780830"/>
            <a:ext cx="6088286" cy="339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3" y="1780829"/>
            <a:ext cx="5860459" cy="33962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695" y="601531"/>
            <a:ext cx="8471646" cy="932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Titles </a:t>
            </a:r>
            <a:r>
              <a:rPr lang="en-AU"/>
              <a:t>and explanations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09869-483E-074A-B4B3-93490310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59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8707"/>
          </a:xfrm>
        </p:spPr>
        <p:txBody>
          <a:bodyPr/>
          <a:lstStyle/>
          <a:p>
            <a:r>
              <a:rPr lang="en-AU" dirty="0"/>
              <a:t>Aquaculture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13" y="3498112"/>
            <a:ext cx="2307265" cy="263050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9788" y="1275908"/>
            <a:ext cx="3774742" cy="222220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Six DPIRD sites.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Marine fish hatcheries supply commercial quantities of juvenile fish, oysters and mussels to businesses.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DPIRD carry out research on fish species, abalone and pearl oysters.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DPIRD support recreational trout fishing in the southwest.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lnSpc>
                <a:spcPct val="100000"/>
              </a:lnSpc>
            </a:pP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90" y="1275907"/>
            <a:ext cx="6612060" cy="4520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1DFABEA-426D-1042-AF1E-5AC795DF8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49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793" y="457201"/>
            <a:ext cx="4752937" cy="744278"/>
          </a:xfrm>
        </p:spPr>
        <p:txBody>
          <a:bodyPr/>
          <a:lstStyle/>
          <a:p>
            <a:r>
              <a:rPr lang="en-AU" dirty="0"/>
              <a:t>Grains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1" y="1201478"/>
            <a:ext cx="4558359" cy="47120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18794" y="1201478"/>
            <a:ext cx="4370164" cy="527552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The grains industry needs to adopt farming systems with the ability to manage climate and market risk and improve resilience and sustainability.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Increased productivity will  be driven by advances in robotics, remote sensing, data analytics and digital platforms, genetic tools and soil research.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Consumer demands impact growers as they demand specialised grain for </a:t>
            </a:r>
            <a:r>
              <a:rPr lang="en-AU" dirty="0" err="1"/>
              <a:t>udon</a:t>
            </a:r>
            <a:r>
              <a:rPr lang="en-AU" dirty="0"/>
              <a:t> noodles, biscuit wheats, healthy oat and barley products.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Challenges include: -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Climate change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Competition from other producers </a:t>
            </a:r>
            <a:r>
              <a:rPr lang="en-AU" dirty="0" err="1"/>
              <a:t>eg</a:t>
            </a:r>
            <a:r>
              <a:rPr lang="en-AU" dirty="0"/>
              <a:t> Black Sea area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Changing international trade flows due to politics and the Covid-19 pandemic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dirty="0"/>
              <a:t>Consumer expectations about sustainability, animal welfare, food safety and health.</a:t>
            </a:r>
          </a:p>
          <a:p>
            <a:pPr>
              <a:lnSpc>
                <a:spcPct val="110000"/>
              </a:lnSpc>
            </a:pPr>
            <a:endParaRPr lang="en-AU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52" y="1201476"/>
            <a:ext cx="2139960" cy="1280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52" y="2757529"/>
            <a:ext cx="2139960" cy="1429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09" y="4630176"/>
            <a:ext cx="2135203" cy="1264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6D88A0B-7F8F-8F46-8DE0-8E2709F4F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62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SS_Presentation.potx" id="{40E5808F-CFD3-4C40-9D06-CE797E921F4F}" vid="{9BC3D7E6-A410-47F2-9B73-7683BF4AC1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867D72-C03A-4433-A885-2641F38E3984}">
  <ds:schemaRefs>
    <ds:schemaRef ds:uri="http://schemas.microsoft.com/office/infopath/2007/PartnerControls"/>
    <ds:schemaRef ds:uri="http://purl.org/dc/elements/1.1/"/>
    <ds:schemaRef ds:uri="a7410e4e-0e94-4d9f-bc7f-ec562f0f3678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c8567d32-44a6-4f8d-bcfe-e848e1c9e6f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888A08-E402-4CEB-9D74-DDDD053593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D37516-541A-43EF-A32B-1250413DF67E}"/>
</file>

<file path=docProps/app.xml><?xml version="1.0" encoding="utf-8"?>
<Properties xmlns="http://schemas.openxmlformats.org/officeDocument/2006/extended-properties" xmlns:vt="http://schemas.openxmlformats.org/officeDocument/2006/docPropsVTypes">
  <Template>HASS_Presentation (6)</Template>
  <TotalTime>647</TotalTime>
  <Words>832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Office Theme</vt:lpstr>
      <vt:lpstr>Department of Primary Industry and Regional Development </vt:lpstr>
      <vt:lpstr>Western Australian Government supports primary industries </vt:lpstr>
      <vt:lpstr>PowerPoint Presentation</vt:lpstr>
      <vt:lpstr>PowerPoint Presentation</vt:lpstr>
      <vt:lpstr>Primary Industries employment figures</vt:lpstr>
      <vt:lpstr>Primary Industries Development Research Highlights 2021</vt:lpstr>
      <vt:lpstr>PowerPoint Presentation</vt:lpstr>
      <vt:lpstr>Aquaculture </vt:lpstr>
      <vt:lpstr>Grains</vt:lpstr>
      <vt:lpstr>Livestock </vt:lpstr>
      <vt:lpstr>Livestock</vt:lpstr>
      <vt:lpstr>Horticulture and irrigated agriculture</vt:lpstr>
      <vt:lpstr>Horticulture and irrigated agriculture</vt:lpstr>
      <vt:lpstr>Farming systems </vt:lpstr>
      <vt:lpstr>PowerPoint Presentation</vt:lpstr>
      <vt:lpstr>Policy, Innovation and Performance (PIP)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CROFTON Caroline [SIDE - Sch of Isol &amp; Dist Edu]</dc:creator>
  <cp:lastModifiedBy>LAU Gina [SIDE - Sch of Isol &amp; Dist Edu]</cp:lastModifiedBy>
  <cp:revision>47</cp:revision>
  <dcterms:created xsi:type="dcterms:W3CDTF">2021-08-23T04:30:07Z</dcterms:created>
  <dcterms:modified xsi:type="dcterms:W3CDTF">2021-10-04T03:34:54Z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282700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